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83" r:id="rId5"/>
    <p:sldId id="259" r:id="rId6"/>
    <p:sldId id="267" r:id="rId7"/>
    <p:sldId id="271" r:id="rId8"/>
    <p:sldId id="292" r:id="rId9"/>
    <p:sldId id="257" r:id="rId10"/>
    <p:sldId id="279" r:id="rId11"/>
    <p:sldId id="286" r:id="rId12"/>
    <p:sldId id="290" r:id="rId13"/>
    <p:sldId id="276" r:id="rId14"/>
    <p:sldId id="264" r:id="rId15"/>
    <p:sldId id="289" r:id="rId16"/>
    <p:sldId id="287" r:id="rId17"/>
    <p:sldId id="294" r:id="rId18"/>
    <p:sldId id="269" r:id="rId19"/>
    <p:sldId id="274" r:id="rId20"/>
    <p:sldId id="277" r:id="rId21"/>
    <p:sldId id="278" r:id="rId22"/>
    <p:sldId id="288" r:id="rId23"/>
    <p:sldId id="284" r:id="rId24"/>
    <p:sldId id="293" r:id="rId25"/>
    <p:sldId id="285" r:id="rId26"/>
    <p:sldId id="291" r:id="rId27"/>
    <p:sldId id="295" r:id="rId28"/>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方正少儿简体" panose="03000509000000000000" pitchFamily="65" charset="-122"/>
      <p:regular r:id="rId36"/>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903"/>
    <a:srgbClr val="FD3197"/>
    <a:srgbClr val="4C4948"/>
    <a:srgbClr val="52A301"/>
    <a:srgbClr val="8BBC00"/>
    <a:srgbClr val="F30392"/>
    <a:srgbClr val="FD1B8C"/>
    <a:srgbClr val="FF7005"/>
    <a:srgbClr val="EC6063"/>
    <a:srgbClr val="3AB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7" d="100"/>
          <a:sy n="87" d="100"/>
        </p:scale>
        <p:origin x="-1716" y="-94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9144000" cy="51435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0" y="0"/>
            <a:ext cx="9144000" cy="5143500"/>
          </a:xfrm>
          <a:prstGeom prst="rect">
            <a:avLst/>
          </a:prstGeom>
          <a:gradFill>
            <a:gsLst>
              <a:gs pos="0">
                <a:schemeClr val="bg1">
                  <a:alpha val="79000"/>
                </a:schemeClr>
              </a:gs>
              <a:gs pos="83000">
                <a:schemeClr val="bg1">
                  <a:alpha val="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8" descr="E:\PPT素材\卡通c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4511" y="123228"/>
            <a:ext cx="381939" cy="563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userDrawn="1"/>
        </p:nvGrpSpPr>
        <p:grpSpPr>
          <a:xfrm>
            <a:off x="0" y="4397215"/>
            <a:ext cx="9144001" cy="746285"/>
            <a:chOff x="0" y="4397215"/>
            <a:chExt cx="9144001" cy="746285"/>
          </a:xfrm>
        </p:grpSpPr>
        <p:pic>
          <p:nvPicPr>
            <p:cNvPr id="11" name="Picture 2" descr="E:\PPT素材\卡通c2.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0" y="4397215"/>
              <a:ext cx="3497312" cy="7462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PPT素材\卡通c2.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7501177" y="4479407"/>
              <a:ext cx="1642824" cy="66409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media" Target="../media/media1.mp3"/><Relationship Id="rId12" Type="http://schemas.openxmlformats.org/officeDocument/2006/relationships/notesSlide" Target="../notesSlides/notesSlide1.xml"/><Relationship Id="rId11" Type="http://schemas.openxmlformats.org/officeDocument/2006/relationships/slideLayout" Target="../slideLayouts/slideLayout3.xml"/><Relationship Id="rId10" Type="http://schemas.openxmlformats.org/officeDocument/2006/relationships/image" Target="../media/image12.png"/><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1.wdp"/><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71601" y="1245490"/>
            <a:ext cx="7200800" cy="892552"/>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spcBef>
                <a:spcPts val="0"/>
              </a:spcBef>
              <a:spcAft>
                <a:spcPts val="0"/>
              </a:spcAft>
              <a:defRPr/>
            </a:pPr>
            <a:r>
              <a:rPr lang="zh-CN" altLang="en-US" sz="5200" spc="-150" dirty="0" smtClean="0">
                <a:ln w="11430"/>
                <a:solidFill>
                  <a:srgbClr val="FD3197"/>
                </a:solidFill>
                <a:latin typeface="方正少儿简体" panose="03000509000000000000" pitchFamily="65" charset="-122"/>
                <a:ea typeface="方正少儿简体" panose="03000509000000000000" pitchFamily="65" charset="-122"/>
                <a:cs typeface="+mn-ea"/>
                <a:sym typeface="+mn-lt"/>
              </a:rPr>
              <a:t>卡通教育教学通用</a:t>
            </a:r>
            <a:r>
              <a:rPr lang="zh-CN" altLang="en-US" sz="5200" spc="-150" dirty="0">
                <a:ln w="11430"/>
                <a:solidFill>
                  <a:srgbClr val="FD3197"/>
                </a:solidFill>
                <a:latin typeface="方正少儿简体" panose="03000509000000000000" pitchFamily="65" charset="-122"/>
                <a:ea typeface="方正少儿简体" panose="03000509000000000000" pitchFamily="65" charset="-122"/>
                <a:cs typeface="+mn-ea"/>
                <a:sym typeface="+mn-lt"/>
              </a:rPr>
              <a:t>模板</a:t>
            </a:r>
            <a:endParaRPr lang="zh-CN" altLang="en-US" sz="5200" spc="-150" dirty="0">
              <a:ln w="11430"/>
              <a:solidFill>
                <a:srgbClr val="FD3197"/>
              </a:solidFill>
              <a:latin typeface="方正少儿简体" panose="03000509000000000000" pitchFamily="65" charset="-122"/>
              <a:ea typeface="方正少儿简体" panose="03000509000000000000" pitchFamily="65" charset="-122"/>
              <a:cs typeface="+mn-ea"/>
              <a:sym typeface="+mn-lt"/>
            </a:endParaRPr>
          </a:p>
        </p:txBody>
      </p:sp>
      <p:pic>
        <p:nvPicPr>
          <p:cNvPr id="3" name="绿1.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1304628" y="5260247"/>
            <a:ext cx="609600" cy="457200"/>
          </a:xfrm>
          <a:prstGeom prst="rect">
            <a:avLst/>
          </a:prstGeom>
        </p:spPr>
      </p:pic>
      <p:pic>
        <p:nvPicPr>
          <p:cNvPr id="1026" name="Picture 2" descr="E:\PPT素材\卡通c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75617"/>
            <a:ext cx="9144000" cy="17159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PPT素材\卡通c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2893" y="252220"/>
            <a:ext cx="1978000" cy="769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PPT素材\卡通c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738" y="3579417"/>
            <a:ext cx="3469763" cy="15711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PPT素材\卡通c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4951" y="4507502"/>
            <a:ext cx="1725611" cy="6526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PPT素材\卡通c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2038" y="3815682"/>
            <a:ext cx="1055687" cy="130922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PPT素材\卡通c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1586" y="3970391"/>
            <a:ext cx="1189039" cy="11735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PPT素材\卡通c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8581" y="387990"/>
            <a:ext cx="576370" cy="850207"/>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3"/>
          <p:cNvSpPr txBox="1"/>
          <p:nvPr/>
        </p:nvSpPr>
        <p:spPr>
          <a:xfrm>
            <a:off x="1562201" y="2029883"/>
            <a:ext cx="6019597" cy="338554"/>
          </a:xfrm>
          <a:prstGeom prst="rect">
            <a:avLst/>
          </a:prstGeom>
          <a:noFill/>
        </p:spPr>
        <p:txBody>
          <a:bodyPr wrap="none" rtlCol="0">
            <a:spAutoFit/>
          </a:bodyPr>
          <a:lstStyle/>
          <a:p>
            <a:pPr algn="ctr"/>
            <a:r>
              <a:rPr lang="zh-CN" altLang="en-US" sz="1600" dirty="0">
                <a:solidFill>
                  <a:srgbClr val="6AA903"/>
                </a:solidFill>
                <a:latin typeface="+mj-ea"/>
                <a:ea typeface="+mj-ea"/>
                <a:cs typeface="+mn-ea"/>
                <a:sym typeface="+mn-lt"/>
              </a:rPr>
              <a:t>适用教学</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教育</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课件</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儿童、中小学教育</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公开课</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微课</a:t>
            </a:r>
            <a:r>
              <a:rPr lang="en-US" altLang="zh-CN" sz="1600" dirty="0">
                <a:solidFill>
                  <a:srgbClr val="6AA903"/>
                </a:solidFill>
                <a:latin typeface="+mj-ea"/>
                <a:ea typeface="+mj-ea"/>
                <a:cs typeface="+mn-ea"/>
                <a:sym typeface="+mn-lt"/>
              </a:rPr>
              <a:t>/</a:t>
            </a:r>
            <a:r>
              <a:rPr lang="zh-CN" altLang="en-US" sz="1600" dirty="0">
                <a:solidFill>
                  <a:srgbClr val="6AA903"/>
                </a:solidFill>
                <a:latin typeface="+mj-ea"/>
                <a:ea typeface="+mj-ea"/>
                <a:cs typeface="+mn-ea"/>
                <a:sym typeface="+mn-lt"/>
              </a:rPr>
              <a:t>课堂设计等</a:t>
            </a:r>
            <a:endParaRPr lang="zh-CN" altLang="en-US" sz="1600" dirty="0">
              <a:solidFill>
                <a:srgbClr val="6AA903"/>
              </a:solidFill>
              <a:latin typeface="+mj-ea"/>
              <a:ea typeface="+mj-ea"/>
              <a:cs typeface="+mn-ea"/>
              <a:sym typeface="+mn-lt"/>
            </a:endParaRPr>
          </a:p>
        </p:txBody>
      </p:sp>
      <p:sp>
        <p:nvSpPr>
          <p:cNvPr id="18" name="文本框 4"/>
          <p:cNvSpPr txBox="1"/>
          <p:nvPr/>
        </p:nvSpPr>
        <p:spPr>
          <a:xfrm>
            <a:off x="3438061" y="2533624"/>
            <a:ext cx="2267880" cy="373675"/>
          </a:xfrm>
          <a:prstGeom prst="roundRect">
            <a:avLst/>
          </a:prstGeom>
          <a:solidFill>
            <a:srgbClr val="6AA903"/>
          </a:solidFill>
        </p:spPr>
        <p:txBody>
          <a:bodyPr wrap="none" rtlCol="0">
            <a:spAutoFit/>
          </a:bodyPr>
          <a:lstStyle/>
          <a:p>
            <a:pPr algn="ctr"/>
            <a:r>
              <a:rPr lang="zh-CN" altLang="en-US" sz="1600" b="1" dirty="0" smtClean="0">
                <a:solidFill>
                  <a:schemeClr val="bg1"/>
                </a:solidFill>
                <a:latin typeface="+mj-ea"/>
                <a:ea typeface="+mj-ea"/>
                <a:cs typeface="+mn-ea"/>
                <a:sym typeface="+mn-lt"/>
              </a:rPr>
              <a:t>三年级语文</a:t>
            </a:r>
            <a:r>
              <a:rPr lang="en-US" altLang="zh-CN" sz="1600" b="1" dirty="0">
                <a:solidFill>
                  <a:schemeClr val="bg1"/>
                </a:solidFill>
                <a:latin typeface="+mj-ea"/>
                <a:ea typeface="+mj-ea"/>
                <a:cs typeface="+mn-ea"/>
                <a:sym typeface="+mn-lt"/>
              </a:rPr>
              <a:t> </a:t>
            </a:r>
            <a:r>
              <a:rPr lang="en-US" altLang="zh-CN" sz="1600" b="1" dirty="0" smtClean="0">
                <a:solidFill>
                  <a:schemeClr val="bg1"/>
                </a:solidFill>
                <a:latin typeface="+mj-ea"/>
                <a:ea typeface="+mj-ea"/>
                <a:cs typeface="+mn-ea"/>
                <a:sym typeface="+mn-lt"/>
              </a:rPr>
              <a:t>   </a:t>
            </a:r>
            <a:r>
              <a:rPr lang="zh-CN" altLang="en-US" sz="1600" b="1" dirty="0" smtClean="0">
                <a:solidFill>
                  <a:schemeClr val="bg1"/>
                </a:solidFill>
                <a:latin typeface="+mj-ea"/>
                <a:ea typeface="+mj-ea"/>
                <a:cs typeface="+mn-ea"/>
                <a:sym typeface="+mn-lt"/>
              </a:rPr>
              <a:t>情缘素材</a:t>
            </a:r>
            <a:endParaRPr lang="zh-CN" altLang="en-US" sz="1600" b="1" dirty="0" smtClean="0">
              <a:solidFill>
                <a:schemeClr val="bg1"/>
              </a:solidFill>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fade">
                                      <p:cBhvr>
                                        <p:cTn id="33" dur="1000"/>
                                        <p:tgtEl>
                                          <p:spTgt spid="1029"/>
                                        </p:tgtEl>
                                      </p:cBhvr>
                                    </p:animEffect>
                                    <p:anim calcmode="lin" valueType="num">
                                      <p:cBhvr>
                                        <p:cTn id="34" dur="1000" fill="hold"/>
                                        <p:tgtEl>
                                          <p:spTgt spid="1029"/>
                                        </p:tgtEl>
                                        <p:attrNameLst>
                                          <p:attrName>ppt_x</p:attrName>
                                        </p:attrNameLst>
                                      </p:cBhvr>
                                      <p:tavLst>
                                        <p:tav tm="0">
                                          <p:val>
                                            <p:strVal val="#ppt_x"/>
                                          </p:val>
                                        </p:tav>
                                        <p:tav tm="100000">
                                          <p:val>
                                            <p:strVal val="#ppt_x"/>
                                          </p:val>
                                        </p:tav>
                                      </p:tavLst>
                                    </p:anim>
                                    <p:anim calcmode="lin" valueType="num">
                                      <p:cBhvr>
                                        <p:cTn id="35" dur="1000" fill="hold"/>
                                        <p:tgtEl>
                                          <p:spTgt spid="102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1031"/>
                                        </p:tgtEl>
                                        <p:attrNameLst>
                                          <p:attrName>style.visibility</p:attrName>
                                        </p:attrNameLst>
                                      </p:cBhvr>
                                      <p:to>
                                        <p:strVal val="visible"/>
                                      </p:to>
                                    </p:set>
                                    <p:animEffect transition="in" filter="fade">
                                      <p:cBhvr>
                                        <p:cTn id="39" dur="1000"/>
                                        <p:tgtEl>
                                          <p:spTgt spid="1031"/>
                                        </p:tgtEl>
                                      </p:cBhvr>
                                    </p:animEffect>
                                    <p:anim calcmode="lin" valueType="num">
                                      <p:cBhvr>
                                        <p:cTn id="40" dur="1000" fill="hold"/>
                                        <p:tgtEl>
                                          <p:spTgt spid="1031"/>
                                        </p:tgtEl>
                                        <p:attrNameLst>
                                          <p:attrName>ppt_x</p:attrName>
                                        </p:attrNameLst>
                                      </p:cBhvr>
                                      <p:tavLst>
                                        <p:tav tm="0">
                                          <p:val>
                                            <p:strVal val="#ppt_x"/>
                                          </p:val>
                                        </p:tav>
                                        <p:tav tm="100000">
                                          <p:val>
                                            <p:strVal val="#ppt_x"/>
                                          </p:val>
                                        </p:tav>
                                      </p:tavLst>
                                    </p:anim>
                                    <p:anim calcmode="lin" valueType="num">
                                      <p:cBhvr>
                                        <p:cTn id="41" dur="1000" fill="hold"/>
                                        <p:tgtEl>
                                          <p:spTgt spid="103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fade">
                                      <p:cBhvr>
                                        <p:cTn id="45" dur="1000"/>
                                        <p:tgtEl>
                                          <p:spTgt spid="1030"/>
                                        </p:tgtEl>
                                      </p:cBhvr>
                                    </p:animEffect>
                                    <p:anim calcmode="lin" valueType="num">
                                      <p:cBhvr>
                                        <p:cTn id="46" dur="1000" fill="hold"/>
                                        <p:tgtEl>
                                          <p:spTgt spid="1030"/>
                                        </p:tgtEl>
                                        <p:attrNameLst>
                                          <p:attrName>ppt_x</p:attrName>
                                        </p:attrNameLst>
                                      </p:cBhvr>
                                      <p:tavLst>
                                        <p:tav tm="0">
                                          <p:val>
                                            <p:strVal val="#ppt_x"/>
                                          </p:val>
                                        </p:tav>
                                        <p:tav tm="100000">
                                          <p:val>
                                            <p:strVal val="#ppt_x"/>
                                          </p:val>
                                        </p:tav>
                                      </p:tavLst>
                                    </p:anim>
                                    <p:anim calcmode="lin" valueType="num">
                                      <p:cBhvr>
                                        <p:cTn id="47" dur="1000" fill="hold"/>
                                        <p:tgtEl>
                                          <p:spTgt spid="103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nodeType="afterEffect">
                                  <p:stCondLst>
                                    <p:cond delay="0"/>
                                  </p:stCondLst>
                                  <p:childTnLst>
                                    <p:set>
                                      <p:cBhvr>
                                        <p:cTn id="50" dur="1" fill="hold">
                                          <p:stCondLst>
                                            <p:cond delay="0"/>
                                          </p:stCondLst>
                                        </p:cTn>
                                        <p:tgtEl>
                                          <p:spTgt spid="1032"/>
                                        </p:tgtEl>
                                        <p:attrNameLst>
                                          <p:attrName>style.visibility</p:attrName>
                                        </p:attrNameLst>
                                      </p:cBhvr>
                                      <p:to>
                                        <p:strVal val="visible"/>
                                      </p:to>
                                    </p:set>
                                    <p:animEffect transition="in" filter="fade">
                                      <p:cBhvr>
                                        <p:cTn id="51" dur="1000"/>
                                        <p:tgtEl>
                                          <p:spTgt spid="1032"/>
                                        </p:tgtEl>
                                      </p:cBhvr>
                                    </p:animEffect>
                                    <p:anim calcmode="lin" valueType="num">
                                      <p:cBhvr>
                                        <p:cTn id="52" dur="1000" fill="hold"/>
                                        <p:tgtEl>
                                          <p:spTgt spid="1032"/>
                                        </p:tgtEl>
                                        <p:attrNameLst>
                                          <p:attrName>ppt_x</p:attrName>
                                        </p:attrNameLst>
                                      </p:cBhvr>
                                      <p:tavLst>
                                        <p:tav tm="0">
                                          <p:val>
                                            <p:strVal val="#ppt_x"/>
                                          </p:val>
                                        </p:tav>
                                        <p:tav tm="100000">
                                          <p:val>
                                            <p:strVal val="#ppt_x"/>
                                          </p:val>
                                        </p:tav>
                                      </p:tavLst>
                                    </p:anim>
                                    <p:anim calcmode="lin" valueType="num">
                                      <p:cBhvr>
                                        <p:cTn id="53" dur="1000" fill="hold"/>
                                        <p:tgtEl>
                                          <p:spTgt spid="1032"/>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2" presetClass="entr" presetSubtype="3" fill="hold" nodeType="afterEffect">
                                  <p:stCondLst>
                                    <p:cond delay="0"/>
                                  </p:stCondLst>
                                  <p:childTnLst>
                                    <p:set>
                                      <p:cBhvr>
                                        <p:cTn id="56" dur="1" fill="hold">
                                          <p:stCondLst>
                                            <p:cond delay="0"/>
                                          </p:stCondLst>
                                        </p:cTn>
                                        <p:tgtEl>
                                          <p:spTgt spid="1027"/>
                                        </p:tgtEl>
                                        <p:attrNameLst>
                                          <p:attrName>style.visibility</p:attrName>
                                        </p:attrNameLst>
                                      </p:cBhvr>
                                      <p:to>
                                        <p:strVal val="visible"/>
                                      </p:to>
                                    </p:set>
                                    <p:anim calcmode="lin" valueType="num">
                                      <p:cBhvr additive="base">
                                        <p:cTn id="57" dur="500" fill="hold"/>
                                        <p:tgtEl>
                                          <p:spTgt spid="1027"/>
                                        </p:tgtEl>
                                        <p:attrNameLst>
                                          <p:attrName>ppt_x</p:attrName>
                                        </p:attrNameLst>
                                      </p:cBhvr>
                                      <p:tavLst>
                                        <p:tav tm="0">
                                          <p:val>
                                            <p:strVal val="1+#ppt_w/2"/>
                                          </p:val>
                                        </p:tav>
                                        <p:tav tm="100000">
                                          <p:val>
                                            <p:strVal val="#ppt_x"/>
                                          </p:val>
                                        </p:tav>
                                      </p:tavLst>
                                    </p:anim>
                                    <p:anim calcmode="lin" valueType="num">
                                      <p:cBhvr additive="base">
                                        <p:cTn id="58" dur="500" fill="hold"/>
                                        <p:tgtEl>
                                          <p:spTgt spid="1027"/>
                                        </p:tgtEl>
                                        <p:attrNameLst>
                                          <p:attrName>ppt_y</p:attrName>
                                        </p:attrNameLst>
                                      </p:cBhvr>
                                      <p:tavLst>
                                        <p:tav tm="0">
                                          <p:val>
                                            <p:strVal val="0-#ppt_h/2"/>
                                          </p:val>
                                        </p:tav>
                                        <p:tav tm="100000">
                                          <p:val>
                                            <p:strVal val="#ppt_y"/>
                                          </p:val>
                                        </p:tav>
                                      </p:tavLst>
                                    </p:anim>
                                  </p:childTnLst>
                                </p:cTn>
                              </p:par>
                            </p:childTnLst>
                          </p:cTn>
                        </p:par>
                        <p:par>
                          <p:cTn id="59" fill="hold">
                            <p:stCondLst>
                              <p:cond delay="7500"/>
                            </p:stCondLst>
                            <p:childTnLst>
                              <p:par>
                                <p:cTn id="60" presetID="52" presetClass="entr" presetSubtype="0" fill="hold" grpId="0" nodeType="afterEffect">
                                  <p:stCondLst>
                                    <p:cond delay="0"/>
                                  </p:stCondLst>
                                  <p:iterate type="lt">
                                    <p:tmPct val="15000"/>
                                  </p:iterate>
                                  <p:childTnLst>
                                    <p:set>
                                      <p:cBhvr>
                                        <p:cTn id="61" dur="1" fill="hold">
                                          <p:stCondLst>
                                            <p:cond delay="0"/>
                                          </p:stCondLst>
                                        </p:cTn>
                                        <p:tgtEl>
                                          <p:spTgt spid="10"/>
                                        </p:tgtEl>
                                        <p:attrNameLst>
                                          <p:attrName>style.visibility</p:attrName>
                                        </p:attrNameLst>
                                      </p:cBhvr>
                                      <p:to>
                                        <p:strVal val="visible"/>
                                      </p:to>
                                    </p:set>
                                    <p:animScale>
                                      <p:cBhvr>
                                        <p:cTn id="6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0"/>
                                        </p:tgtEl>
                                        <p:attrNameLst>
                                          <p:attrName>ppt_x</p:attrName>
                                          <p:attrName>ppt_y</p:attrName>
                                        </p:attrNameLst>
                                      </p:cBhvr>
                                    </p:animMotion>
                                    <p:animEffect transition="in" filter="fade">
                                      <p:cBhvr>
                                        <p:cTn id="64" dur="1000"/>
                                        <p:tgtEl>
                                          <p:spTgt spid="10"/>
                                        </p:tgtEl>
                                      </p:cBhvr>
                                    </p:animEffect>
                                  </p:childTnLst>
                                </p:cTn>
                              </p:par>
                            </p:childTnLst>
                          </p:cTn>
                        </p:par>
                        <p:par>
                          <p:cTn id="65" fill="hold">
                            <p:stCondLst>
                              <p:cond delay="9850"/>
                            </p:stCondLst>
                            <p:childTnLst>
                              <p:par>
                                <p:cTn id="66" presetID="34" presetClass="emph" presetSubtype="0" fill="hold" grpId="1" nodeType="afterEffect">
                                  <p:stCondLst>
                                    <p:cond delay="0"/>
                                  </p:stCondLst>
                                  <p:iterate type="lt">
                                    <p:tmPct val="10000"/>
                                  </p:iterate>
                                  <p:childTnLst>
                                    <p:animMotion origin="layout" path="M 0.0 0.0 L 0.0 -0.07213" pathEditMode="relative" ptsTypes="">
                                      <p:cBhvr>
                                        <p:cTn id="67" dur="250" accel="50000" decel="50000" autoRev="1" fill="hold">
                                          <p:stCondLst>
                                            <p:cond delay="0"/>
                                          </p:stCondLst>
                                        </p:cTn>
                                        <p:tgtEl>
                                          <p:spTgt spid="10"/>
                                        </p:tgtEl>
                                        <p:attrNameLst>
                                          <p:attrName>ppt_x</p:attrName>
                                          <p:attrName>ppt_y</p:attrName>
                                        </p:attrNameLst>
                                      </p:cBhvr>
                                    </p:animMotion>
                                    <p:animRot by="1500000">
                                      <p:cBhvr>
                                        <p:cTn id="68" dur="125" fill="hold">
                                          <p:stCondLst>
                                            <p:cond delay="0"/>
                                          </p:stCondLst>
                                        </p:cTn>
                                        <p:tgtEl>
                                          <p:spTgt spid="10"/>
                                        </p:tgtEl>
                                        <p:attrNameLst>
                                          <p:attrName>r</p:attrName>
                                        </p:attrNameLst>
                                      </p:cBhvr>
                                    </p:animRot>
                                    <p:animRot by="-1500000">
                                      <p:cBhvr>
                                        <p:cTn id="69" dur="125" fill="hold">
                                          <p:stCondLst>
                                            <p:cond delay="125"/>
                                          </p:stCondLst>
                                        </p:cTn>
                                        <p:tgtEl>
                                          <p:spTgt spid="10"/>
                                        </p:tgtEl>
                                        <p:attrNameLst>
                                          <p:attrName>r</p:attrName>
                                        </p:attrNameLst>
                                      </p:cBhvr>
                                    </p:animRot>
                                    <p:animRot by="-1500000">
                                      <p:cBhvr>
                                        <p:cTn id="70" dur="125" fill="hold">
                                          <p:stCondLst>
                                            <p:cond delay="250"/>
                                          </p:stCondLst>
                                        </p:cTn>
                                        <p:tgtEl>
                                          <p:spTgt spid="10"/>
                                        </p:tgtEl>
                                        <p:attrNameLst>
                                          <p:attrName>r</p:attrName>
                                        </p:attrNameLst>
                                      </p:cBhvr>
                                    </p:animRot>
                                    <p:animRot by="1500000">
                                      <p:cBhvr>
                                        <p:cTn id="71" dur="125" fill="hold">
                                          <p:stCondLst>
                                            <p:cond delay="375"/>
                                          </p:stCondLst>
                                        </p:cTn>
                                        <p:tgtEl>
                                          <p:spTgt spid="10"/>
                                        </p:tgtEl>
                                        <p:attrNameLst>
                                          <p:attrName>r</p:attrName>
                                        </p:attrNameLst>
                                      </p:cBhvr>
                                    </p:animRot>
                                  </p:childTnLst>
                                </p:cTn>
                              </p:par>
                            </p:childTnLst>
                          </p:cTn>
                        </p:par>
                        <p:par>
                          <p:cTn id="72" fill="hold">
                            <p:stCondLst>
                              <p:cond delay="10800"/>
                            </p:stCondLst>
                            <p:childTnLst>
                              <p:par>
                                <p:cTn id="73" presetID="12" presetClass="entr" presetSubtype="1"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p:tgtEl>
                                          <p:spTgt spid="17"/>
                                        </p:tgtEl>
                                        <p:attrNameLst>
                                          <p:attrName>ppt_y</p:attrName>
                                        </p:attrNameLst>
                                      </p:cBhvr>
                                      <p:tavLst>
                                        <p:tav tm="0">
                                          <p:val>
                                            <p:strVal val="#ppt_y-#ppt_h*1.125000"/>
                                          </p:val>
                                        </p:tav>
                                        <p:tav tm="100000">
                                          <p:val>
                                            <p:strVal val="#ppt_y"/>
                                          </p:val>
                                        </p:tav>
                                      </p:tavLst>
                                    </p:anim>
                                    <p:animEffect transition="in" filter="wipe(down)">
                                      <p:cBhvr>
                                        <p:cTn id="76" dur="500"/>
                                        <p:tgtEl>
                                          <p:spTgt spid="17"/>
                                        </p:tgtEl>
                                      </p:cBhvr>
                                    </p:animEffect>
                                  </p:childTnLst>
                                </p:cTn>
                              </p:par>
                            </p:childTnLst>
                          </p:cTn>
                        </p:par>
                        <p:par>
                          <p:cTn id="77" fill="hold">
                            <p:stCondLst>
                              <p:cond delay="11300"/>
                            </p:stCondLst>
                            <p:childTnLst>
                              <p:par>
                                <p:cTn id="78" presetID="23" presetClass="entr" presetSubtype="32"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strVal val="4*#ppt_w"/>
                                          </p:val>
                                        </p:tav>
                                        <p:tav tm="100000">
                                          <p:val>
                                            <p:strVal val="#ppt_w"/>
                                          </p:val>
                                        </p:tav>
                                      </p:tavLst>
                                    </p:anim>
                                    <p:anim calcmode="lin" valueType="num">
                                      <p:cBhvr>
                                        <p:cTn id="81" dur="500" fill="hold"/>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82" repeatCount="indefinite" fill="hold" display="0">
                  <p:stCondLst>
                    <p:cond delay="indefinite"/>
                  </p:stCondLst>
                  <p:endCondLst>
                    <p:cond evt="onStopAudio" delay="0">
                      <p:tgtEl>
                        <p:sldTgt/>
                      </p:tgtEl>
                    </p:cond>
                  </p:endCondLst>
                </p:cTn>
                <p:tgtEl>
                  <p:spTgt spid="3"/>
                </p:tgtEl>
              </p:cMediaNode>
            </p:audio>
          </p:childTnLst>
        </p:cTn>
      </p:par>
    </p:tnLst>
    <p:bldLst>
      <p:bldP spid="10" grpId="0"/>
      <p:bldP spid="10" grpId="1"/>
      <p:bldP spid="17" grpId="0"/>
      <p:bldP spid="1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506916" y="1582769"/>
            <a:ext cx="1005536" cy="996863"/>
            <a:chOff x="2978085" y="2098569"/>
            <a:chExt cx="1329151" cy="1329151"/>
          </a:xfrm>
        </p:grpSpPr>
        <p:sp>
          <p:nvSpPr>
            <p:cNvPr id="14" name="泪滴形 13"/>
            <p:cNvSpPr/>
            <p:nvPr/>
          </p:nvSpPr>
          <p:spPr>
            <a:xfrm rot="5400000">
              <a:off x="2978085" y="2098569"/>
              <a:ext cx="1329151" cy="1329151"/>
            </a:xfrm>
            <a:prstGeom prst="teardrop">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15" name="Freeform 17"/>
            <p:cNvSpPr>
              <a:spLocks noEditPoints="1"/>
            </p:cNvSpPr>
            <p:nvPr/>
          </p:nvSpPr>
          <p:spPr bwMode="auto">
            <a:xfrm>
              <a:off x="3373359" y="2449585"/>
              <a:ext cx="538601" cy="627118"/>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ysClr val="window" lastClr="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grpSp>
      <p:grpSp>
        <p:nvGrpSpPr>
          <p:cNvPr id="16" name="组合 15"/>
          <p:cNvGrpSpPr/>
          <p:nvPr/>
        </p:nvGrpSpPr>
        <p:grpSpPr>
          <a:xfrm>
            <a:off x="3174537" y="2648384"/>
            <a:ext cx="1292978" cy="1281827"/>
            <a:chOff x="2599451" y="3562934"/>
            <a:chExt cx="1709103" cy="1709102"/>
          </a:xfrm>
        </p:grpSpPr>
        <p:sp>
          <p:nvSpPr>
            <p:cNvPr id="17" name="泪滴形 16"/>
            <p:cNvSpPr/>
            <p:nvPr/>
          </p:nvSpPr>
          <p:spPr>
            <a:xfrm>
              <a:off x="2599451" y="3562934"/>
              <a:ext cx="1709103" cy="1709102"/>
            </a:xfrm>
            <a:prstGeom prst="teardrop">
              <a:avLst/>
            </a:prstGeom>
            <a:solidFill>
              <a:srgbClr val="FD3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18" name="KSO_Shape"/>
            <p:cNvSpPr/>
            <p:nvPr/>
          </p:nvSpPr>
          <p:spPr bwMode="auto">
            <a:xfrm>
              <a:off x="3110133" y="4158826"/>
              <a:ext cx="801827" cy="517318"/>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mn-lt"/>
                <a:ea typeface="+mn-ea"/>
                <a:cs typeface="+mn-ea"/>
                <a:sym typeface="+mn-lt"/>
              </a:endParaRPr>
            </a:p>
          </p:txBody>
        </p:sp>
      </p:grpSp>
      <p:grpSp>
        <p:nvGrpSpPr>
          <p:cNvPr id="19" name="组合 18"/>
          <p:cNvGrpSpPr/>
          <p:nvPr/>
        </p:nvGrpSpPr>
        <p:grpSpPr>
          <a:xfrm>
            <a:off x="4604737" y="1297561"/>
            <a:ext cx="1292978" cy="1281827"/>
            <a:chOff x="4439111" y="1718619"/>
            <a:chExt cx="1709103" cy="1709102"/>
          </a:xfrm>
        </p:grpSpPr>
        <p:sp>
          <p:nvSpPr>
            <p:cNvPr id="20" name="泪滴形 19"/>
            <p:cNvSpPr/>
            <p:nvPr/>
          </p:nvSpPr>
          <p:spPr>
            <a:xfrm rot="10800000">
              <a:off x="4439111" y="1718619"/>
              <a:ext cx="1709103" cy="170910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1" name="Freeform 78"/>
            <p:cNvSpPr>
              <a:spLocks noEditPoints="1" noChangeArrowheads="1"/>
            </p:cNvSpPr>
            <p:nvPr/>
          </p:nvSpPr>
          <p:spPr bwMode="auto">
            <a:xfrm>
              <a:off x="4965958" y="2250265"/>
              <a:ext cx="655407" cy="701640"/>
            </a:xfrm>
            <a:custGeom>
              <a:avLst/>
              <a:gdLst>
                <a:gd name="T0" fmla="*/ 2147483647 w 102"/>
                <a:gd name="T1" fmla="*/ 2147483647 h 109"/>
                <a:gd name="T2" fmla="*/ 2147483647 w 102"/>
                <a:gd name="T3" fmla="*/ 2147483647 h 109"/>
                <a:gd name="T4" fmla="*/ 2147483647 w 102"/>
                <a:gd name="T5" fmla="*/ 2147483647 h 109"/>
                <a:gd name="T6" fmla="*/ 2147483647 w 102"/>
                <a:gd name="T7" fmla="*/ 2147483647 h 109"/>
                <a:gd name="T8" fmla="*/ 2147483647 w 102"/>
                <a:gd name="T9" fmla="*/ 2147483647 h 109"/>
                <a:gd name="T10" fmla="*/ 2147483647 w 102"/>
                <a:gd name="T11" fmla="*/ 2147483647 h 109"/>
                <a:gd name="T12" fmla="*/ 2147483647 w 102"/>
                <a:gd name="T13" fmla="*/ 2147483647 h 109"/>
                <a:gd name="T14" fmla="*/ 2147483647 w 102"/>
                <a:gd name="T15" fmla="*/ 2147483647 h 109"/>
                <a:gd name="T16" fmla="*/ 2147483647 w 102"/>
                <a:gd name="T17" fmla="*/ 2147483647 h 109"/>
                <a:gd name="T18" fmla="*/ 2147483647 w 102"/>
                <a:gd name="T19" fmla="*/ 2147483647 h 109"/>
                <a:gd name="T20" fmla="*/ 2147483647 w 102"/>
                <a:gd name="T21" fmla="*/ 2147483647 h 109"/>
                <a:gd name="T22" fmla="*/ 2147483647 w 102"/>
                <a:gd name="T23" fmla="*/ 2147483647 h 109"/>
                <a:gd name="T24" fmla="*/ 2147483647 w 102"/>
                <a:gd name="T25" fmla="*/ 2147483647 h 109"/>
                <a:gd name="T26" fmla="*/ 0 w 102"/>
                <a:gd name="T27" fmla="*/ 2147483647 h 109"/>
                <a:gd name="T28" fmla="*/ 2147483647 w 102"/>
                <a:gd name="T29" fmla="*/ 2147483647 h 109"/>
                <a:gd name="T30" fmla="*/ 2147483647 w 102"/>
                <a:gd name="T31" fmla="*/ 2147483647 h 109"/>
                <a:gd name="T32" fmla="*/ 2147483647 w 102"/>
                <a:gd name="T33" fmla="*/ 2147483647 h 109"/>
                <a:gd name="T34" fmla="*/ 2147483647 w 102"/>
                <a:gd name="T35" fmla="*/ 2147483647 h 109"/>
                <a:gd name="T36" fmla="*/ 2147483647 w 102"/>
                <a:gd name="T37" fmla="*/ 2147483647 h 109"/>
                <a:gd name="T38" fmla="*/ 2147483647 w 102"/>
                <a:gd name="T39" fmla="*/ 2147483647 h 109"/>
                <a:gd name="T40" fmla="*/ 2147483647 w 102"/>
                <a:gd name="T41" fmla="*/ 2147483647 h 109"/>
                <a:gd name="T42" fmla="*/ 2147483647 w 102"/>
                <a:gd name="T43" fmla="*/ 2147483647 h 109"/>
                <a:gd name="T44" fmla="*/ 2147483647 w 102"/>
                <a:gd name="T45" fmla="*/ 2147483647 h 109"/>
                <a:gd name="T46" fmla="*/ 2147483647 w 102"/>
                <a:gd name="T47" fmla="*/ 2147483647 h 109"/>
                <a:gd name="T48" fmla="*/ 2147483647 w 102"/>
                <a:gd name="T49" fmla="*/ 2147483647 h 109"/>
                <a:gd name="T50" fmla="*/ 2147483647 w 102"/>
                <a:gd name="T51" fmla="*/ 2147483647 h 109"/>
                <a:gd name="T52" fmla="*/ 2147483647 w 102"/>
                <a:gd name="T53" fmla="*/ 2147483647 h 109"/>
                <a:gd name="T54" fmla="*/ 2147483647 w 102"/>
                <a:gd name="T55" fmla="*/ 2147483647 h 109"/>
                <a:gd name="T56" fmla="*/ 2147483647 w 102"/>
                <a:gd name="T57" fmla="*/ 2147483647 h 109"/>
                <a:gd name="T58" fmla="*/ 2147483647 w 102"/>
                <a:gd name="T59" fmla="*/ 2147483647 h 109"/>
                <a:gd name="T60" fmla="*/ 2147483647 w 102"/>
                <a:gd name="T61" fmla="*/ 2147483647 h 109"/>
                <a:gd name="T62" fmla="*/ 2147483647 w 102"/>
                <a:gd name="T63" fmla="*/ 2147483647 h 109"/>
                <a:gd name="T64" fmla="*/ 2147483647 w 102"/>
                <a:gd name="T65" fmla="*/ 2147483647 h 109"/>
                <a:gd name="T66" fmla="*/ 2147483647 w 102"/>
                <a:gd name="T67" fmla="*/ 2147483647 h 109"/>
                <a:gd name="T68" fmla="*/ 2147483647 w 102"/>
                <a:gd name="T69" fmla="*/ 2147483647 h 109"/>
                <a:gd name="T70" fmla="*/ 2147483647 w 102"/>
                <a:gd name="T71" fmla="*/ 2147483647 h 109"/>
                <a:gd name="T72" fmla="*/ 2147483647 w 102"/>
                <a:gd name="T73" fmla="*/ 2147483647 h 109"/>
                <a:gd name="T74" fmla="*/ 2147483647 w 102"/>
                <a:gd name="T75" fmla="*/ 2147483647 h 109"/>
                <a:gd name="T76" fmla="*/ 2147483647 w 102"/>
                <a:gd name="T77" fmla="*/ 2147483647 h 109"/>
                <a:gd name="T78" fmla="*/ 2147483647 w 102"/>
                <a:gd name="T79" fmla="*/ 2147483647 h 109"/>
                <a:gd name="T80" fmla="*/ 2147483647 w 102"/>
                <a:gd name="T81" fmla="*/ 2147483647 h 109"/>
                <a:gd name="T82" fmla="*/ 2147483647 w 102"/>
                <a:gd name="T83" fmla="*/ 2147483647 h 109"/>
                <a:gd name="T84" fmla="*/ 2147483647 w 102"/>
                <a:gd name="T85" fmla="*/ 2147483647 h 109"/>
                <a:gd name="T86" fmla="*/ 2147483647 w 102"/>
                <a:gd name="T87" fmla="*/ 2147483647 h 109"/>
                <a:gd name="T88" fmla="*/ 2147483647 w 102"/>
                <a:gd name="T89" fmla="*/ 2147483647 h 109"/>
                <a:gd name="T90" fmla="*/ 2147483647 w 102"/>
                <a:gd name="T91" fmla="*/ 2147483647 h 109"/>
                <a:gd name="T92" fmla="*/ 2147483647 w 102"/>
                <a:gd name="T93" fmla="*/ 2147483647 h 109"/>
                <a:gd name="T94" fmla="*/ 2147483647 w 102"/>
                <a:gd name="T95" fmla="*/ 2147483647 h 109"/>
                <a:gd name="T96" fmla="*/ 2147483647 w 102"/>
                <a:gd name="T97" fmla="*/ 2147483647 h 109"/>
                <a:gd name="T98" fmla="*/ 2147483647 w 102"/>
                <a:gd name="T99" fmla="*/ 2147483647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09"/>
                <a:gd name="T152" fmla="*/ 102 w 102"/>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chemeClr val="bg1"/>
            </a:solidFill>
            <a:ln>
              <a:noFill/>
            </a:ln>
          </p:spPr>
          <p:txBody>
            <a:bodyPr lIns="91438" tIns="45719" rIns="91438" bIns="45719"/>
            <a:lstStyle/>
            <a:p>
              <a:endParaRPr lang="zh-CN" altLang="en-US" kern="0">
                <a:solidFill>
                  <a:sysClr val="windowText" lastClr="000000"/>
                </a:solidFill>
                <a:latin typeface="+mn-lt"/>
                <a:ea typeface="+mn-ea"/>
                <a:cs typeface="+mn-ea"/>
                <a:sym typeface="+mn-lt"/>
              </a:endParaRPr>
            </a:p>
          </p:txBody>
        </p:sp>
      </p:grpSp>
      <p:sp>
        <p:nvSpPr>
          <p:cNvPr id="22" name="TextBox 21"/>
          <p:cNvSpPr txBox="1"/>
          <p:nvPr/>
        </p:nvSpPr>
        <p:spPr>
          <a:xfrm>
            <a:off x="1012021" y="1158105"/>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r>
              <a:rPr lang="zh-CN" altLang="en-US" sz="1800" dirty="0" smtClean="0">
                <a:solidFill>
                  <a:srgbClr val="6AA903"/>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sp>
        <p:nvSpPr>
          <p:cNvPr id="23" name="TextBox 22"/>
          <p:cNvSpPr txBox="1"/>
          <p:nvPr/>
        </p:nvSpPr>
        <p:spPr>
          <a:xfrm>
            <a:off x="866460" y="1560343"/>
            <a:ext cx="2518960" cy="94176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4" name="TextBox 23"/>
          <p:cNvSpPr txBox="1"/>
          <p:nvPr/>
        </p:nvSpPr>
        <p:spPr>
          <a:xfrm>
            <a:off x="801138" y="2669704"/>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r>
              <a:rPr lang="zh-CN" altLang="en-US" sz="1800" dirty="0" smtClean="0">
                <a:solidFill>
                  <a:srgbClr val="FD3197"/>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sp>
        <p:nvSpPr>
          <p:cNvPr id="25" name="TextBox 24"/>
          <p:cNvSpPr txBox="1"/>
          <p:nvPr/>
        </p:nvSpPr>
        <p:spPr>
          <a:xfrm>
            <a:off x="655577" y="3071942"/>
            <a:ext cx="2518960" cy="94176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gn="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6" name="TextBox 25"/>
          <p:cNvSpPr txBox="1"/>
          <p:nvPr/>
        </p:nvSpPr>
        <p:spPr>
          <a:xfrm>
            <a:off x="5891603" y="1150371"/>
            <a:ext cx="2373399" cy="499847"/>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chemeClr val="accent6"/>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sp>
        <p:nvSpPr>
          <p:cNvPr id="27" name="TextBox 26"/>
          <p:cNvSpPr txBox="1"/>
          <p:nvPr/>
        </p:nvSpPr>
        <p:spPr>
          <a:xfrm>
            <a:off x="5891603" y="1552609"/>
            <a:ext cx="2518960" cy="94176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8" name="矩形 27"/>
          <p:cNvSpPr/>
          <p:nvPr/>
        </p:nvSpPr>
        <p:spPr>
          <a:xfrm>
            <a:off x="4648282" y="2823015"/>
            <a:ext cx="3805826" cy="1212640"/>
          </a:xfrm>
          <a:prstGeom prst="rect">
            <a:avLst/>
          </a:prstGeom>
        </p:spPr>
        <p:txBody>
          <a:bodyPr wrap="square">
            <a:spAutoFit/>
          </a:bodyPr>
          <a:lstStyle/>
          <a:p>
            <a:pPr lvl="0" eaLnBrk="1" fontAlgn="auto" hangingPunct="1">
              <a:lnSpc>
                <a:spcPct val="130000"/>
              </a:lnSpc>
              <a:spcBef>
                <a:spcPts val="0"/>
              </a:spcBef>
              <a:spcAft>
                <a:spcPts val="0"/>
              </a:spcAft>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zh-CN" altLang="en-US" sz="1400" dirty="0">
              <a:solidFill>
                <a:schemeClr val="tx2">
                  <a:lumMod val="75000"/>
                  <a:lumOff val="25000"/>
                </a:schemeClr>
              </a:solidFill>
              <a:latin typeface="+mn-lt"/>
              <a:ea typeface="+mn-ea"/>
              <a:cs typeface="+mn-ea"/>
              <a:sym typeface="+mn-lt"/>
            </a:endParaRPr>
          </a:p>
        </p:txBody>
      </p:sp>
      <p:sp>
        <p:nvSpPr>
          <p:cNvPr id="29" name="TextBox 28"/>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18" presetClass="entr" presetSubtype="9"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upLeft)">
                                      <p:cBhvr>
                                        <p:cTn id="15" dur="500"/>
                                        <p:tgtEl>
                                          <p:spTgt spid="13"/>
                                        </p:tgtEl>
                                      </p:cBhvr>
                                    </p:animEffect>
                                  </p:childTnLst>
                                </p:cTn>
                              </p:par>
                            </p:childTnLst>
                          </p:cTn>
                        </p:par>
                        <p:par>
                          <p:cTn id="16" fill="hold">
                            <p:stCondLst>
                              <p:cond delay="1350"/>
                            </p:stCondLst>
                            <p:childTnLst>
                              <p:par>
                                <p:cTn id="17" presetID="47"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85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2350"/>
                            </p:stCondLst>
                            <p:childTnLst>
                              <p:par>
                                <p:cTn id="27" presetID="18" presetClass="entr" presetSubtype="1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Left)">
                                      <p:cBhvr>
                                        <p:cTn id="29" dur="500"/>
                                        <p:tgtEl>
                                          <p:spTgt spid="16"/>
                                        </p:tgtEl>
                                      </p:cBhvr>
                                    </p:animEffect>
                                  </p:childTnLst>
                                </p:cTn>
                              </p:par>
                            </p:childTnLst>
                          </p:cTn>
                        </p:par>
                        <p:par>
                          <p:cTn id="30" fill="hold">
                            <p:stCondLst>
                              <p:cond delay="2850"/>
                            </p:stCondLst>
                            <p:childTnLst>
                              <p:par>
                                <p:cTn id="31" presetID="47"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35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18" presetClass="entr" presetSubtype="3"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strips(upRight)">
                                      <p:cBhvr>
                                        <p:cTn id="42" dur="500"/>
                                        <p:tgtEl>
                                          <p:spTgt spid="19"/>
                                        </p:tgtEl>
                                      </p:cBhvr>
                                    </p:animEffect>
                                  </p:childTnLst>
                                </p:cTn>
                              </p:par>
                            </p:childTnLst>
                          </p:cTn>
                        </p:par>
                        <p:par>
                          <p:cTn id="43" fill="hold">
                            <p:stCondLst>
                              <p:cond delay="3850"/>
                            </p:stCondLst>
                            <p:childTnLst>
                              <p:par>
                                <p:cTn id="44" presetID="4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anim calcmode="lin" valueType="num">
                                      <p:cBhvr>
                                        <p:cTn id="47" dur="500" fill="hold"/>
                                        <p:tgtEl>
                                          <p:spTgt spid="26"/>
                                        </p:tgtEl>
                                        <p:attrNameLst>
                                          <p:attrName>ppt_x</p:attrName>
                                        </p:attrNameLst>
                                      </p:cBhvr>
                                      <p:tavLst>
                                        <p:tav tm="0">
                                          <p:val>
                                            <p:strVal val="#ppt_x"/>
                                          </p:val>
                                        </p:tav>
                                        <p:tav tm="100000">
                                          <p:val>
                                            <p:strVal val="#ppt_x"/>
                                          </p:val>
                                        </p:tav>
                                      </p:tavLst>
                                    </p:anim>
                                    <p:anim calcmode="lin" valueType="num">
                                      <p:cBhvr>
                                        <p:cTn id="48" dur="500" fill="hold"/>
                                        <p:tgtEl>
                                          <p:spTgt spid="26"/>
                                        </p:tgtEl>
                                        <p:attrNameLst>
                                          <p:attrName>ppt_y</p:attrName>
                                        </p:attrNameLst>
                                      </p:cBhvr>
                                      <p:tavLst>
                                        <p:tav tm="0">
                                          <p:val>
                                            <p:strVal val="#ppt_y-.1"/>
                                          </p:val>
                                        </p:tav>
                                        <p:tav tm="100000">
                                          <p:val>
                                            <p:strVal val="#ppt_y"/>
                                          </p:val>
                                        </p:tav>
                                      </p:tavLst>
                                    </p:anim>
                                  </p:childTnLst>
                                </p:cTn>
                              </p:par>
                            </p:childTnLst>
                          </p:cTn>
                        </p:par>
                        <p:par>
                          <p:cTn id="49" fill="hold">
                            <p:stCondLst>
                              <p:cond delay="435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par>
                          <p:cTn id="53" fill="hold">
                            <p:stCondLst>
                              <p:cond delay="4850"/>
                            </p:stCondLst>
                            <p:childTnLst>
                              <p:par>
                                <p:cTn id="54" presetID="15" presetClass="entr" presetSubtype="0" fill="hold" grpId="0" nodeType="afterEffect">
                                  <p:stCondLst>
                                    <p:cond delay="0"/>
                                  </p:stCondLst>
                                  <p:iterate type="lt">
                                    <p:tmPct val="10000"/>
                                  </p:iterate>
                                  <p:childTnLst>
                                    <p:set>
                                      <p:cBhvr>
                                        <p:cTn id="55" dur="1" fill="hold">
                                          <p:stCondLst>
                                            <p:cond delay="0"/>
                                          </p:stCondLst>
                                        </p:cTn>
                                        <p:tgtEl>
                                          <p:spTgt spid="28"/>
                                        </p:tgtEl>
                                        <p:attrNameLst>
                                          <p:attrName>style.visibility</p:attrName>
                                        </p:attrNameLst>
                                      </p:cBhvr>
                                      <p:to>
                                        <p:strVal val="visible"/>
                                      </p:to>
                                    </p:set>
                                    <p:anim calcmode="lin" valueType="num">
                                      <p:cBhvr>
                                        <p:cTn id="56" dur="350" fill="hold"/>
                                        <p:tgtEl>
                                          <p:spTgt spid="28"/>
                                        </p:tgtEl>
                                        <p:attrNameLst>
                                          <p:attrName>ppt_w</p:attrName>
                                        </p:attrNameLst>
                                      </p:cBhvr>
                                      <p:tavLst>
                                        <p:tav tm="0">
                                          <p:val>
                                            <p:fltVal val="0"/>
                                          </p:val>
                                        </p:tav>
                                        <p:tav tm="100000">
                                          <p:val>
                                            <p:strVal val="#ppt_w"/>
                                          </p:val>
                                        </p:tav>
                                      </p:tavLst>
                                    </p:anim>
                                    <p:anim calcmode="lin" valueType="num">
                                      <p:cBhvr>
                                        <p:cTn id="57" dur="350" fill="hold"/>
                                        <p:tgtEl>
                                          <p:spTgt spid="28"/>
                                        </p:tgtEl>
                                        <p:attrNameLst>
                                          <p:attrName>ppt_h</p:attrName>
                                        </p:attrNameLst>
                                      </p:cBhvr>
                                      <p:tavLst>
                                        <p:tav tm="0">
                                          <p:val>
                                            <p:fltVal val="0"/>
                                          </p:val>
                                        </p:tav>
                                        <p:tav tm="100000">
                                          <p:val>
                                            <p:strVal val="#ppt_h"/>
                                          </p:val>
                                        </p:tav>
                                      </p:tavLst>
                                    </p:anim>
                                    <p:anim calcmode="lin" valueType="num">
                                      <p:cBhvr>
                                        <p:cTn id="58" dur="350" fill="hold"/>
                                        <p:tgtEl>
                                          <p:spTgt spid="28"/>
                                        </p:tgtEl>
                                        <p:attrNameLst>
                                          <p:attrName>ppt_x</p:attrName>
                                        </p:attrNameLst>
                                      </p:cBhvr>
                                      <p:tavLst>
                                        <p:tav tm="0" fmla="#ppt_x+(cos(-2*pi*(1-$))*-#ppt_x-sin(-2*pi*(1-$))*(1-#ppt_y))*(1-$)">
                                          <p:val>
                                            <p:fltVal val="0"/>
                                          </p:val>
                                        </p:tav>
                                        <p:tav tm="100000">
                                          <p:val>
                                            <p:fltVal val="1"/>
                                          </p:val>
                                        </p:tav>
                                      </p:tavLst>
                                    </p:anim>
                                    <p:anim calcmode="lin" valueType="num">
                                      <p:cBhvr>
                                        <p:cTn id="59" dur="35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69161" y="2042431"/>
            <a:ext cx="1325508" cy="105727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矩形 2"/>
          <p:cNvSpPr/>
          <p:nvPr/>
        </p:nvSpPr>
        <p:spPr>
          <a:xfrm>
            <a:off x="3871965" y="917291"/>
            <a:ext cx="4300436" cy="21824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 name="矩形 1"/>
          <p:cNvSpPr/>
          <p:nvPr/>
        </p:nvSpPr>
        <p:spPr>
          <a:xfrm>
            <a:off x="1082813" y="917290"/>
            <a:ext cx="1318046" cy="105727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2469161" y="917290"/>
            <a:ext cx="1325508" cy="1057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cs typeface="+mn-ea"/>
              <a:sym typeface="+mn-lt"/>
            </a:endParaRPr>
          </a:p>
        </p:txBody>
      </p:sp>
      <p:sp>
        <p:nvSpPr>
          <p:cNvPr id="12" name="Freeform 252"/>
          <p:cNvSpPr>
            <a:spLocks noEditPoints="1"/>
          </p:cNvSpPr>
          <p:nvPr/>
        </p:nvSpPr>
        <p:spPr bwMode="auto">
          <a:xfrm>
            <a:off x="2820423" y="1210291"/>
            <a:ext cx="621400" cy="471274"/>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13" name="矩形 12"/>
          <p:cNvSpPr/>
          <p:nvPr/>
        </p:nvSpPr>
        <p:spPr>
          <a:xfrm>
            <a:off x="1083049" y="2042431"/>
            <a:ext cx="1325508" cy="1057275"/>
          </a:xfrm>
          <a:prstGeom prst="rect">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cs typeface="+mn-ea"/>
              <a:sym typeface="+mn-lt"/>
            </a:endParaRPr>
          </a:p>
        </p:txBody>
      </p:sp>
      <p:sp>
        <p:nvSpPr>
          <p:cNvPr id="14" name="Freeform 337"/>
          <p:cNvSpPr>
            <a:spLocks noEditPoints="1"/>
          </p:cNvSpPr>
          <p:nvPr/>
        </p:nvSpPr>
        <p:spPr bwMode="auto">
          <a:xfrm>
            <a:off x="1445397" y="2331642"/>
            <a:ext cx="592878" cy="47290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17" name="TextBox 16"/>
          <p:cNvSpPr txBox="1"/>
          <p:nvPr/>
        </p:nvSpPr>
        <p:spPr>
          <a:xfrm>
            <a:off x="1037499" y="3086560"/>
            <a:ext cx="2373399" cy="58365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2200" dirty="0" smtClean="0">
                <a:solidFill>
                  <a:srgbClr val="FD3197"/>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22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sp>
        <p:nvSpPr>
          <p:cNvPr id="18" name="TextBox 17"/>
          <p:cNvSpPr txBox="1"/>
          <p:nvPr/>
        </p:nvSpPr>
        <p:spPr>
          <a:xfrm>
            <a:off x="1037504" y="3553346"/>
            <a:ext cx="7528807" cy="96292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19" name="TextBox 18"/>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anim calcmode="lin" valueType="num">
                                      <p:cBhvr>
                                        <p:cTn id="16" dur="750" fill="hold"/>
                                        <p:tgtEl>
                                          <p:spTgt spid="2"/>
                                        </p:tgtEl>
                                        <p:attrNameLst>
                                          <p:attrName>ppt_w</p:attrName>
                                        </p:attrNameLst>
                                      </p:cBhvr>
                                      <p:tavLst>
                                        <p:tav tm="0" fmla="#ppt_w*sin(2.5*pi*$)">
                                          <p:val>
                                            <p:fltVal val="0"/>
                                          </p:val>
                                        </p:tav>
                                        <p:tav tm="100000">
                                          <p:val>
                                            <p:fltVal val="1"/>
                                          </p:val>
                                        </p:tav>
                                      </p:tavLst>
                                    </p:anim>
                                    <p:anim calcmode="lin" valueType="num">
                                      <p:cBhvr>
                                        <p:cTn id="17" dur="750" fill="hold"/>
                                        <p:tgtEl>
                                          <p:spTgt spid="2"/>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anim calcmode="lin" valueType="num">
                                      <p:cBhvr>
                                        <p:cTn id="21" dur="750" fill="hold"/>
                                        <p:tgtEl>
                                          <p:spTgt spid="4"/>
                                        </p:tgtEl>
                                        <p:attrNameLst>
                                          <p:attrName>ppt_w</p:attrName>
                                        </p:attrNameLst>
                                      </p:cBhvr>
                                      <p:tavLst>
                                        <p:tav tm="0" fmla="#ppt_w*sin(2.5*pi*$)">
                                          <p:val>
                                            <p:fltVal val="0"/>
                                          </p:val>
                                        </p:tav>
                                        <p:tav tm="100000">
                                          <p:val>
                                            <p:fltVal val="1"/>
                                          </p:val>
                                        </p:tav>
                                      </p:tavLst>
                                    </p:anim>
                                    <p:anim calcmode="lin" valueType="num">
                                      <p:cBhvr>
                                        <p:cTn id="22" dur="750" fill="hold"/>
                                        <p:tgtEl>
                                          <p:spTgt spid="4"/>
                                        </p:tgtEl>
                                        <p:attrNameLst>
                                          <p:attrName>ppt_h</p:attrName>
                                        </p:attrNameLst>
                                      </p:cBhvr>
                                      <p:tavLst>
                                        <p:tav tm="0">
                                          <p:val>
                                            <p:strVal val="#ppt_h"/>
                                          </p:val>
                                        </p:tav>
                                        <p:tav tm="100000">
                                          <p:val>
                                            <p:strVal val="#ppt_h"/>
                                          </p:val>
                                        </p:tav>
                                      </p:tavLst>
                                    </p:anim>
                                  </p:childTnLst>
                                </p:cTn>
                              </p:par>
                            </p:childTnLst>
                          </p:cTn>
                        </p:par>
                        <p:par>
                          <p:cTn id="23" fill="hold">
                            <p:stCondLst>
                              <p:cond delay="185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350"/>
                            </p:stCondLst>
                            <p:childTnLst>
                              <p:par>
                                <p:cTn id="35" presetID="6"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750"/>
                                        <p:tgtEl>
                                          <p:spTgt spid="1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750"/>
                                        <p:tgtEl>
                                          <p:spTgt spid="12"/>
                                        </p:tgtEl>
                                      </p:cBhvr>
                                    </p:animEffect>
                                  </p:childTnLst>
                                </p:cTn>
                              </p:par>
                            </p:childTnLst>
                          </p:cTn>
                        </p:par>
                        <p:par>
                          <p:cTn id="41" fill="hold">
                            <p:stCondLst>
                              <p:cond delay="3350"/>
                            </p:stCondLst>
                            <p:childTnLst>
                              <p:par>
                                <p:cTn id="42" presetID="3" presetClass="entr" presetSubtype="10"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linds(horizontal)">
                                      <p:cBhvr>
                                        <p:cTn id="44" dur="500"/>
                                        <p:tgtEl>
                                          <p:spTgt spid="3"/>
                                        </p:tgtEl>
                                      </p:cBhvr>
                                    </p:animEffect>
                                  </p:childTnLst>
                                </p:cTn>
                              </p:par>
                            </p:childTnLst>
                          </p:cTn>
                        </p:par>
                        <p:par>
                          <p:cTn id="45" fill="hold">
                            <p:stCondLst>
                              <p:cond delay="3850"/>
                            </p:stCondLst>
                            <p:childTnLst>
                              <p:par>
                                <p:cTn id="46" presetID="4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anim calcmode="lin" valueType="num">
                                      <p:cBhvr>
                                        <p:cTn id="49" dur="500" fill="hold"/>
                                        <p:tgtEl>
                                          <p:spTgt spid="17"/>
                                        </p:tgtEl>
                                        <p:attrNameLst>
                                          <p:attrName>ppt_x</p:attrName>
                                        </p:attrNameLst>
                                      </p:cBhvr>
                                      <p:tavLst>
                                        <p:tav tm="0">
                                          <p:val>
                                            <p:strVal val="#ppt_x"/>
                                          </p:val>
                                        </p:tav>
                                        <p:tav tm="100000">
                                          <p:val>
                                            <p:strVal val="#ppt_x"/>
                                          </p:val>
                                        </p:tav>
                                      </p:tavLst>
                                    </p:anim>
                                    <p:anim calcmode="lin" valueType="num">
                                      <p:cBhvr>
                                        <p:cTn id="50" dur="5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435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1" grpId="0" animBg="1"/>
      <p:bldP spid="12" grpId="0" animBg="1"/>
      <p:bldP spid="13" grpId="0" animBg="1"/>
      <p:bldP spid="14" grpId="0" animBg="1"/>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964791" y="1535576"/>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38" name="图片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193335" y="1939017"/>
            <a:ext cx="2002631" cy="19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ontent Placeholder 2"/>
          <p:cNvSpPr txBox="1"/>
          <p:nvPr/>
        </p:nvSpPr>
        <p:spPr bwMode="auto">
          <a:xfrm>
            <a:off x="1183018" y="1897526"/>
            <a:ext cx="1102936"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1" name="任意多边形 10"/>
          <p:cNvSpPr/>
          <p:nvPr/>
        </p:nvSpPr>
        <p:spPr>
          <a:xfrm>
            <a:off x="2999966" y="1582011"/>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41" name="图片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2227916" y="1984854"/>
            <a:ext cx="2003822" cy="19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ontent Placeholder 2"/>
          <p:cNvSpPr txBox="1"/>
          <p:nvPr/>
        </p:nvSpPr>
        <p:spPr bwMode="auto">
          <a:xfrm>
            <a:off x="3229827" y="1923124"/>
            <a:ext cx="1102936"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4" name="任意多边形 13"/>
          <p:cNvSpPr/>
          <p:nvPr/>
        </p:nvSpPr>
        <p:spPr>
          <a:xfrm>
            <a:off x="5035141" y="1582011"/>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rgbClr val="FD3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44" name="图片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4263091" y="1984854"/>
            <a:ext cx="2003822" cy="19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Content Placeholder 2"/>
          <p:cNvSpPr txBox="1"/>
          <p:nvPr/>
        </p:nvSpPr>
        <p:spPr bwMode="auto">
          <a:xfrm>
            <a:off x="5260196" y="1938402"/>
            <a:ext cx="1102936"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7" name="任意多边形 16"/>
          <p:cNvSpPr/>
          <p:nvPr/>
        </p:nvSpPr>
        <p:spPr>
          <a:xfrm>
            <a:off x="7070316" y="1627255"/>
            <a:ext cx="1344729"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prstClr val="white"/>
              </a:solidFill>
              <a:latin typeface="方正粗圆简体" panose="02010601030101010101" pitchFamily="65" charset="-122"/>
              <a:ea typeface="方正粗圆简体" panose="02010601030101010101" pitchFamily="65" charset="-122"/>
              <a:cs typeface="+mn-ea"/>
              <a:sym typeface="+mn-lt"/>
            </a:endParaRPr>
          </a:p>
        </p:txBody>
      </p:sp>
      <p:pic>
        <p:nvPicPr>
          <p:cNvPr id="18447"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rot="6789476">
            <a:off x="6298860" y="2030695"/>
            <a:ext cx="2002631" cy="19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Content Placeholder 2"/>
          <p:cNvSpPr txBox="1"/>
          <p:nvPr/>
        </p:nvSpPr>
        <p:spPr bwMode="auto">
          <a:xfrm>
            <a:off x="7300175" y="1969559"/>
            <a:ext cx="1102936"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点击添加</a:t>
            </a:r>
            <a:endParaRPr lang="en-US" altLang="zh-CN" sz="1500" dirty="0">
              <a:solidFill>
                <a:srgbClr val="FFFFFF"/>
              </a:solidFill>
              <a:latin typeface="方正粗圆简体" panose="02010601030101010101" pitchFamily="65" charset="-122"/>
              <a:ea typeface="方正粗圆简体" panose="02010601030101010101" pitchFamily="65" charset="-122"/>
              <a:cs typeface="+mn-ea"/>
              <a:sym typeface="+mn-lt"/>
            </a:endParaRPr>
          </a:p>
          <a:p>
            <a:pPr eaLnBrk="1" hangingPunct="1">
              <a:spcBef>
                <a:spcPct val="20000"/>
              </a:spcBef>
              <a:buFont typeface="Arial" panose="020B0604020202020204" pitchFamily="34" charset="0"/>
              <a:buNone/>
            </a:pPr>
            <a:r>
              <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rPr>
              <a:t>关键词汇</a:t>
            </a:r>
            <a:endParaRPr lang="zh-CN" altLang="en-US" sz="15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3" name="矩形 2"/>
          <p:cNvSpPr/>
          <p:nvPr/>
        </p:nvSpPr>
        <p:spPr>
          <a:xfrm>
            <a:off x="806824" y="3134769"/>
            <a:ext cx="7596287" cy="1212640"/>
          </a:xfrm>
          <a:prstGeom prst="rect">
            <a:avLst/>
          </a:prstGeom>
        </p:spPr>
        <p:txBody>
          <a:bodyPr wrap="square">
            <a:spAutoFit/>
          </a:bodyPr>
          <a:lstStyle/>
          <a:p>
            <a:pPr lvl="0" eaLnBrk="1" fontAlgn="auto" hangingPunct="1">
              <a:lnSpc>
                <a:spcPct val="130000"/>
              </a:lnSpc>
              <a:spcBef>
                <a:spcPts val="0"/>
              </a:spcBef>
              <a:spcAft>
                <a:spcPts val="0"/>
              </a:spcAft>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sp>
        <p:nvSpPr>
          <p:cNvPr id="16" name="TextBox 15"/>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right)">
                                      <p:cBhvr>
                                        <p:cTn id="28" dur="500"/>
                                        <p:tgtEl>
                                          <p:spTgt spid="17"/>
                                        </p:tgtEl>
                                      </p:cBhvr>
                                    </p:animEffect>
                                  </p:childTnLst>
                                </p:cTn>
                              </p:par>
                            </p:childTnLst>
                          </p:cTn>
                        </p:par>
                        <p:par>
                          <p:cTn id="29" fill="hold">
                            <p:stCondLst>
                              <p:cond delay="1350"/>
                            </p:stCondLst>
                            <p:childTnLst>
                              <p:par>
                                <p:cTn id="30" presetID="22" presetClass="entr" presetSubtype="1" fill="hold" nodeType="after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wipe(up)">
                                      <p:cBhvr>
                                        <p:cTn id="32" dur="500"/>
                                        <p:tgtEl>
                                          <p:spTgt spid="18438"/>
                                        </p:tgtEl>
                                      </p:cBhvr>
                                    </p:animEffect>
                                  </p:childTnLst>
                                </p:cTn>
                              </p:par>
                              <p:par>
                                <p:cTn id="33" presetID="22" presetClass="entr" presetSubtype="1" fill="hold" nodeType="withEffect">
                                  <p:stCondLst>
                                    <p:cond delay="0"/>
                                  </p:stCondLst>
                                  <p:childTnLst>
                                    <p:set>
                                      <p:cBhvr>
                                        <p:cTn id="34" dur="1" fill="hold">
                                          <p:stCondLst>
                                            <p:cond delay="0"/>
                                          </p:stCondLst>
                                        </p:cTn>
                                        <p:tgtEl>
                                          <p:spTgt spid="18441"/>
                                        </p:tgtEl>
                                        <p:attrNameLst>
                                          <p:attrName>style.visibility</p:attrName>
                                        </p:attrNameLst>
                                      </p:cBhvr>
                                      <p:to>
                                        <p:strVal val="visible"/>
                                      </p:to>
                                    </p:set>
                                    <p:animEffect transition="in" filter="wipe(up)">
                                      <p:cBhvr>
                                        <p:cTn id="35" dur="500"/>
                                        <p:tgtEl>
                                          <p:spTgt spid="18441"/>
                                        </p:tgtEl>
                                      </p:cBhvr>
                                    </p:animEffect>
                                  </p:childTnLst>
                                </p:cTn>
                              </p:par>
                              <p:par>
                                <p:cTn id="36" presetID="22" presetClass="entr" presetSubtype="1" fill="hold" nodeType="withEffect">
                                  <p:stCondLst>
                                    <p:cond delay="0"/>
                                  </p:stCondLst>
                                  <p:childTnLst>
                                    <p:set>
                                      <p:cBhvr>
                                        <p:cTn id="37" dur="1" fill="hold">
                                          <p:stCondLst>
                                            <p:cond delay="0"/>
                                          </p:stCondLst>
                                        </p:cTn>
                                        <p:tgtEl>
                                          <p:spTgt spid="18444"/>
                                        </p:tgtEl>
                                        <p:attrNameLst>
                                          <p:attrName>style.visibility</p:attrName>
                                        </p:attrNameLst>
                                      </p:cBhvr>
                                      <p:to>
                                        <p:strVal val="visible"/>
                                      </p:to>
                                    </p:set>
                                    <p:animEffect transition="in" filter="wipe(up)">
                                      <p:cBhvr>
                                        <p:cTn id="38" dur="500"/>
                                        <p:tgtEl>
                                          <p:spTgt spid="18444"/>
                                        </p:tgtEl>
                                      </p:cBhvr>
                                    </p:animEffect>
                                  </p:childTnLst>
                                </p:cTn>
                              </p:par>
                              <p:par>
                                <p:cTn id="39" presetID="22" presetClass="entr" presetSubtype="1" fill="hold" nodeType="withEffect">
                                  <p:stCondLst>
                                    <p:cond delay="0"/>
                                  </p:stCondLst>
                                  <p:childTnLst>
                                    <p:set>
                                      <p:cBhvr>
                                        <p:cTn id="40" dur="1" fill="hold">
                                          <p:stCondLst>
                                            <p:cond delay="0"/>
                                          </p:stCondLst>
                                        </p:cTn>
                                        <p:tgtEl>
                                          <p:spTgt spid="18447"/>
                                        </p:tgtEl>
                                        <p:attrNameLst>
                                          <p:attrName>style.visibility</p:attrName>
                                        </p:attrNameLst>
                                      </p:cBhvr>
                                      <p:to>
                                        <p:strVal val="visible"/>
                                      </p:to>
                                    </p:set>
                                    <p:animEffect transition="in" filter="wipe(up)">
                                      <p:cBhvr>
                                        <p:cTn id="41" dur="500"/>
                                        <p:tgtEl>
                                          <p:spTgt spid="18447"/>
                                        </p:tgtEl>
                                      </p:cBhvr>
                                    </p:animEffect>
                                  </p:childTnLst>
                                </p:cTn>
                              </p:par>
                            </p:childTnLst>
                          </p:cTn>
                        </p:par>
                        <p:par>
                          <p:cTn id="42" fill="hold">
                            <p:stCondLst>
                              <p:cond delay="1850"/>
                            </p:stCondLst>
                            <p:childTnLst>
                              <p:par>
                                <p:cTn id="43" presetID="10" presetClass="entr" presetSubtype="0" fill="hold" grpId="0" nodeType="afterEffect">
                                  <p:stCondLst>
                                    <p:cond delay="0"/>
                                  </p:stCondLst>
                                  <p:childTnLst>
                                    <p:set>
                                      <p:cBhvr>
                                        <p:cTn id="44" dur="1" fill="hold">
                                          <p:stCondLst>
                                            <p:cond delay="0"/>
                                          </p:stCondLst>
                                        </p:cTn>
                                        <p:tgtEl>
                                          <p:spTgt spid="18439"/>
                                        </p:tgtEl>
                                        <p:attrNameLst>
                                          <p:attrName>style.visibility</p:attrName>
                                        </p:attrNameLst>
                                      </p:cBhvr>
                                      <p:to>
                                        <p:strVal val="visible"/>
                                      </p:to>
                                    </p:set>
                                    <p:animEffect transition="in" filter="fade">
                                      <p:cBhvr>
                                        <p:cTn id="45" dur="500"/>
                                        <p:tgtEl>
                                          <p:spTgt spid="18439"/>
                                        </p:tgtEl>
                                      </p:cBhvr>
                                    </p:animEffect>
                                  </p:childTnLst>
                                </p:cTn>
                              </p:par>
                            </p:childTnLst>
                          </p:cTn>
                        </p:par>
                        <p:par>
                          <p:cTn id="46" fill="hold">
                            <p:stCondLst>
                              <p:cond delay="2350"/>
                            </p:stCondLst>
                            <p:childTnLst>
                              <p:par>
                                <p:cTn id="47" presetID="10" presetClass="entr" presetSubtype="0" fill="hold" grpId="0" nodeType="afterEffect">
                                  <p:stCondLst>
                                    <p:cond delay="0"/>
                                  </p:stCondLst>
                                  <p:childTnLst>
                                    <p:set>
                                      <p:cBhvr>
                                        <p:cTn id="48" dur="1" fill="hold">
                                          <p:stCondLst>
                                            <p:cond delay="0"/>
                                          </p:stCondLst>
                                        </p:cTn>
                                        <p:tgtEl>
                                          <p:spTgt spid="18442"/>
                                        </p:tgtEl>
                                        <p:attrNameLst>
                                          <p:attrName>style.visibility</p:attrName>
                                        </p:attrNameLst>
                                      </p:cBhvr>
                                      <p:to>
                                        <p:strVal val="visible"/>
                                      </p:to>
                                    </p:set>
                                    <p:animEffect transition="in" filter="fade">
                                      <p:cBhvr>
                                        <p:cTn id="49" dur="500"/>
                                        <p:tgtEl>
                                          <p:spTgt spid="18442"/>
                                        </p:tgtEl>
                                      </p:cBhvr>
                                    </p:animEffect>
                                  </p:childTnLst>
                                </p:cTn>
                              </p:par>
                            </p:childTnLst>
                          </p:cTn>
                        </p:par>
                        <p:par>
                          <p:cTn id="50" fill="hold">
                            <p:stCondLst>
                              <p:cond delay="2850"/>
                            </p:stCondLst>
                            <p:childTnLst>
                              <p:par>
                                <p:cTn id="51" presetID="10" presetClass="entr" presetSubtype="0" fill="hold" grpId="0" nodeType="afterEffect">
                                  <p:stCondLst>
                                    <p:cond delay="0"/>
                                  </p:stCondLst>
                                  <p:childTnLst>
                                    <p:set>
                                      <p:cBhvr>
                                        <p:cTn id="52" dur="1" fill="hold">
                                          <p:stCondLst>
                                            <p:cond delay="0"/>
                                          </p:stCondLst>
                                        </p:cTn>
                                        <p:tgtEl>
                                          <p:spTgt spid="18445"/>
                                        </p:tgtEl>
                                        <p:attrNameLst>
                                          <p:attrName>style.visibility</p:attrName>
                                        </p:attrNameLst>
                                      </p:cBhvr>
                                      <p:to>
                                        <p:strVal val="visible"/>
                                      </p:to>
                                    </p:set>
                                    <p:animEffect transition="in" filter="fade">
                                      <p:cBhvr>
                                        <p:cTn id="53" dur="500"/>
                                        <p:tgtEl>
                                          <p:spTgt spid="18445"/>
                                        </p:tgtEl>
                                      </p:cBhvr>
                                    </p:animEffect>
                                  </p:childTnLst>
                                </p:cTn>
                              </p:par>
                            </p:childTnLst>
                          </p:cTn>
                        </p:par>
                        <p:par>
                          <p:cTn id="54" fill="hold">
                            <p:stCondLst>
                              <p:cond delay="3350"/>
                            </p:stCondLst>
                            <p:childTnLst>
                              <p:par>
                                <p:cTn id="55" presetID="10" presetClass="entr" presetSubtype="0" fill="hold" grpId="0" nodeType="afterEffect">
                                  <p:stCondLst>
                                    <p:cond delay="0"/>
                                  </p:stCondLst>
                                  <p:childTnLst>
                                    <p:set>
                                      <p:cBhvr>
                                        <p:cTn id="56" dur="1" fill="hold">
                                          <p:stCondLst>
                                            <p:cond delay="0"/>
                                          </p:stCondLst>
                                        </p:cTn>
                                        <p:tgtEl>
                                          <p:spTgt spid="18448"/>
                                        </p:tgtEl>
                                        <p:attrNameLst>
                                          <p:attrName>style.visibility</p:attrName>
                                        </p:attrNameLst>
                                      </p:cBhvr>
                                      <p:to>
                                        <p:strVal val="visible"/>
                                      </p:to>
                                    </p:set>
                                    <p:animEffect transition="in" filter="fade">
                                      <p:cBhvr>
                                        <p:cTn id="57" dur="500"/>
                                        <p:tgtEl>
                                          <p:spTgt spid="18448"/>
                                        </p:tgtEl>
                                      </p:cBhvr>
                                    </p:animEffect>
                                  </p:childTnLst>
                                </p:cTn>
                              </p:par>
                            </p:childTnLst>
                          </p:cTn>
                        </p:par>
                        <p:par>
                          <p:cTn id="58" fill="hold">
                            <p:stCondLst>
                              <p:cond delay="3850"/>
                            </p:stCondLst>
                            <p:childTnLst>
                              <p:par>
                                <p:cTn id="59" presetID="15" presetClass="entr" presetSubtype="0" fill="hold" grpId="0" nodeType="afterEffect">
                                  <p:stCondLst>
                                    <p:cond delay="0"/>
                                  </p:stCondLst>
                                  <p:iterate type="lt">
                                    <p:tmPct val="10000"/>
                                  </p:iterate>
                                  <p:childTnLst>
                                    <p:set>
                                      <p:cBhvr>
                                        <p:cTn id="60" dur="1" fill="hold">
                                          <p:stCondLst>
                                            <p:cond delay="0"/>
                                          </p:stCondLst>
                                        </p:cTn>
                                        <p:tgtEl>
                                          <p:spTgt spid="3"/>
                                        </p:tgtEl>
                                        <p:attrNameLst>
                                          <p:attrName>style.visibility</p:attrName>
                                        </p:attrNameLst>
                                      </p:cBhvr>
                                      <p:to>
                                        <p:strVal val="visible"/>
                                      </p:to>
                                    </p:set>
                                    <p:anim calcmode="lin" valueType="num">
                                      <p:cBhvr>
                                        <p:cTn id="61" dur="350" fill="hold"/>
                                        <p:tgtEl>
                                          <p:spTgt spid="3"/>
                                        </p:tgtEl>
                                        <p:attrNameLst>
                                          <p:attrName>ppt_w</p:attrName>
                                        </p:attrNameLst>
                                      </p:cBhvr>
                                      <p:tavLst>
                                        <p:tav tm="0">
                                          <p:val>
                                            <p:fltVal val="0"/>
                                          </p:val>
                                        </p:tav>
                                        <p:tav tm="100000">
                                          <p:val>
                                            <p:strVal val="#ppt_w"/>
                                          </p:val>
                                        </p:tav>
                                      </p:tavLst>
                                    </p:anim>
                                    <p:anim calcmode="lin" valueType="num">
                                      <p:cBhvr>
                                        <p:cTn id="62" dur="350" fill="hold"/>
                                        <p:tgtEl>
                                          <p:spTgt spid="3"/>
                                        </p:tgtEl>
                                        <p:attrNameLst>
                                          <p:attrName>ppt_h</p:attrName>
                                        </p:attrNameLst>
                                      </p:cBhvr>
                                      <p:tavLst>
                                        <p:tav tm="0">
                                          <p:val>
                                            <p:fltVal val="0"/>
                                          </p:val>
                                        </p:tav>
                                        <p:tav tm="100000">
                                          <p:val>
                                            <p:strVal val="#ppt_h"/>
                                          </p:val>
                                        </p:tav>
                                      </p:tavLst>
                                    </p:anim>
                                    <p:anim calcmode="lin" valueType="num">
                                      <p:cBhvr>
                                        <p:cTn id="63" dur="350" fill="hold"/>
                                        <p:tgtEl>
                                          <p:spTgt spid="3"/>
                                        </p:tgtEl>
                                        <p:attrNameLst>
                                          <p:attrName>ppt_x</p:attrName>
                                        </p:attrNameLst>
                                      </p:cBhvr>
                                      <p:tavLst>
                                        <p:tav tm="0" fmla="#ppt_x+(cos(-2*pi*(1-$))*-#ppt_x-sin(-2*pi*(1-$))*(1-#ppt_y))*(1-$)">
                                          <p:val>
                                            <p:fltVal val="0"/>
                                          </p:val>
                                        </p:tav>
                                        <p:tav tm="100000">
                                          <p:val>
                                            <p:fltVal val="1"/>
                                          </p:val>
                                        </p:tav>
                                      </p:tavLst>
                                    </p:anim>
                                    <p:anim calcmode="lin" valueType="num">
                                      <p:cBhvr>
                                        <p:cTn id="64" dur="35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439" grpId="0"/>
      <p:bldP spid="11" grpId="0" animBg="1"/>
      <p:bldP spid="18442" grpId="0"/>
      <p:bldP spid="14" grpId="0" animBg="1"/>
      <p:bldP spid="18445" grpId="0"/>
      <p:bldP spid="17" grpId="0" animBg="1"/>
      <p:bldP spid="18448" grpId="0"/>
      <p:bldP spid="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gray">
          <a:xfrm>
            <a:off x="1169582" y="2236952"/>
            <a:ext cx="2083329"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6AA903"/>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sp>
        <p:nvSpPr>
          <p:cNvPr id="4" name="Freeform 4"/>
          <p:cNvSpPr/>
          <p:nvPr/>
        </p:nvSpPr>
        <p:spPr bwMode="gray">
          <a:xfrm>
            <a:off x="3491599" y="2083372"/>
            <a:ext cx="402046"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sp>
        <p:nvSpPr>
          <p:cNvPr id="5" name="Freeform 5"/>
          <p:cNvSpPr/>
          <p:nvPr/>
        </p:nvSpPr>
        <p:spPr bwMode="gray">
          <a:xfrm flipH="1">
            <a:off x="6064242" y="2236952"/>
            <a:ext cx="2083330"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FD3197"/>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sp>
        <p:nvSpPr>
          <p:cNvPr id="6" name="Freeform 4"/>
          <p:cNvSpPr/>
          <p:nvPr/>
        </p:nvSpPr>
        <p:spPr bwMode="gray">
          <a:xfrm>
            <a:off x="5357751" y="2083372"/>
            <a:ext cx="402046"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5"/>
              </a:gs>
            </a:gsLst>
            <a:lin ang="5400000" scaled="1"/>
          </a:gradFill>
          <a:ln>
            <a:noFill/>
          </a:ln>
        </p:spPr>
        <p:txBody>
          <a:bodyPr vert="horz" wrap="none" lIns="121505" tIns="60753" rIns="121505" bIns="60753" numCol="1" anchor="ctr" anchorCtr="0" compatLnSpc="1"/>
          <a:lstStyle/>
          <a:p>
            <a:pPr algn="r" fontAlgn="base">
              <a:spcBef>
                <a:spcPct val="0"/>
              </a:spcBef>
              <a:spcAft>
                <a:spcPct val="0"/>
              </a:spcAft>
            </a:pPr>
            <a:endParaRPr lang="zh-CN" altLang="zh-CN">
              <a:latin typeface="+mn-lt"/>
              <a:ea typeface="+mn-ea"/>
              <a:cs typeface="+mn-ea"/>
              <a:sym typeface="+mn-lt"/>
            </a:endParaRPr>
          </a:p>
        </p:txBody>
      </p:sp>
      <p:grpSp>
        <p:nvGrpSpPr>
          <p:cNvPr id="7" name="组合 6"/>
          <p:cNvGrpSpPr/>
          <p:nvPr/>
        </p:nvGrpSpPr>
        <p:grpSpPr>
          <a:xfrm>
            <a:off x="990559" y="1219255"/>
            <a:ext cx="1493314" cy="1093442"/>
            <a:chOff x="1852206" y="1203598"/>
            <a:chExt cx="1125997" cy="1093189"/>
          </a:xfrm>
        </p:grpSpPr>
        <p:sp>
          <p:nvSpPr>
            <p:cNvPr id="8" name="AutoShape 7"/>
            <p:cNvSpPr>
              <a:spLocks noChangeArrowheads="1"/>
            </p:cNvSpPr>
            <p:nvPr/>
          </p:nvSpPr>
          <p:spPr bwMode="gray">
            <a:xfrm>
              <a:off x="1852206" y="1203598"/>
              <a:ext cx="1125997" cy="1093189"/>
            </a:xfrm>
            <a:prstGeom prst="roundRect">
              <a:avLst>
                <a:gd name="adj" fmla="val 11921"/>
              </a:avLst>
            </a:prstGeom>
            <a:solidFill>
              <a:srgbClr val="6AA903"/>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9" name="TextBox 8"/>
            <p:cNvSpPr txBox="1"/>
            <p:nvPr/>
          </p:nvSpPr>
          <p:spPr>
            <a:xfrm>
              <a:off x="1955334" y="1439815"/>
              <a:ext cx="874136" cy="676951"/>
            </a:xfrm>
            <a:prstGeom prst="rect">
              <a:avLst/>
            </a:prstGeom>
            <a:noFill/>
          </p:spPr>
          <p:txBody>
            <a:bodyPr wrap="none" rtlCol="0">
              <a:spAutoFit/>
            </a:bodyPr>
            <a:lstStyle/>
            <a:p>
              <a:pPr algn="ctr"/>
              <a:r>
                <a:rPr lang="zh-CN" altLang="en-US" sz="1900" dirty="0">
                  <a:solidFill>
                    <a:schemeClr val="bg1"/>
                  </a:solidFill>
                  <a:latin typeface="方正粗圆简体" panose="02010601030101010101" pitchFamily="65" charset="-122"/>
                  <a:ea typeface="方正粗圆简体" panose="02010601030101010101" pitchFamily="65" charset="-122"/>
                  <a:cs typeface="+mn-ea"/>
                  <a:sym typeface="+mn-lt"/>
                </a:rPr>
                <a:t>单击此处</a:t>
              </a:r>
              <a:endParaRPr lang="en-US" altLang="zh-CN" sz="1900" dirty="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1900" dirty="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19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10" name="组合 9"/>
          <p:cNvGrpSpPr/>
          <p:nvPr/>
        </p:nvGrpSpPr>
        <p:grpSpPr>
          <a:xfrm>
            <a:off x="2941614" y="1219255"/>
            <a:ext cx="1493314" cy="1093442"/>
            <a:chOff x="3323351" y="1203598"/>
            <a:chExt cx="1125997" cy="1093189"/>
          </a:xfrm>
        </p:grpSpPr>
        <p:sp>
          <p:nvSpPr>
            <p:cNvPr id="11" name="AutoShape 11"/>
            <p:cNvSpPr>
              <a:spLocks noChangeArrowheads="1"/>
            </p:cNvSpPr>
            <p:nvPr/>
          </p:nvSpPr>
          <p:spPr bwMode="gray">
            <a:xfrm>
              <a:off x="3323351" y="1203598"/>
              <a:ext cx="1125997" cy="1093189"/>
            </a:xfrm>
            <a:prstGeom prst="roundRect">
              <a:avLst>
                <a:gd name="adj" fmla="val 11921"/>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12" name="TextBox 11"/>
            <p:cNvSpPr txBox="1"/>
            <p:nvPr/>
          </p:nvSpPr>
          <p:spPr>
            <a:xfrm>
              <a:off x="3452562" y="1425155"/>
              <a:ext cx="874136" cy="676951"/>
            </a:xfrm>
            <a:prstGeom prst="rect">
              <a:avLst/>
            </a:prstGeom>
            <a:noFill/>
          </p:spPr>
          <p:txBody>
            <a:bodyPr wrap="none" rtlCol="0">
              <a:spAutoFit/>
            </a:bodyPr>
            <a:lstStyle>
              <a:defPPr>
                <a:defRPr lang="zh-CN"/>
              </a:defPPr>
              <a:lvl1pPr algn="ctr">
                <a:defRPr sz="1400">
                  <a:solidFill>
                    <a:schemeClr val="bg1"/>
                  </a:solidFill>
                </a:defRPr>
              </a:lvl1pPr>
            </a:lstStyle>
            <a:p>
              <a:r>
                <a:rPr lang="zh-CN" altLang="en-US" sz="1900" dirty="0">
                  <a:latin typeface="方正粗圆简体" panose="02010601030101010101" pitchFamily="65" charset="-122"/>
                  <a:ea typeface="方正粗圆简体" panose="02010601030101010101" pitchFamily="65" charset="-122"/>
                  <a:cs typeface="+mn-ea"/>
                  <a:sym typeface="+mn-lt"/>
                </a:rPr>
                <a:t>单击此处</a:t>
              </a:r>
              <a:endParaRPr lang="en-US" altLang="zh-CN" sz="1900" dirty="0">
                <a:latin typeface="方正粗圆简体" panose="02010601030101010101" pitchFamily="65" charset="-122"/>
                <a:ea typeface="方正粗圆简体" panose="02010601030101010101" pitchFamily="65" charset="-122"/>
                <a:cs typeface="+mn-ea"/>
                <a:sym typeface="+mn-lt"/>
              </a:endParaRPr>
            </a:p>
            <a:p>
              <a:r>
                <a:rPr lang="zh-CN" altLang="en-US" sz="1900" dirty="0">
                  <a:latin typeface="方正粗圆简体" panose="02010601030101010101" pitchFamily="65" charset="-122"/>
                  <a:ea typeface="方正粗圆简体" panose="02010601030101010101" pitchFamily="65" charset="-122"/>
                  <a:cs typeface="+mn-ea"/>
                  <a:sym typeface="+mn-lt"/>
                </a:rPr>
                <a:t>添加文本</a:t>
              </a:r>
              <a:endParaRPr lang="zh-CN" altLang="en-US" sz="1900" dirty="0">
                <a:latin typeface="方正粗圆简体" panose="02010601030101010101" pitchFamily="65" charset="-122"/>
                <a:ea typeface="方正粗圆简体" panose="02010601030101010101" pitchFamily="65" charset="-122"/>
                <a:cs typeface="+mn-ea"/>
                <a:sym typeface="+mn-lt"/>
              </a:endParaRPr>
            </a:p>
          </p:txBody>
        </p:sp>
      </p:grpSp>
      <p:grpSp>
        <p:nvGrpSpPr>
          <p:cNvPr id="13" name="组合 12"/>
          <p:cNvGrpSpPr/>
          <p:nvPr/>
        </p:nvGrpSpPr>
        <p:grpSpPr>
          <a:xfrm>
            <a:off x="4807767" y="1219255"/>
            <a:ext cx="1493314" cy="1093442"/>
            <a:chOff x="4730478" y="1203598"/>
            <a:chExt cx="1125997" cy="1093189"/>
          </a:xfrm>
        </p:grpSpPr>
        <p:sp>
          <p:nvSpPr>
            <p:cNvPr id="14" name="AutoShape 11"/>
            <p:cNvSpPr>
              <a:spLocks noChangeArrowheads="1"/>
            </p:cNvSpPr>
            <p:nvPr/>
          </p:nvSpPr>
          <p:spPr bwMode="gray">
            <a:xfrm>
              <a:off x="4730478" y="1203598"/>
              <a:ext cx="1125997" cy="1093189"/>
            </a:xfrm>
            <a:prstGeom prst="roundRect">
              <a:avLst>
                <a:gd name="adj" fmla="val 11921"/>
              </a:avLst>
            </a:prstGeom>
            <a:solidFill>
              <a:schemeClr val="accent5"/>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15" name="TextBox 14"/>
            <p:cNvSpPr txBox="1"/>
            <p:nvPr/>
          </p:nvSpPr>
          <p:spPr>
            <a:xfrm>
              <a:off x="4859689" y="1425155"/>
              <a:ext cx="874136" cy="676951"/>
            </a:xfrm>
            <a:prstGeom prst="rect">
              <a:avLst/>
            </a:prstGeom>
            <a:noFill/>
          </p:spPr>
          <p:txBody>
            <a:bodyPr wrap="none" rtlCol="0">
              <a:spAutoFit/>
            </a:bodyPr>
            <a:lstStyle>
              <a:defPPr>
                <a:defRPr lang="zh-CN"/>
              </a:defPPr>
              <a:lvl1pPr algn="ctr">
                <a:defRPr sz="1400">
                  <a:solidFill>
                    <a:schemeClr val="bg1"/>
                  </a:solidFill>
                </a:defRPr>
              </a:lvl1pPr>
            </a:lstStyle>
            <a:p>
              <a:r>
                <a:rPr lang="zh-CN" altLang="en-US" sz="1900" dirty="0">
                  <a:latin typeface="方正粗圆简体" panose="02010601030101010101" pitchFamily="65" charset="-122"/>
                  <a:ea typeface="方正粗圆简体" panose="02010601030101010101" pitchFamily="65" charset="-122"/>
                  <a:cs typeface="+mn-ea"/>
                  <a:sym typeface="+mn-lt"/>
                </a:rPr>
                <a:t>单击此处</a:t>
              </a:r>
              <a:endParaRPr lang="en-US" altLang="zh-CN" sz="1900" dirty="0">
                <a:latin typeface="方正粗圆简体" panose="02010601030101010101" pitchFamily="65" charset="-122"/>
                <a:ea typeface="方正粗圆简体" panose="02010601030101010101" pitchFamily="65" charset="-122"/>
                <a:cs typeface="+mn-ea"/>
                <a:sym typeface="+mn-lt"/>
              </a:endParaRPr>
            </a:p>
            <a:p>
              <a:r>
                <a:rPr lang="zh-CN" altLang="en-US" sz="1900" dirty="0">
                  <a:latin typeface="方正粗圆简体" panose="02010601030101010101" pitchFamily="65" charset="-122"/>
                  <a:ea typeface="方正粗圆简体" panose="02010601030101010101" pitchFamily="65" charset="-122"/>
                  <a:cs typeface="+mn-ea"/>
                  <a:sym typeface="+mn-lt"/>
                </a:rPr>
                <a:t>添加文本</a:t>
              </a:r>
              <a:endParaRPr lang="zh-CN" altLang="en-US" sz="1900" dirty="0">
                <a:latin typeface="方正粗圆简体" panose="02010601030101010101" pitchFamily="65" charset="-122"/>
                <a:ea typeface="方正粗圆简体" panose="02010601030101010101" pitchFamily="65" charset="-122"/>
                <a:cs typeface="+mn-ea"/>
                <a:sym typeface="+mn-lt"/>
              </a:endParaRPr>
            </a:p>
          </p:txBody>
        </p:sp>
      </p:grpSp>
      <p:grpSp>
        <p:nvGrpSpPr>
          <p:cNvPr id="16" name="组合 15"/>
          <p:cNvGrpSpPr/>
          <p:nvPr/>
        </p:nvGrpSpPr>
        <p:grpSpPr>
          <a:xfrm>
            <a:off x="6733205" y="1219255"/>
            <a:ext cx="1493314" cy="1093442"/>
            <a:chOff x="6182307" y="1203598"/>
            <a:chExt cx="1125997" cy="1093189"/>
          </a:xfrm>
        </p:grpSpPr>
        <p:sp>
          <p:nvSpPr>
            <p:cNvPr id="17" name="AutoShape 14"/>
            <p:cNvSpPr>
              <a:spLocks noChangeArrowheads="1"/>
            </p:cNvSpPr>
            <p:nvPr/>
          </p:nvSpPr>
          <p:spPr bwMode="gray">
            <a:xfrm>
              <a:off x="6182307" y="1203598"/>
              <a:ext cx="1125997" cy="1093189"/>
            </a:xfrm>
            <a:prstGeom prst="roundRect">
              <a:avLst>
                <a:gd name="adj" fmla="val 11921"/>
              </a:avLst>
            </a:prstGeom>
            <a:solidFill>
              <a:srgbClr val="FD3197"/>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sz="1900">
                <a:latin typeface="方正粗圆简体" panose="02010601030101010101" pitchFamily="65" charset="-122"/>
                <a:ea typeface="方正粗圆简体" panose="02010601030101010101" pitchFamily="65" charset="-122"/>
                <a:cs typeface="+mn-ea"/>
                <a:sym typeface="+mn-lt"/>
              </a:endParaRPr>
            </a:p>
          </p:txBody>
        </p:sp>
        <p:sp>
          <p:nvSpPr>
            <p:cNvPr id="18" name="TextBox 17"/>
            <p:cNvSpPr txBox="1"/>
            <p:nvPr/>
          </p:nvSpPr>
          <p:spPr>
            <a:xfrm>
              <a:off x="6317738" y="1425155"/>
              <a:ext cx="874136" cy="676951"/>
            </a:xfrm>
            <a:prstGeom prst="rect">
              <a:avLst/>
            </a:prstGeom>
            <a:noFill/>
          </p:spPr>
          <p:txBody>
            <a:bodyPr wrap="none" rtlCol="0">
              <a:spAutoFit/>
            </a:bodyPr>
            <a:lstStyle>
              <a:defPPr>
                <a:defRPr lang="zh-CN"/>
              </a:defPPr>
              <a:lvl1pPr algn="ctr">
                <a:defRPr sz="1400">
                  <a:solidFill>
                    <a:schemeClr val="bg1"/>
                  </a:solidFill>
                </a:defRPr>
              </a:lvl1pPr>
            </a:lstStyle>
            <a:p>
              <a:r>
                <a:rPr lang="zh-CN" altLang="en-US" sz="1900" dirty="0">
                  <a:latin typeface="方正粗圆简体" panose="02010601030101010101" pitchFamily="65" charset="-122"/>
                  <a:ea typeface="方正粗圆简体" panose="02010601030101010101" pitchFamily="65" charset="-122"/>
                  <a:cs typeface="+mn-ea"/>
                  <a:sym typeface="+mn-lt"/>
                </a:rPr>
                <a:t>单击此处</a:t>
              </a:r>
              <a:endParaRPr lang="en-US" altLang="zh-CN" sz="1900" dirty="0">
                <a:latin typeface="方正粗圆简体" panose="02010601030101010101" pitchFamily="65" charset="-122"/>
                <a:ea typeface="方正粗圆简体" panose="02010601030101010101" pitchFamily="65" charset="-122"/>
                <a:cs typeface="+mn-ea"/>
                <a:sym typeface="+mn-lt"/>
              </a:endParaRPr>
            </a:p>
            <a:p>
              <a:r>
                <a:rPr lang="zh-CN" altLang="en-US" sz="1900" dirty="0">
                  <a:latin typeface="方正粗圆简体" panose="02010601030101010101" pitchFamily="65" charset="-122"/>
                  <a:ea typeface="方正粗圆简体" panose="02010601030101010101" pitchFamily="65" charset="-122"/>
                  <a:cs typeface="+mn-ea"/>
                  <a:sym typeface="+mn-lt"/>
                </a:rPr>
                <a:t>添加文本</a:t>
              </a:r>
              <a:endParaRPr lang="zh-CN" altLang="en-US" sz="1900" dirty="0">
                <a:latin typeface="方正粗圆简体" panose="02010601030101010101" pitchFamily="65" charset="-122"/>
                <a:ea typeface="方正粗圆简体" panose="02010601030101010101" pitchFamily="65" charset="-122"/>
                <a:cs typeface="+mn-ea"/>
                <a:sym typeface="+mn-lt"/>
              </a:endParaRPr>
            </a:p>
          </p:txBody>
        </p:sp>
      </p:grpSp>
      <p:grpSp>
        <p:nvGrpSpPr>
          <p:cNvPr id="19" name="组合 18"/>
          <p:cNvGrpSpPr/>
          <p:nvPr/>
        </p:nvGrpSpPr>
        <p:grpSpPr>
          <a:xfrm>
            <a:off x="1697020" y="3456330"/>
            <a:ext cx="6082906" cy="893116"/>
            <a:chOff x="2384896" y="3483697"/>
            <a:chExt cx="4586666" cy="892911"/>
          </a:xfrm>
        </p:grpSpPr>
        <p:sp>
          <p:nvSpPr>
            <p:cNvPr id="20" name="AutoShape 19"/>
            <p:cNvSpPr>
              <a:spLocks noChangeArrowheads="1"/>
            </p:cNvSpPr>
            <p:nvPr/>
          </p:nvSpPr>
          <p:spPr bwMode="ltGray">
            <a:xfrm>
              <a:off x="2384896" y="3483697"/>
              <a:ext cx="4586666" cy="892911"/>
            </a:xfrm>
            <a:prstGeom prst="roundRect">
              <a:avLst>
                <a:gd name="adj" fmla="val 13434"/>
              </a:avLst>
            </a:prstGeom>
            <a:noFill/>
            <a:ln w="12700">
              <a:solidFill>
                <a:srgbClr val="6AA9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zh-CN">
                <a:cs typeface="+mn-ea"/>
                <a:sym typeface="+mn-lt"/>
              </a:endParaRPr>
            </a:p>
          </p:txBody>
        </p:sp>
        <p:sp>
          <p:nvSpPr>
            <p:cNvPr id="21" name="矩形 20"/>
            <p:cNvSpPr/>
            <p:nvPr/>
          </p:nvSpPr>
          <p:spPr>
            <a:xfrm>
              <a:off x="2548628" y="3587836"/>
              <a:ext cx="4344414" cy="706567"/>
            </a:xfrm>
            <a:prstGeom prst="rect">
              <a:avLst/>
            </a:prstGeom>
          </p:spPr>
          <p:txBody>
            <a:bodyPr wrap="square">
              <a:spAutoFit/>
            </a:bodyPr>
            <a:lstStyle/>
            <a:p>
              <a:pPr algn="ctr">
                <a:lnSpc>
                  <a:spcPct val="150000"/>
                </a:lnSpc>
              </a:pPr>
              <a:r>
                <a:rPr lang="zh-CN" altLang="en-US" sz="1400" dirty="0" smtClean="0">
                  <a:solidFill>
                    <a:schemeClr val="tx2">
                      <a:lumMod val="75000"/>
                      <a:lumOff val="25000"/>
                    </a:schemeClr>
                  </a:solidFill>
                  <a:latin typeface="+mn-ea"/>
                  <a:ea typeface="+mn-ea"/>
                  <a:cs typeface="+mn-ea"/>
                  <a:sym typeface="+mn-lt"/>
                </a:rPr>
                <a:t>点击</a:t>
              </a:r>
              <a:r>
                <a:rPr lang="zh-CN" altLang="en-US" sz="1400" dirty="0">
                  <a:solidFill>
                    <a:schemeClr val="tx2">
                      <a:lumMod val="75000"/>
                      <a:lumOff val="25000"/>
                    </a:schemeClr>
                  </a:solidFill>
                  <a:latin typeface="+mn-ea"/>
                  <a:ea typeface="+mn-ea"/>
                  <a:cs typeface="+mn-ea"/>
                  <a:sym typeface="+mn-lt"/>
                </a:rPr>
                <a:t>此处添加文字点击此处添加文字点击此处添加文字点击此处添加文字点击此处添加文字点击此处添加文字点击此处添加文字</a:t>
              </a:r>
              <a:endParaRPr lang="zh-CN" altLang="en-US" sz="1400" dirty="0">
                <a:solidFill>
                  <a:schemeClr val="tx2">
                    <a:lumMod val="75000"/>
                    <a:lumOff val="25000"/>
                  </a:schemeClr>
                </a:solidFill>
                <a:latin typeface="+mn-ea"/>
                <a:ea typeface="+mn-ea"/>
                <a:cs typeface="+mn-ea"/>
                <a:sym typeface="+mn-lt"/>
              </a:endParaRPr>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67250" y="3987234"/>
            <a:ext cx="595313" cy="429499"/>
          </a:xfrm>
          <a:prstGeom prst="rect">
            <a:avLst/>
          </a:prstGeom>
        </p:spPr>
      </p:pic>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93377" y="3241593"/>
            <a:ext cx="595312" cy="429498"/>
          </a:xfrm>
          <a:prstGeom prst="rect">
            <a:avLst/>
          </a:prstGeom>
        </p:spPr>
      </p:pic>
      <p:sp>
        <p:nvSpPr>
          <p:cNvPr id="24" name="TextBox 23"/>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1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down)">
                                      <p:cBhvr>
                                        <p:cTn id="16" dur="500"/>
                                        <p:tgtEl>
                                          <p:spTgt spid="7"/>
                                        </p:tgtEl>
                                      </p:cBhvr>
                                    </p:animEffect>
                                  </p:childTnLst>
                                </p:cTn>
                              </p:par>
                              <p:par>
                                <p:cTn id="17" presetID="12" presetClass="entr" presetSubtype="1" fill="hold"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down)">
                                      <p:cBhvr>
                                        <p:cTn id="20" dur="500"/>
                                        <p:tgtEl>
                                          <p:spTgt spid="10"/>
                                        </p:tgtEl>
                                      </p:cBhvr>
                                    </p:animEffect>
                                  </p:childTnLst>
                                </p:cTn>
                              </p:par>
                              <p:par>
                                <p:cTn id="21" presetID="12" presetClass="entr" presetSubtype="1" fill="hold"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down)">
                                      <p:cBhvr>
                                        <p:cTn id="24" dur="500"/>
                                        <p:tgtEl>
                                          <p:spTgt spid="13"/>
                                        </p:tgtEl>
                                      </p:cBhvr>
                                    </p:animEffect>
                                  </p:childTnLst>
                                </p:cTn>
                              </p:par>
                              <p:par>
                                <p:cTn id="25" presetID="12" presetClass="entr" presetSubtype="1" fill="hold" nodeType="withEffect">
                                  <p:stCondLst>
                                    <p:cond delay="7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down)">
                                      <p:cBhvr>
                                        <p:cTn id="28" dur="500"/>
                                        <p:tgtEl>
                                          <p:spTgt spid="16"/>
                                        </p:tgtEl>
                                      </p:cBhvr>
                                    </p:animEffect>
                                  </p:childTnLst>
                                </p:cTn>
                              </p:par>
                            </p:childTnLst>
                          </p:cTn>
                        </p:par>
                        <p:par>
                          <p:cTn id="29" fill="hold">
                            <p:stCondLst>
                              <p:cond delay="1350"/>
                            </p:stCondLst>
                            <p:childTnLst>
                              <p:par>
                                <p:cTn id="30" presetID="22"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750"/>
                                        <p:tgtEl>
                                          <p:spTgt spid="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750"/>
                                        <p:tgtEl>
                                          <p:spTgt spid="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750"/>
                                        <p:tgtEl>
                                          <p:spTgt spid="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750"/>
                                        <p:tgtEl>
                                          <p:spTgt spid="6"/>
                                        </p:tgtEl>
                                      </p:cBhvr>
                                    </p:animEffect>
                                  </p:childTnLst>
                                </p:cTn>
                              </p:par>
                            </p:childTnLst>
                          </p:cTn>
                        </p:par>
                        <p:par>
                          <p:cTn id="42" fill="hold">
                            <p:stCondLst>
                              <p:cond delay="2350"/>
                            </p:stCondLst>
                            <p:childTnLst>
                              <p:par>
                                <p:cTn id="43" presetID="16" presetClass="entr" presetSubtype="37"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outVertical)">
                                      <p:cBhvr>
                                        <p:cTn id="45" dur="750"/>
                                        <p:tgtEl>
                                          <p:spTgt spid="19"/>
                                        </p:tgtEl>
                                      </p:cBhvr>
                                    </p:animEffect>
                                  </p:childTnLst>
                                </p:cTn>
                              </p:par>
                              <p:par>
                                <p:cTn id="46" presetID="10" presetClass="entr" presetSubtype="0" fill="hold"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par>
                                <p:cTn id="49" presetID="10" presetClass="entr" presetSubtype="0" fill="hold" nodeType="withEffect">
                                  <p:stCondLst>
                                    <p:cond delay="5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3"/>
          <p:cNvSpPr txBox="1">
            <a:spLocks noChangeArrowheads="1"/>
          </p:cNvSpPr>
          <p:nvPr/>
        </p:nvSpPr>
        <p:spPr bwMode="auto">
          <a:xfrm>
            <a:off x="2937473" y="2705988"/>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13" name="文本框 10"/>
          <p:cNvSpPr txBox="1">
            <a:spLocks noChangeArrowheads="1"/>
          </p:cNvSpPr>
          <p:nvPr/>
        </p:nvSpPr>
        <p:spPr bwMode="auto">
          <a:xfrm>
            <a:off x="2035175" y="1995486"/>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chemeClr val="accent6"/>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chemeClr val="accent6"/>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chemeClr val="accent6"/>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sp>
        <p:nvSpPr>
          <p:cNvPr id="14" name="文本框 1"/>
          <p:cNvSpPr txBox="1">
            <a:spLocks noChangeArrowheads="1"/>
          </p:cNvSpPr>
          <p:nvPr/>
        </p:nvSpPr>
        <p:spPr bwMode="auto">
          <a:xfrm>
            <a:off x="3485357" y="1341879"/>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chemeClr val="accent6"/>
                </a:solidFill>
                <a:latin typeface="方正粗圆简体" panose="02010601030101010101" pitchFamily="65" charset="-122"/>
                <a:ea typeface="方正粗圆简体" panose="02010601030101010101" pitchFamily="65" charset="-122"/>
                <a:cs typeface="+mn-ea"/>
                <a:sym typeface="+mn-lt"/>
              </a:rPr>
              <a:t>PART 3</a:t>
            </a:r>
            <a:endParaRPr lang="zh-CN" altLang="en-US" sz="48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pic>
        <p:nvPicPr>
          <p:cNvPr id="15" name="Picture 2" descr="E:\PPT素材\卡通c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3516055"/>
            <a:ext cx="9144000" cy="16274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E:\PPT素材\卡通c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024" y="570368"/>
            <a:ext cx="881377" cy="1300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PPT素材\卡通c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861" y="252220"/>
            <a:ext cx="1635032" cy="636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3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by="(-#ppt_w*2)" calcmode="lin" valueType="num">
                                      <p:cBhvr rctx="PPT">
                                        <p:cTn id="30" dur="500" autoRev="1" fill="hold">
                                          <p:stCondLst>
                                            <p:cond delay="0"/>
                                          </p:stCondLst>
                                        </p:cTn>
                                        <p:tgtEl>
                                          <p:spTgt spid="13"/>
                                        </p:tgtEl>
                                        <p:attrNameLst>
                                          <p:attrName>ppt_w</p:attrName>
                                        </p:attrNameLst>
                                      </p:cBhvr>
                                    </p:anim>
                                    <p:anim by="(#ppt_w*0.50)" calcmode="lin" valueType="num">
                                      <p:cBhvr>
                                        <p:cTn id="31" dur="500" decel="50000" autoRev="1" fill="hold">
                                          <p:stCondLst>
                                            <p:cond delay="0"/>
                                          </p:stCondLst>
                                        </p:cTn>
                                        <p:tgtEl>
                                          <p:spTgt spid="13"/>
                                        </p:tgtEl>
                                        <p:attrNameLst>
                                          <p:attrName>ppt_x</p:attrName>
                                        </p:attrNameLst>
                                      </p:cBhvr>
                                    </p:anim>
                                    <p:anim from="(-#ppt_h/2)" to="(#ppt_y)" calcmode="lin" valueType="num">
                                      <p:cBhvr>
                                        <p:cTn id="32" dur="1000" fill="hold">
                                          <p:stCondLst>
                                            <p:cond delay="0"/>
                                          </p:stCondLst>
                                        </p:cTn>
                                        <p:tgtEl>
                                          <p:spTgt spid="13"/>
                                        </p:tgtEl>
                                        <p:attrNameLst>
                                          <p:attrName>ppt_y</p:attrName>
                                        </p:attrNameLst>
                                      </p:cBhvr>
                                    </p:anim>
                                    <p:animRot by="21600000">
                                      <p:cBhvr>
                                        <p:cTn id="33" dur="1000" fill="hold">
                                          <p:stCondLst>
                                            <p:cond delay="0"/>
                                          </p:stCondLst>
                                        </p:cTn>
                                        <p:tgtEl>
                                          <p:spTgt spid="13"/>
                                        </p:tgtEl>
                                        <p:attrNameLst>
                                          <p:attrName>r</p:attrName>
                                        </p:attrNameLst>
                                      </p:cBhvr>
                                    </p:animRot>
                                  </p:childTnLst>
                                </p:cTn>
                              </p:par>
                            </p:childTnLst>
                          </p:cTn>
                        </p:par>
                        <p:par>
                          <p:cTn id="34" fill="hold">
                            <p:stCondLst>
                              <p:cond delay="4699"/>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37"/>
          <p:cNvSpPr/>
          <p:nvPr/>
        </p:nvSpPr>
        <p:spPr>
          <a:xfrm>
            <a:off x="3461657" y="1301050"/>
            <a:ext cx="1624874" cy="776728"/>
          </a:xfrm>
          <a:prstGeom prst="roundRect">
            <a:avLst>
              <a:gd name="adj" fmla="val 5186"/>
            </a:avLst>
          </a:prstGeom>
          <a:blipFill dpi="0" rotWithShape="1">
            <a:blip r:embed="rId1"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Rounded Rectangle 45"/>
          <p:cNvSpPr/>
          <p:nvPr/>
        </p:nvSpPr>
        <p:spPr>
          <a:xfrm>
            <a:off x="3461657" y="2162028"/>
            <a:ext cx="1624874" cy="776728"/>
          </a:xfrm>
          <a:prstGeom prst="roundRect">
            <a:avLst>
              <a:gd name="adj" fmla="val 5186"/>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Rounded Rectangle 47"/>
          <p:cNvSpPr/>
          <p:nvPr/>
        </p:nvSpPr>
        <p:spPr>
          <a:xfrm>
            <a:off x="3461657" y="3024788"/>
            <a:ext cx="1624874" cy="776728"/>
          </a:xfrm>
          <a:prstGeom prst="roundRect">
            <a:avLst>
              <a:gd name="adj" fmla="val 5186"/>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圆角矩形 9"/>
          <p:cNvSpPr/>
          <p:nvPr/>
        </p:nvSpPr>
        <p:spPr>
          <a:xfrm>
            <a:off x="5186220" y="1311935"/>
            <a:ext cx="3378198" cy="2500466"/>
          </a:xfrm>
          <a:prstGeom prst="roundRect">
            <a:avLst>
              <a:gd name="adj" fmla="val 4477"/>
            </a:avLst>
          </a:prstGeom>
          <a:blipFill dpi="0" rotWithShape="1">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Прямоугольник 121"/>
          <p:cNvSpPr/>
          <p:nvPr/>
        </p:nvSpPr>
        <p:spPr>
          <a:xfrm>
            <a:off x="671176" y="1522598"/>
            <a:ext cx="2703393" cy="2677656"/>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ru-RU" sz="1400" dirty="0" smtClean="0">
              <a:solidFill>
                <a:schemeClr val="tx2">
                  <a:lumMod val="75000"/>
                  <a:lumOff val="25000"/>
                </a:schemeClr>
              </a:solidFill>
              <a:latin typeface="+mn-lt"/>
              <a:ea typeface="+mn-ea"/>
              <a:cs typeface="+mn-ea"/>
              <a:sym typeface="+mn-lt"/>
            </a:endParaRPr>
          </a:p>
        </p:txBody>
      </p:sp>
      <p:sp>
        <p:nvSpPr>
          <p:cNvPr id="15" name="TextBox 14"/>
          <p:cNvSpPr txBox="1"/>
          <p:nvPr/>
        </p:nvSpPr>
        <p:spPr>
          <a:xfrm>
            <a:off x="700474" y="1085606"/>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FD3197"/>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sp>
        <p:nvSpPr>
          <p:cNvPr id="16" name="TextBox 15"/>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1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par>
                                <p:cTn id="27" presetID="12" presetClass="entr" presetSubtype="8" fill="hold" grpId="0" nodeType="with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par>
                                <p:cTn id="31" presetID="12" presetClass="entr" presetSubtype="8" fill="hold" grpId="0" nodeType="withEffect">
                                  <p:stCondLst>
                                    <p:cond delay="5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ppt_x</p:attrName>
                                        </p:attrNameLst>
                                      </p:cBhvr>
                                      <p:tavLst>
                                        <p:tav tm="0">
                                          <p:val>
                                            <p:strVal val="#ppt_x-#ppt_w*1.125000"/>
                                          </p:val>
                                        </p:tav>
                                        <p:tav tm="100000">
                                          <p:val>
                                            <p:strVal val="#ppt_x"/>
                                          </p:val>
                                        </p:tav>
                                      </p:tavLst>
                                    </p:anim>
                                    <p:animEffect transition="in" filter="wipe(right)">
                                      <p:cBhvr>
                                        <p:cTn id="34" dur="500"/>
                                        <p:tgtEl>
                                          <p:spTgt spid="8"/>
                                        </p:tgtEl>
                                      </p:cBhvr>
                                    </p:animEffect>
                                  </p:childTnLst>
                                </p:cTn>
                              </p:par>
                            </p:childTnLst>
                          </p:cTn>
                        </p:par>
                        <p:par>
                          <p:cTn id="35" fill="hold">
                            <p:stCondLst>
                              <p:cond delay="2850"/>
                            </p:stCondLst>
                            <p:childTnLst>
                              <p:par>
                                <p:cTn id="36" presetID="22" presetClass="entr" presetSubtype="2"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a:off x="4610103" y="1475790"/>
            <a:ext cx="1304802" cy="1263848"/>
          </a:xfrm>
          <a:custGeom>
            <a:avLst/>
            <a:gdLst>
              <a:gd name="connsiteX0" fmla="*/ 1193828 w 1567944"/>
              <a:gd name="connsiteY0" fmla="*/ 112 h 1634445"/>
              <a:gd name="connsiteX1" fmla="*/ 1567944 w 1567944"/>
              <a:gd name="connsiteY1" fmla="*/ 14896 h 1634445"/>
              <a:gd name="connsiteX2" fmla="*/ 1093465 w 1567944"/>
              <a:gd name="connsiteY2" fmla="*/ 1603880 h 1634445"/>
              <a:gd name="connsiteX3" fmla="*/ 964661 w 1567944"/>
              <a:gd name="connsiteY3" fmla="*/ 1634445 h 1634445"/>
              <a:gd name="connsiteX4" fmla="*/ 0 w 1567944"/>
              <a:gd name="connsiteY4" fmla="*/ 1634445 h 1634445"/>
              <a:gd name="connsiteX5" fmla="*/ 0 w 1567944"/>
              <a:gd name="connsiteY5" fmla="*/ 391984 h 1634445"/>
              <a:gd name="connsiteX6" fmla="*/ 18173 w 1567944"/>
              <a:gd name="connsiteY6" fmla="*/ 358600 h 1634445"/>
              <a:gd name="connsiteX7" fmla="*/ 1193828 w 1567944"/>
              <a:gd name="connsiteY7" fmla="*/ 112 h 163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944" h="1634445">
                <a:moveTo>
                  <a:pt x="1193828" y="112"/>
                </a:moveTo>
                <a:cubicBezTo>
                  <a:pt x="1308400" y="891"/>
                  <a:pt x="1432831" y="5719"/>
                  <a:pt x="1567944" y="14896"/>
                </a:cubicBezTo>
                <a:cubicBezTo>
                  <a:pt x="1521762" y="1062149"/>
                  <a:pt x="1567854" y="1458053"/>
                  <a:pt x="1093465" y="1603880"/>
                </a:cubicBezTo>
                <a:lnTo>
                  <a:pt x="964661" y="1634445"/>
                </a:lnTo>
                <a:lnTo>
                  <a:pt x="0" y="1634445"/>
                </a:lnTo>
                <a:lnTo>
                  <a:pt x="0" y="391984"/>
                </a:lnTo>
                <a:lnTo>
                  <a:pt x="18173" y="358600"/>
                </a:lnTo>
                <a:cubicBezTo>
                  <a:pt x="173880" y="136556"/>
                  <a:pt x="506399" y="-4557"/>
                  <a:pt x="1193828" y="11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sp>
        <p:nvSpPr>
          <p:cNvPr id="28" name="任意多边形 27"/>
          <p:cNvSpPr/>
          <p:nvPr/>
        </p:nvSpPr>
        <p:spPr>
          <a:xfrm>
            <a:off x="3399748" y="1696514"/>
            <a:ext cx="1137519" cy="1043124"/>
          </a:xfrm>
          <a:custGeom>
            <a:avLst/>
            <a:gdLst>
              <a:gd name="connsiteX0" fmla="*/ 310624 w 1365466"/>
              <a:gd name="connsiteY0" fmla="*/ 93 h 1348409"/>
              <a:gd name="connsiteX1" fmla="*/ 1339850 w 1365466"/>
              <a:gd name="connsiteY1" fmla="*/ 395273 h 1348409"/>
              <a:gd name="connsiteX2" fmla="*/ 1365466 w 1365466"/>
              <a:gd name="connsiteY2" fmla="*/ 479194 h 1348409"/>
              <a:gd name="connsiteX3" fmla="*/ 1365466 w 1365466"/>
              <a:gd name="connsiteY3" fmla="*/ 1348409 h 1348409"/>
              <a:gd name="connsiteX4" fmla="*/ 464435 w 1365466"/>
              <a:gd name="connsiteY4" fmla="*/ 1348409 h 1348409"/>
              <a:gd name="connsiteX5" fmla="*/ 393955 w 1365466"/>
              <a:gd name="connsiteY5" fmla="*/ 1331685 h 1348409"/>
              <a:gd name="connsiteX6" fmla="*/ 0 w 1365466"/>
              <a:gd name="connsiteY6" fmla="*/ 12368 h 1348409"/>
              <a:gd name="connsiteX7" fmla="*/ 310624 w 1365466"/>
              <a:gd name="connsiteY7" fmla="*/ 93 h 13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466" h="1348409">
                <a:moveTo>
                  <a:pt x="310624" y="93"/>
                </a:moveTo>
                <a:cubicBezTo>
                  <a:pt x="976517" y="-4430"/>
                  <a:pt x="1241319" y="155799"/>
                  <a:pt x="1339850" y="395273"/>
                </a:cubicBezTo>
                <a:lnTo>
                  <a:pt x="1365466" y="479194"/>
                </a:lnTo>
                <a:lnTo>
                  <a:pt x="1365466" y="1348409"/>
                </a:lnTo>
                <a:lnTo>
                  <a:pt x="464435" y="1348409"/>
                </a:lnTo>
                <a:lnTo>
                  <a:pt x="393955" y="1331685"/>
                </a:lnTo>
                <a:cubicBezTo>
                  <a:pt x="75" y="1210606"/>
                  <a:pt x="38345" y="881891"/>
                  <a:pt x="0" y="12368"/>
                </a:cubicBezTo>
                <a:cubicBezTo>
                  <a:pt x="112183" y="4748"/>
                  <a:pt x="215496" y="740"/>
                  <a:pt x="310624" y="9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sp>
        <p:nvSpPr>
          <p:cNvPr id="29" name="任意多边形 28"/>
          <p:cNvSpPr/>
          <p:nvPr/>
        </p:nvSpPr>
        <p:spPr>
          <a:xfrm>
            <a:off x="3163792" y="2820967"/>
            <a:ext cx="1373475" cy="1272022"/>
          </a:xfrm>
          <a:custGeom>
            <a:avLst/>
            <a:gdLst>
              <a:gd name="connsiteX0" fmla="*/ 669841 w 1650278"/>
              <a:gd name="connsiteY0" fmla="*/ 0 h 1646008"/>
              <a:gd name="connsiteX1" fmla="*/ 1650278 w 1650278"/>
              <a:gd name="connsiteY1" fmla="*/ 0 h 1646008"/>
              <a:gd name="connsiteX2" fmla="*/ 1650278 w 1650278"/>
              <a:gd name="connsiteY2" fmla="*/ 1050158 h 1646008"/>
              <a:gd name="connsiteX3" fmla="*/ 1613715 w 1650278"/>
              <a:gd name="connsiteY3" fmla="*/ 1169942 h 1646008"/>
              <a:gd name="connsiteX4" fmla="*/ 0 w 1650278"/>
              <a:gd name="connsiteY4" fmla="*/ 1631112 h 1646008"/>
              <a:gd name="connsiteX5" fmla="*/ 617223 w 1650278"/>
              <a:gd name="connsiteY5" fmla="*/ 8255 h 1646008"/>
              <a:gd name="connsiteX6" fmla="*/ 669841 w 1650278"/>
              <a:gd name="connsiteY6" fmla="*/ 0 h 16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278" h="1646008">
                <a:moveTo>
                  <a:pt x="669841" y="0"/>
                </a:moveTo>
                <a:lnTo>
                  <a:pt x="1650278" y="0"/>
                </a:lnTo>
                <a:lnTo>
                  <a:pt x="1650278" y="1050158"/>
                </a:lnTo>
                <a:lnTo>
                  <a:pt x="1613715" y="1169942"/>
                </a:lnTo>
                <a:cubicBezTo>
                  <a:pt x="1478091" y="1499568"/>
                  <a:pt x="1080908" y="1704533"/>
                  <a:pt x="0" y="1631112"/>
                </a:cubicBezTo>
                <a:cubicBezTo>
                  <a:pt x="50380" y="488654"/>
                  <a:pt x="-9053" y="121356"/>
                  <a:pt x="617223" y="8255"/>
                </a:cubicBezTo>
                <a:lnTo>
                  <a:pt x="669841" y="0"/>
                </a:lnTo>
                <a:close/>
              </a:path>
            </a:pathLst>
          </a:custGeom>
          <a:solidFill>
            <a:srgbClr val="FD3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sp>
        <p:nvSpPr>
          <p:cNvPr id="30" name="任意多边形 29"/>
          <p:cNvSpPr/>
          <p:nvPr/>
        </p:nvSpPr>
        <p:spPr>
          <a:xfrm>
            <a:off x="4610104" y="2820967"/>
            <a:ext cx="1100541" cy="1056202"/>
          </a:xfrm>
          <a:custGeom>
            <a:avLst/>
            <a:gdLst>
              <a:gd name="connsiteX0" fmla="*/ 0 w 1321773"/>
              <a:gd name="connsiteY0" fmla="*/ 0 h 1366414"/>
              <a:gd name="connsiteX1" fmla="*/ 760682 w 1321773"/>
              <a:gd name="connsiteY1" fmla="*/ 0 h 1366414"/>
              <a:gd name="connsiteX2" fmla="*/ 809300 w 1321773"/>
              <a:gd name="connsiteY2" fmla="*/ 6607 h 1366414"/>
              <a:gd name="connsiteX3" fmla="*/ 1321773 w 1321773"/>
              <a:gd name="connsiteY3" fmla="*/ 1354047 h 1366414"/>
              <a:gd name="connsiteX4" fmla="*/ 35015 w 1321773"/>
              <a:gd name="connsiteY4" fmla="*/ 1068673 h 1366414"/>
              <a:gd name="connsiteX5" fmla="*/ 0 w 1321773"/>
              <a:gd name="connsiteY5" fmla="*/ 1004350 h 1366414"/>
              <a:gd name="connsiteX6" fmla="*/ 0 w 1321773"/>
              <a:gd name="connsiteY6" fmla="*/ 0 h 13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73" h="1366414">
                <a:moveTo>
                  <a:pt x="0" y="0"/>
                </a:moveTo>
                <a:lnTo>
                  <a:pt x="760682" y="0"/>
                </a:lnTo>
                <a:lnTo>
                  <a:pt x="809300" y="6607"/>
                </a:lnTo>
                <a:cubicBezTo>
                  <a:pt x="1329290" y="100513"/>
                  <a:pt x="1279943" y="405476"/>
                  <a:pt x="1321773" y="1354047"/>
                </a:cubicBezTo>
                <a:cubicBezTo>
                  <a:pt x="536490" y="1407387"/>
                  <a:pt x="185844" y="1283761"/>
                  <a:pt x="35015" y="1068673"/>
                </a:cubicBezTo>
                <a:lnTo>
                  <a:pt x="0" y="1004350"/>
                </a:lnTo>
                <a:lnTo>
                  <a:pt x="0" y="0"/>
                </a:lnTo>
                <a:close/>
              </a:path>
            </a:pathLst>
          </a:cu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latin typeface="方正粗圆简体" panose="02010601030101010101" pitchFamily="65" charset="-122"/>
              <a:ea typeface="方正粗圆简体" panose="02010601030101010101" pitchFamily="65" charset="-122"/>
              <a:cs typeface="+mn-ea"/>
              <a:sym typeface="+mn-lt"/>
            </a:endParaRPr>
          </a:p>
        </p:txBody>
      </p:sp>
      <p:grpSp>
        <p:nvGrpSpPr>
          <p:cNvPr id="10" name="组合 9"/>
          <p:cNvGrpSpPr/>
          <p:nvPr/>
        </p:nvGrpSpPr>
        <p:grpSpPr>
          <a:xfrm>
            <a:off x="3813783" y="1927252"/>
            <a:ext cx="309119" cy="334231"/>
            <a:chOff x="8816976" y="3130550"/>
            <a:chExt cx="241300" cy="280988"/>
          </a:xfrm>
          <a:solidFill>
            <a:schemeClr val="bg1"/>
          </a:solidFill>
        </p:grpSpPr>
        <p:sp>
          <p:nvSpPr>
            <p:cNvPr id="22" name="Freeform 45"/>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3" name="Freeform 46"/>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4" name="Freeform 47"/>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5"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6" name="Freeform 49"/>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grpSp>
      <p:sp>
        <p:nvSpPr>
          <p:cNvPr id="20490" name="文本框 10"/>
          <p:cNvSpPr txBox="1">
            <a:spLocks noChangeArrowheads="1"/>
          </p:cNvSpPr>
          <p:nvPr/>
        </p:nvSpPr>
        <p:spPr bwMode="auto">
          <a:xfrm>
            <a:off x="3776573" y="2247769"/>
            <a:ext cx="4613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dirty="0">
                <a:solidFill>
                  <a:srgbClr val="FFFFFF"/>
                </a:solidFill>
                <a:latin typeface="方正粗圆简体" panose="02010601030101010101" pitchFamily="65" charset="-122"/>
                <a:ea typeface="方正粗圆简体" panose="02010601030101010101" pitchFamily="65" charset="-122"/>
                <a:cs typeface="+mn-ea"/>
                <a:sym typeface="+mn-lt"/>
              </a:rPr>
              <a:t>A</a:t>
            </a:r>
            <a:endParaRPr lang="zh-CN" altLang="en-US" sz="27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2" name="Freeform 104"/>
          <p:cNvSpPr/>
          <p:nvPr/>
        </p:nvSpPr>
        <p:spPr bwMode="auto">
          <a:xfrm>
            <a:off x="5131320" y="1865736"/>
            <a:ext cx="262369" cy="214185"/>
          </a:xfrm>
          <a:custGeom>
            <a:avLst/>
            <a:gdLst>
              <a:gd name="T0" fmla="*/ 0 w 128"/>
              <a:gd name="T1" fmla="*/ 48 h 112"/>
              <a:gd name="T2" fmla="*/ 32 w 128"/>
              <a:gd name="T3" fmla="*/ 48 h 112"/>
              <a:gd name="T4" fmla="*/ 48 w 128"/>
              <a:gd name="T5" fmla="*/ 80 h 112"/>
              <a:gd name="T6" fmla="*/ 96 w 128"/>
              <a:gd name="T7" fmla="*/ 0 h 112"/>
              <a:gd name="T8" fmla="*/ 128 w 128"/>
              <a:gd name="T9" fmla="*/ 0 h 112"/>
              <a:gd name="T10" fmla="*/ 64 w 128"/>
              <a:gd name="T11" fmla="*/ 112 h 112"/>
              <a:gd name="T12" fmla="*/ 32 w 128"/>
              <a:gd name="T13" fmla="*/ 112 h 112"/>
              <a:gd name="T14" fmla="*/ 0 w 128"/>
              <a:gd name="T15" fmla="*/ 4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12">
                <a:moveTo>
                  <a:pt x="0" y="48"/>
                </a:moveTo>
                <a:lnTo>
                  <a:pt x="32" y="48"/>
                </a:lnTo>
                <a:lnTo>
                  <a:pt x="48" y="80"/>
                </a:lnTo>
                <a:lnTo>
                  <a:pt x="96" y="0"/>
                </a:lnTo>
                <a:lnTo>
                  <a:pt x="128" y="0"/>
                </a:lnTo>
                <a:lnTo>
                  <a:pt x="64" y="112"/>
                </a:lnTo>
                <a:lnTo>
                  <a:pt x="32" y="112"/>
                </a:lnTo>
                <a:lnTo>
                  <a:pt x="0" y="48"/>
                </a:ln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0492" name="文本框 12"/>
          <p:cNvSpPr txBox="1">
            <a:spLocks noChangeArrowheads="1"/>
          </p:cNvSpPr>
          <p:nvPr/>
        </p:nvSpPr>
        <p:spPr bwMode="auto">
          <a:xfrm>
            <a:off x="5032710" y="2138909"/>
            <a:ext cx="4595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FFFFFF"/>
                </a:solidFill>
                <a:latin typeface="方正粗圆简体" panose="02010601030101010101" pitchFamily="65" charset="-122"/>
                <a:ea typeface="方正粗圆简体" panose="02010601030101010101" pitchFamily="65" charset="-122"/>
                <a:cs typeface="+mn-ea"/>
                <a:sym typeface="+mn-lt"/>
              </a:rPr>
              <a:t>B</a:t>
            </a:r>
            <a:endParaRPr lang="zh-CN" altLang="en-US" sz="2700">
              <a:solidFill>
                <a:srgbClr val="FFFFFF"/>
              </a:solidFill>
              <a:latin typeface="方正粗圆简体" panose="02010601030101010101" pitchFamily="65" charset="-122"/>
              <a:ea typeface="方正粗圆简体" panose="02010601030101010101" pitchFamily="65" charset="-122"/>
              <a:cs typeface="+mn-ea"/>
              <a:sym typeface="+mn-lt"/>
            </a:endParaRPr>
          </a:p>
        </p:txBody>
      </p:sp>
      <p:grpSp>
        <p:nvGrpSpPr>
          <p:cNvPr id="14" name="组合 13"/>
          <p:cNvGrpSpPr/>
          <p:nvPr/>
        </p:nvGrpSpPr>
        <p:grpSpPr>
          <a:xfrm>
            <a:off x="3733345" y="3154268"/>
            <a:ext cx="287015" cy="150809"/>
            <a:chOff x="2854325" y="1114425"/>
            <a:chExt cx="204788" cy="115887"/>
          </a:xfrm>
          <a:solidFill>
            <a:schemeClr val="bg1"/>
          </a:solidFill>
        </p:grpSpPr>
        <p:sp>
          <p:nvSpPr>
            <p:cNvPr id="20" name="Freeform 15"/>
            <p:cNvSpPr/>
            <p:nvPr/>
          </p:nvSpPr>
          <p:spPr bwMode="auto">
            <a:xfrm>
              <a:off x="2941638" y="1114425"/>
              <a:ext cx="117475" cy="115887"/>
            </a:xfrm>
            <a:custGeom>
              <a:avLst/>
              <a:gdLst>
                <a:gd name="T0" fmla="*/ 74 w 74"/>
                <a:gd name="T1" fmla="*/ 36 h 73"/>
                <a:gd name="T2" fmla="*/ 0 w 74"/>
                <a:gd name="T3" fmla="*/ 0 h 73"/>
                <a:gd name="T4" fmla="*/ 0 w 74"/>
                <a:gd name="T5" fmla="*/ 28 h 73"/>
                <a:gd name="T6" fmla="*/ 19 w 74"/>
                <a:gd name="T7" fmla="*/ 36 h 73"/>
                <a:gd name="T8" fmla="*/ 0 w 74"/>
                <a:gd name="T9" fmla="*/ 46 h 73"/>
                <a:gd name="T10" fmla="*/ 0 w 74"/>
                <a:gd name="T11" fmla="*/ 73 h 73"/>
                <a:gd name="T12" fmla="*/ 74 w 74"/>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74" y="36"/>
                  </a:moveTo>
                  <a:lnTo>
                    <a:pt x="0" y="0"/>
                  </a:lnTo>
                  <a:lnTo>
                    <a:pt x="0" y="28"/>
                  </a:lnTo>
                  <a:lnTo>
                    <a:pt x="19" y="36"/>
                  </a:lnTo>
                  <a:lnTo>
                    <a:pt x="0" y="46"/>
                  </a:lnTo>
                  <a:lnTo>
                    <a:pt x="0" y="73"/>
                  </a:lnTo>
                  <a:lnTo>
                    <a:pt x="7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21" name="Freeform 16"/>
            <p:cNvSpPr/>
            <p:nvPr/>
          </p:nvSpPr>
          <p:spPr bwMode="auto">
            <a:xfrm>
              <a:off x="2854325" y="1114425"/>
              <a:ext cx="117475" cy="115887"/>
            </a:xfrm>
            <a:custGeom>
              <a:avLst/>
              <a:gdLst>
                <a:gd name="T0" fmla="*/ 55 w 74"/>
                <a:gd name="T1" fmla="*/ 28 h 73"/>
                <a:gd name="T2" fmla="*/ 0 w 74"/>
                <a:gd name="T3" fmla="*/ 0 h 73"/>
                <a:gd name="T4" fmla="*/ 0 w 74"/>
                <a:gd name="T5" fmla="*/ 73 h 73"/>
                <a:gd name="T6" fmla="*/ 55 w 74"/>
                <a:gd name="T7" fmla="*/ 46 h 73"/>
                <a:gd name="T8" fmla="*/ 74 w 74"/>
                <a:gd name="T9" fmla="*/ 36 h 73"/>
                <a:gd name="T10" fmla="*/ 55 w 74"/>
                <a:gd name="T11" fmla="*/ 28 h 73"/>
              </a:gdLst>
              <a:ahLst/>
              <a:cxnLst>
                <a:cxn ang="0">
                  <a:pos x="T0" y="T1"/>
                </a:cxn>
                <a:cxn ang="0">
                  <a:pos x="T2" y="T3"/>
                </a:cxn>
                <a:cxn ang="0">
                  <a:pos x="T4" y="T5"/>
                </a:cxn>
                <a:cxn ang="0">
                  <a:pos x="T6" y="T7"/>
                </a:cxn>
                <a:cxn ang="0">
                  <a:pos x="T8" y="T9"/>
                </a:cxn>
                <a:cxn ang="0">
                  <a:pos x="T10" y="T11"/>
                </a:cxn>
              </a:cxnLst>
              <a:rect l="0" t="0" r="r" b="b"/>
              <a:pathLst>
                <a:path w="74" h="73">
                  <a:moveTo>
                    <a:pt x="55" y="28"/>
                  </a:moveTo>
                  <a:lnTo>
                    <a:pt x="0" y="0"/>
                  </a:lnTo>
                  <a:lnTo>
                    <a:pt x="0" y="73"/>
                  </a:lnTo>
                  <a:lnTo>
                    <a:pt x="55" y="46"/>
                  </a:lnTo>
                  <a:lnTo>
                    <a:pt x="74" y="36"/>
                  </a:lnTo>
                  <a:lnTo>
                    <a:pt x="5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grpSp>
      <p:sp>
        <p:nvSpPr>
          <p:cNvPr id="20494" name="文本框 14"/>
          <p:cNvSpPr txBox="1">
            <a:spLocks noChangeArrowheads="1"/>
          </p:cNvSpPr>
          <p:nvPr/>
        </p:nvSpPr>
        <p:spPr bwMode="auto">
          <a:xfrm>
            <a:off x="3684680" y="3299460"/>
            <a:ext cx="4613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FFFFFF"/>
                </a:solidFill>
                <a:latin typeface="方正粗圆简体" panose="02010601030101010101" pitchFamily="65" charset="-122"/>
                <a:ea typeface="方正粗圆简体" panose="02010601030101010101" pitchFamily="65" charset="-122"/>
                <a:cs typeface="+mn-ea"/>
                <a:sym typeface="+mn-lt"/>
              </a:rPr>
              <a:t>C</a:t>
            </a:r>
            <a:endParaRPr lang="zh-CN" altLang="en-US" sz="2700">
              <a:solidFill>
                <a:srgbClr val="FFFFFF"/>
              </a:solidFill>
              <a:latin typeface="方正粗圆简体" panose="02010601030101010101" pitchFamily="65" charset="-122"/>
              <a:ea typeface="方正粗圆简体" panose="02010601030101010101" pitchFamily="65" charset="-122"/>
              <a:cs typeface="+mn-ea"/>
              <a:sym typeface="+mn-lt"/>
            </a:endParaRPr>
          </a:p>
        </p:txBody>
      </p:sp>
      <p:grpSp>
        <p:nvGrpSpPr>
          <p:cNvPr id="16" name="组合 15"/>
          <p:cNvGrpSpPr/>
          <p:nvPr/>
        </p:nvGrpSpPr>
        <p:grpSpPr>
          <a:xfrm>
            <a:off x="4954369" y="3082692"/>
            <a:ext cx="305094" cy="191051"/>
            <a:chOff x="4076700" y="1917701"/>
            <a:chExt cx="204787" cy="138112"/>
          </a:xfrm>
          <a:solidFill>
            <a:schemeClr val="bg1"/>
          </a:solidFill>
        </p:grpSpPr>
        <p:sp>
          <p:nvSpPr>
            <p:cNvPr id="18" name="Freeform 370"/>
            <p:cNvSpPr/>
            <p:nvPr/>
          </p:nvSpPr>
          <p:spPr bwMode="auto">
            <a:xfrm>
              <a:off x="4076700" y="1925638"/>
              <a:ext cx="204787" cy="130175"/>
            </a:xfrm>
            <a:custGeom>
              <a:avLst/>
              <a:gdLst>
                <a:gd name="T0" fmla="*/ 288 w 289"/>
                <a:gd name="T1" fmla="*/ 0 h 183"/>
                <a:gd name="T2" fmla="*/ 199 w 289"/>
                <a:gd name="T3" fmla="*/ 76 h 183"/>
                <a:gd name="T4" fmla="*/ 144 w 289"/>
                <a:gd name="T5" fmla="*/ 121 h 183"/>
                <a:gd name="T6" fmla="*/ 90 w 289"/>
                <a:gd name="T7" fmla="*/ 76 h 183"/>
                <a:gd name="T8" fmla="*/ 1 w 289"/>
                <a:gd name="T9" fmla="*/ 0 h 183"/>
                <a:gd name="T10" fmla="*/ 0 w 289"/>
                <a:gd name="T11" fmla="*/ 6 h 183"/>
                <a:gd name="T12" fmla="*/ 0 w 289"/>
                <a:gd name="T13" fmla="*/ 166 h 183"/>
                <a:gd name="T14" fmla="*/ 0 w 289"/>
                <a:gd name="T15" fmla="*/ 169 h 183"/>
                <a:gd name="T16" fmla="*/ 17 w 289"/>
                <a:gd name="T17" fmla="*/ 183 h 183"/>
                <a:gd name="T18" fmla="*/ 271 w 289"/>
                <a:gd name="T19" fmla="*/ 183 h 183"/>
                <a:gd name="T20" fmla="*/ 287 w 289"/>
                <a:gd name="T21" fmla="*/ 171 h 183"/>
                <a:gd name="T22" fmla="*/ 288 w 289"/>
                <a:gd name="T23" fmla="*/ 171 h 183"/>
                <a:gd name="T24" fmla="*/ 289 w 289"/>
                <a:gd name="T25" fmla="*/ 166 h 183"/>
                <a:gd name="T26" fmla="*/ 289 w 289"/>
                <a:gd name="T27" fmla="*/ 6 h 183"/>
                <a:gd name="T28" fmla="*/ 288 w 28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83">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sp>
          <p:nvSpPr>
            <p:cNvPr id="19" name="Freeform 371"/>
            <p:cNvSpPr/>
            <p:nvPr/>
          </p:nvSpPr>
          <p:spPr bwMode="auto">
            <a:xfrm>
              <a:off x="4086225" y="1917701"/>
              <a:ext cx="185737" cy="79375"/>
            </a:xfrm>
            <a:custGeom>
              <a:avLst/>
              <a:gdLst>
                <a:gd name="T0" fmla="*/ 108 w 264"/>
                <a:gd name="T1" fmla="*/ 92 h 112"/>
                <a:gd name="T2" fmla="*/ 132 w 264"/>
                <a:gd name="T3" fmla="*/ 112 h 112"/>
                <a:gd name="T4" fmla="*/ 157 w 264"/>
                <a:gd name="T5" fmla="*/ 92 h 112"/>
                <a:gd name="T6" fmla="*/ 170 w 264"/>
                <a:gd name="T7" fmla="*/ 82 h 112"/>
                <a:gd name="T8" fmla="*/ 264 w 264"/>
                <a:gd name="T9" fmla="*/ 1 h 112"/>
                <a:gd name="T10" fmla="*/ 259 w 264"/>
                <a:gd name="T11" fmla="*/ 0 h 112"/>
                <a:gd name="T12" fmla="*/ 5 w 264"/>
                <a:gd name="T13" fmla="*/ 0 h 112"/>
                <a:gd name="T14" fmla="*/ 0 w 264"/>
                <a:gd name="T15" fmla="*/ 1 h 112"/>
                <a:gd name="T16" fmla="*/ 95 w 264"/>
                <a:gd name="T17" fmla="*/ 82 h 112"/>
                <a:gd name="T18" fmla="*/ 108 w 26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方正粗圆简体" panose="02010601030101010101" pitchFamily="65" charset="-122"/>
                <a:ea typeface="方正粗圆简体" panose="02010601030101010101" pitchFamily="65" charset="-122"/>
                <a:cs typeface="+mn-ea"/>
                <a:sym typeface="+mn-lt"/>
              </a:endParaRPr>
            </a:p>
          </p:txBody>
        </p:sp>
      </p:grpSp>
      <p:sp>
        <p:nvSpPr>
          <p:cNvPr id="20496" name="文本框 16"/>
          <p:cNvSpPr txBox="1">
            <a:spLocks noChangeArrowheads="1"/>
          </p:cNvSpPr>
          <p:nvPr/>
        </p:nvSpPr>
        <p:spPr bwMode="auto">
          <a:xfrm>
            <a:off x="4930580" y="3265482"/>
            <a:ext cx="4595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FFFFFF"/>
                </a:solidFill>
                <a:latin typeface="方正粗圆简体" panose="02010601030101010101" pitchFamily="65" charset="-122"/>
                <a:ea typeface="方正粗圆简体" panose="02010601030101010101" pitchFamily="65" charset="-122"/>
                <a:cs typeface="+mn-ea"/>
                <a:sym typeface="+mn-lt"/>
              </a:rPr>
              <a:t>D</a:t>
            </a:r>
            <a:endParaRPr lang="zh-CN" altLang="en-US" sz="2700">
              <a:solidFill>
                <a:srgbClr val="FFFFFF"/>
              </a:solidFill>
              <a:latin typeface="方正粗圆简体" panose="02010601030101010101" pitchFamily="65" charset="-122"/>
              <a:ea typeface="方正粗圆简体" panose="02010601030101010101" pitchFamily="65" charset="-122"/>
              <a:cs typeface="+mn-ea"/>
              <a:sym typeface="+mn-lt"/>
            </a:endParaRPr>
          </a:p>
        </p:txBody>
      </p:sp>
      <p:cxnSp>
        <p:nvCxnSpPr>
          <p:cNvPr id="31" name="直接连接符 30"/>
          <p:cNvCxnSpPr/>
          <p:nvPr/>
        </p:nvCxnSpPr>
        <p:spPr>
          <a:xfrm>
            <a:off x="6196657" y="2739654"/>
            <a:ext cx="2463450"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75853" y="2739654"/>
            <a:ext cx="2463450"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0499" name="组合 32"/>
          <p:cNvGrpSpPr/>
          <p:nvPr/>
        </p:nvGrpSpPr>
        <p:grpSpPr bwMode="auto">
          <a:xfrm>
            <a:off x="612887" y="1334273"/>
            <a:ext cx="2786861" cy="1297722"/>
            <a:chOff x="1058443" y="2087979"/>
            <a:chExt cx="3350806" cy="2081621"/>
          </a:xfrm>
        </p:grpSpPr>
        <p:sp>
          <p:nvSpPr>
            <p:cNvPr id="34"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20510"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grpSp>
        <p:nvGrpSpPr>
          <p:cNvPr id="40" name="组合 32"/>
          <p:cNvGrpSpPr/>
          <p:nvPr/>
        </p:nvGrpSpPr>
        <p:grpSpPr bwMode="auto">
          <a:xfrm>
            <a:off x="612887" y="2859841"/>
            <a:ext cx="2786861" cy="1297722"/>
            <a:chOff x="1058443" y="2087979"/>
            <a:chExt cx="3350806" cy="2081621"/>
          </a:xfrm>
        </p:grpSpPr>
        <p:sp>
          <p:nvSpPr>
            <p:cNvPr id="43"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46"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FD3197"/>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grpSp>
      <p:grpSp>
        <p:nvGrpSpPr>
          <p:cNvPr id="47" name="组合 32"/>
          <p:cNvGrpSpPr/>
          <p:nvPr/>
        </p:nvGrpSpPr>
        <p:grpSpPr bwMode="auto">
          <a:xfrm>
            <a:off x="6066630" y="1334273"/>
            <a:ext cx="2786861" cy="1297722"/>
            <a:chOff x="1058443" y="2087979"/>
            <a:chExt cx="3350806" cy="2081621"/>
          </a:xfrm>
        </p:grpSpPr>
        <p:sp>
          <p:nvSpPr>
            <p:cNvPr id="48"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49"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5"/>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5"/>
                </a:solidFill>
                <a:latin typeface="方正粗圆简体" panose="02010601030101010101" pitchFamily="65" charset="-122"/>
                <a:ea typeface="方正粗圆简体" panose="02010601030101010101" pitchFamily="65" charset="-122"/>
                <a:cs typeface="+mn-ea"/>
                <a:sym typeface="+mn-lt"/>
              </a:endParaRPr>
            </a:p>
          </p:txBody>
        </p:sp>
      </p:grpSp>
      <p:grpSp>
        <p:nvGrpSpPr>
          <p:cNvPr id="50" name="组合 32"/>
          <p:cNvGrpSpPr/>
          <p:nvPr/>
        </p:nvGrpSpPr>
        <p:grpSpPr bwMode="auto">
          <a:xfrm>
            <a:off x="6066630" y="2859841"/>
            <a:ext cx="2786861" cy="1297722"/>
            <a:chOff x="1058443" y="2087979"/>
            <a:chExt cx="3350806" cy="2081621"/>
          </a:xfrm>
        </p:grpSpPr>
        <p:sp>
          <p:nvSpPr>
            <p:cNvPr id="51" name="文本框 33"/>
            <p:cNvSpPr txBox="1"/>
            <p:nvPr/>
          </p:nvSpPr>
          <p:spPr>
            <a:xfrm>
              <a:off x="1058443" y="2639157"/>
              <a:ext cx="3202739" cy="1530443"/>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52"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sp>
        <p:nvSpPr>
          <p:cNvPr id="53" name="TextBox 52"/>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2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135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490"/>
                                        </p:tgtEl>
                                        <p:attrNameLst>
                                          <p:attrName>style.visibility</p:attrName>
                                        </p:attrNameLst>
                                      </p:cBhvr>
                                      <p:to>
                                        <p:strVal val="visible"/>
                                      </p:to>
                                    </p:set>
                                    <p:animEffect transition="in" filter="fade">
                                      <p:cBhvr>
                                        <p:cTn id="35" dur="500"/>
                                        <p:tgtEl>
                                          <p:spTgt spid="2049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492"/>
                                        </p:tgtEl>
                                        <p:attrNameLst>
                                          <p:attrName>style.visibility</p:attrName>
                                        </p:attrNameLst>
                                      </p:cBhvr>
                                      <p:to>
                                        <p:strVal val="visible"/>
                                      </p:to>
                                    </p:set>
                                    <p:animEffect transition="in" filter="fade">
                                      <p:cBhvr>
                                        <p:cTn id="41" dur="500"/>
                                        <p:tgtEl>
                                          <p:spTgt spid="20492"/>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494"/>
                                        </p:tgtEl>
                                        <p:attrNameLst>
                                          <p:attrName>style.visibility</p:attrName>
                                        </p:attrNameLst>
                                      </p:cBhvr>
                                      <p:to>
                                        <p:strVal val="visible"/>
                                      </p:to>
                                    </p:set>
                                    <p:animEffect transition="in" filter="fade">
                                      <p:cBhvr>
                                        <p:cTn id="47" dur="500"/>
                                        <p:tgtEl>
                                          <p:spTgt spid="20494"/>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496"/>
                                        </p:tgtEl>
                                        <p:attrNameLst>
                                          <p:attrName>style.visibility</p:attrName>
                                        </p:attrNameLst>
                                      </p:cBhvr>
                                      <p:to>
                                        <p:strVal val="visible"/>
                                      </p:to>
                                    </p:set>
                                    <p:animEffect transition="in" filter="fade">
                                      <p:cBhvr>
                                        <p:cTn id="53" dur="500"/>
                                        <p:tgtEl>
                                          <p:spTgt spid="20496"/>
                                        </p:tgtEl>
                                      </p:cBhvr>
                                    </p:animEffect>
                                  </p:childTnLst>
                                </p:cTn>
                              </p:par>
                            </p:childTnLst>
                          </p:cTn>
                        </p:par>
                        <p:par>
                          <p:cTn id="54" fill="hold">
                            <p:stCondLst>
                              <p:cond delay="1850"/>
                            </p:stCondLst>
                            <p:childTnLst>
                              <p:par>
                                <p:cTn id="55" presetID="22" presetClass="entr" presetSubtype="2"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right)">
                                      <p:cBhvr>
                                        <p:cTn id="57" dur="500"/>
                                        <p:tgtEl>
                                          <p:spTgt spid="32"/>
                                        </p:tgtEl>
                                      </p:cBhvr>
                                    </p:animEffect>
                                  </p:childTnLst>
                                </p:cTn>
                              </p:par>
                              <p:par>
                                <p:cTn id="58" presetID="22" presetClass="entr" presetSubtype="8"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childTnLst>
                          </p:cTn>
                        </p:par>
                        <p:par>
                          <p:cTn id="61" fill="hold">
                            <p:stCondLst>
                              <p:cond delay="2350"/>
                            </p:stCondLst>
                            <p:childTnLst>
                              <p:par>
                                <p:cTn id="62" presetID="2" presetClass="entr" presetSubtype="4" fill="hold" nodeType="afterEffect">
                                  <p:stCondLst>
                                    <p:cond delay="0"/>
                                  </p:stCondLst>
                                  <p:childTnLst>
                                    <p:set>
                                      <p:cBhvr>
                                        <p:cTn id="63" dur="1" fill="hold">
                                          <p:stCondLst>
                                            <p:cond delay="0"/>
                                          </p:stCondLst>
                                        </p:cTn>
                                        <p:tgtEl>
                                          <p:spTgt spid="20499"/>
                                        </p:tgtEl>
                                        <p:attrNameLst>
                                          <p:attrName>style.visibility</p:attrName>
                                        </p:attrNameLst>
                                      </p:cBhvr>
                                      <p:to>
                                        <p:strVal val="visible"/>
                                      </p:to>
                                    </p:set>
                                    <p:anim calcmode="lin" valueType="num">
                                      <p:cBhvr additive="base">
                                        <p:cTn id="64" dur="500" fill="hold"/>
                                        <p:tgtEl>
                                          <p:spTgt spid="20499"/>
                                        </p:tgtEl>
                                        <p:attrNameLst>
                                          <p:attrName>ppt_x</p:attrName>
                                        </p:attrNameLst>
                                      </p:cBhvr>
                                      <p:tavLst>
                                        <p:tav tm="0">
                                          <p:val>
                                            <p:strVal val="#ppt_x"/>
                                          </p:val>
                                        </p:tav>
                                        <p:tav tm="100000">
                                          <p:val>
                                            <p:strVal val="#ppt_x"/>
                                          </p:val>
                                        </p:tav>
                                      </p:tavLst>
                                    </p:anim>
                                    <p:anim calcmode="lin" valueType="num">
                                      <p:cBhvr additive="base">
                                        <p:cTn id="65" dur="500" fill="hold"/>
                                        <p:tgtEl>
                                          <p:spTgt spid="20499"/>
                                        </p:tgtEl>
                                        <p:attrNameLst>
                                          <p:attrName>ppt_y</p:attrName>
                                        </p:attrNameLst>
                                      </p:cBhvr>
                                      <p:tavLst>
                                        <p:tav tm="0">
                                          <p:val>
                                            <p:strVal val="1+#ppt_h/2"/>
                                          </p:val>
                                        </p:tav>
                                        <p:tav tm="100000">
                                          <p:val>
                                            <p:strVal val="#ppt_y"/>
                                          </p:val>
                                        </p:tav>
                                      </p:tavLst>
                                    </p:anim>
                                  </p:childTnLst>
                                </p:cTn>
                              </p:par>
                            </p:childTnLst>
                          </p:cTn>
                        </p:par>
                        <p:par>
                          <p:cTn id="66" fill="hold">
                            <p:stCondLst>
                              <p:cond delay="2850"/>
                            </p:stCondLst>
                            <p:childTnLst>
                              <p:par>
                                <p:cTn id="67" presetID="2" presetClass="entr" presetSubtype="4"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childTnLst>
                          </p:cTn>
                        </p:par>
                        <p:par>
                          <p:cTn id="71" fill="hold">
                            <p:stCondLst>
                              <p:cond delay="3350"/>
                            </p:stCondLst>
                            <p:childTnLst>
                              <p:par>
                                <p:cTn id="72" presetID="2" presetClass="entr" presetSubtype="4"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500" fill="hold"/>
                                        <p:tgtEl>
                                          <p:spTgt spid="47"/>
                                        </p:tgtEl>
                                        <p:attrNameLst>
                                          <p:attrName>ppt_x</p:attrName>
                                        </p:attrNameLst>
                                      </p:cBhvr>
                                      <p:tavLst>
                                        <p:tav tm="0">
                                          <p:val>
                                            <p:strVal val="#ppt_x"/>
                                          </p:val>
                                        </p:tav>
                                        <p:tav tm="100000">
                                          <p:val>
                                            <p:strVal val="#ppt_x"/>
                                          </p:val>
                                        </p:tav>
                                      </p:tavLst>
                                    </p:anim>
                                    <p:anim calcmode="lin" valueType="num">
                                      <p:cBhvr additive="base">
                                        <p:cTn id="75" dur="500" fill="hold"/>
                                        <p:tgtEl>
                                          <p:spTgt spid="47"/>
                                        </p:tgtEl>
                                        <p:attrNameLst>
                                          <p:attrName>ppt_y</p:attrName>
                                        </p:attrNameLst>
                                      </p:cBhvr>
                                      <p:tavLst>
                                        <p:tav tm="0">
                                          <p:val>
                                            <p:strVal val="1+#ppt_h/2"/>
                                          </p:val>
                                        </p:tav>
                                        <p:tav tm="100000">
                                          <p:val>
                                            <p:strVal val="#ppt_y"/>
                                          </p:val>
                                        </p:tav>
                                      </p:tavLst>
                                    </p:anim>
                                  </p:childTnLst>
                                </p:cTn>
                              </p:par>
                            </p:childTnLst>
                          </p:cTn>
                        </p:par>
                        <p:par>
                          <p:cTn id="76" fill="hold">
                            <p:stCondLst>
                              <p:cond delay="3850"/>
                            </p:stCondLst>
                            <p:childTnLst>
                              <p:par>
                                <p:cTn id="77" presetID="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0490" grpId="0"/>
      <p:bldP spid="12" grpId="0" animBg="1"/>
      <p:bldP spid="20492" grpId="0"/>
      <p:bldP spid="20494" grpId="0"/>
      <p:bldP spid="20496"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2763772" y="1099968"/>
            <a:ext cx="1694412" cy="1561555"/>
            <a:chOff x="2659494" y="1293239"/>
            <a:chExt cx="1793574" cy="1750108"/>
          </a:xfrm>
        </p:grpSpPr>
        <p:sp>
          <p:nvSpPr>
            <p:cNvPr id="63" name="Freeform 11"/>
            <p:cNvSpPr>
              <a:spLocks noEditPoints="1"/>
            </p:cNvSpPr>
            <p:nvPr/>
          </p:nvSpPr>
          <p:spPr bwMode="auto">
            <a:xfrm rot="21129250">
              <a:off x="2659494" y="1293239"/>
              <a:ext cx="1793574" cy="175010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noFill/>
            <a:ln w="6350">
              <a:solidFill>
                <a:srgbClr val="FD3197"/>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64" name="Freeform 12"/>
            <p:cNvSpPr/>
            <p:nvPr/>
          </p:nvSpPr>
          <p:spPr bwMode="auto">
            <a:xfrm rot="21129250">
              <a:off x="2759356" y="1390587"/>
              <a:ext cx="1593849" cy="1555413"/>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cs typeface="+mn-ea"/>
                <a:sym typeface="+mn-lt"/>
              </a:endParaRPr>
            </a:p>
          </p:txBody>
        </p:sp>
      </p:grpSp>
      <p:grpSp>
        <p:nvGrpSpPr>
          <p:cNvPr id="65" name="组合 64"/>
          <p:cNvGrpSpPr/>
          <p:nvPr/>
        </p:nvGrpSpPr>
        <p:grpSpPr>
          <a:xfrm>
            <a:off x="831093" y="1101469"/>
            <a:ext cx="1684214" cy="1552156"/>
            <a:chOff x="683568" y="1293240"/>
            <a:chExt cx="1782779" cy="1739574"/>
          </a:xfrm>
        </p:grpSpPr>
        <p:sp>
          <p:nvSpPr>
            <p:cNvPr id="66" name="Freeform 11"/>
            <p:cNvSpPr>
              <a:spLocks noEditPoints="1"/>
            </p:cNvSpPr>
            <p:nvPr/>
          </p:nvSpPr>
          <p:spPr bwMode="auto">
            <a:xfrm>
              <a:off x="683568"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5"/>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67" name="Freeform 12"/>
            <p:cNvSpPr/>
            <p:nvPr/>
          </p:nvSpPr>
          <p:spPr bwMode="auto">
            <a:xfrm>
              <a:off x="782830"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cs typeface="+mn-ea"/>
                <a:sym typeface="+mn-lt"/>
              </a:endParaRPr>
            </a:p>
          </p:txBody>
        </p:sp>
      </p:grpSp>
      <p:grpSp>
        <p:nvGrpSpPr>
          <p:cNvPr id="68" name="组合 67"/>
          <p:cNvGrpSpPr/>
          <p:nvPr/>
        </p:nvGrpSpPr>
        <p:grpSpPr>
          <a:xfrm>
            <a:off x="6566887" y="1101469"/>
            <a:ext cx="1684214" cy="1552156"/>
            <a:chOff x="6571766" y="1293240"/>
            <a:chExt cx="1782779" cy="1739574"/>
          </a:xfrm>
        </p:grpSpPr>
        <p:sp>
          <p:nvSpPr>
            <p:cNvPr id="69" name="Freeform 11"/>
            <p:cNvSpPr>
              <a:spLocks noEditPoints="1"/>
            </p:cNvSpPr>
            <p:nvPr/>
          </p:nvSpPr>
          <p:spPr bwMode="auto">
            <a:xfrm>
              <a:off x="6571766"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tx1">
                <a:lumMod val="75000"/>
                <a:lumOff val="25000"/>
              </a:schemeClr>
            </a:solidFill>
            <a:ln w="0">
              <a:solidFill>
                <a:srgbClr val="6AA903"/>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70" name="Freeform 12"/>
            <p:cNvSpPr/>
            <p:nvPr/>
          </p:nvSpPr>
          <p:spPr bwMode="auto">
            <a:xfrm>
              <a:off x="6671028"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cs typeface="+mn-ea"/>
                <a:sym typeface="+mn-lt"/>
              </a:endParaRPr>
            </a:p>
          </p:txBody>
        </p:sp>
      </p:grpSp>
      <p:grpSp>
        <p:nvGrpSpPr>
          <p:cNvPr id="71" name="组合 70"/>
          <p:cNvGrpSpPr/>
          <p:nvPr/>
        </p:nvGrpSpPr>
        <p:grpSpPr>
          <a:xfrm rot="20861870">
            <a:off x="4617065" y="1106408"/>
            <a:ext cx="1669766" cy="1538841"/>
            <a:chOff x="4804630" y="1241302"/>
            <a:chExt cx="1767486" cy="1724652"/>
          </a:xfrm>
        </p:grpSpPr>
        <p:sp>
          <p:nvSpPr>
            <p:cNvPr id="72" name="Freeform 11"/>
            <p:cNvSpPr>
              <a:spLocks noEditPoints="1"/>
            </p:cNvSpPr>
            <p:nvPr/>
          </p:nvSpPr>
          <p:spPr bwMode="auto">
            <a:xfrm rot="943525">
              <a:off x="4804630" y="1241302"/>
              <a:ext cx="1767486" cy="1724652"/>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6"/>
              </a:solidFill>
              <a:prstDash val="solid"/>
              <a:round/>
            </a:ln>
            <a:effectLst/>
          </p:spPr>
          <p:txBody>
            <a:bodyPr vert="horz" wrap="square" lIns="91440" tIns="45720" rIns="91440" bIns="45720" numCol="1" anchor="t" anchorCtr="0" compatLnSpc="1"/>
            <a:lstStyle/>
            <a:p>
              <a:endParaRPr lang="en-US">
                <a:latin typeface="+mn-lt"/>
                <a:ea typeface="+mn-ea"/>
                <a:cs typeface="+mn-ea"/>
                <a:sym typeface="+mn-lt"/>
              </a:endParaRPr>
            </a:p>
          </p:txBody>
        </p:sp>
        <p:sp>
          <p:nvSpPr>
            <p:cNvPr id="73" name="Freeform 12"/>
            <p:cNvSpPr/>
            <p:nvPr/>
          </p:nvSpPr>
          <p:spPr bwMode="auto">
            <a:xfrm rot="943525">
              <a:off x="4903040" y="1337234"/>
              <a:ext cx="1570666" cy="153278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endParaRPr lang="en-US">
                <a:cs typeface="+mn-ea"/>
                <a:sym typeface="+mn-lt"/>
              </a:endParaRPr>
            </a:p>
          </p:txBody>
        </p:sp>
      </p:grpSp>
      <p:sp>
        <p:nvSpPr>
          <p:cNvPr id="74" name="Freeform 3"/>
          <p:cNvSpPr/>
          <p:nvPr/>
        </p:nvSpPr>
        <p:spPr bwMode="gray">
          <a:xfrm>
            <a:off x="1602300" y="2676273"/>
            <a:ext cx="1567622"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accent5"/>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5" name="Freeform 4"/>
          <p:cNvSpPr/>
          <p:nvPr/>
        </p:nvSpPr>
        <p:spPr bwMode="gray">
          <a:xfrm>
            <a:off x="3498995" y="2644227"/>
            <a:ext cx="331626"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rgbClr val="FD3197"/>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6" name="Freeform 5"/>
          <p:cNvSpPr/>
          <p:nvPr/>
        </p:nvSpPr>
        <p:spPr bwMode="gray">
          <a:xfrm flipH="1">
            <a:off x="5778483" y="2676273"/>
            <a:ext cx="1676760"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rgbClr val="6AA903"/>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77" name="Freeform 4"/>
          <p:cNvSpPr/>
          <p:nvPr/>
        </p:nvSpPr>
        <p:spPr bwMode="gray">
          <a:xfrm>
            <a:off x="5284844" y="2644227"/>
            <a:ext cx="331626"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accent6"/>
              </a:gs>
              <a:gs pos="1000">
                <a:schemeClr val="bg1">
                  <a:alpha val="0"/>
                </a:schemeClr>
              </a:gs>
            </a:gsLst>
            <a:lin ang="5400000" scaled="1"/>
            <a:tileRect/>
          </a:gradFill>
          <a:ln>
            <a:noFill/>
          </a:ln>
        </p:spPr>
        <p:txBody>
          <a:bodyPr vert="horz" wrap="none" lIns="121505" tIns="60753" rIns="121505" bIns="60753" numCol="1" anchor="ctr" anchorCtr="0" compatLnSpc="1"/>
          <a:lstStyle/>
          <a:p>
            <a:pPr marL="0" marR="0" lvl="0" indent="0" algn="r" defTabSz="91440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grpSp>
        <p:nvGrpSpPr>
          <p:cNvPr id="20" name="组合 19"/>
          <p:cNvGrpSpPr/>
          <p:nvPr/>
        </p:nvGrpSpPr>
        <p:grpSpPr>
          <a:xfrm>
            <a:off x="1697020" y="3510760"/>
            <a:ext cx="6082906" cy="893116"/>
            <a:chOff x="2384896" y="3483697"/>
            <a:chExt cx="4586666" cy="892911"/>
          </a:xfrm>
        </p:grpSpPr>
        <p:sp>
          <p:nvSpPr>
            <p:cNvPr id="21" name="AutoShape 19"/>
            <p:cNvSpPr>
              <a:spLocks noChangeArrowheads="1"/>
            </p:cNvSpPr>
            <p:nvPr/>
          </p:nvSpPr>
          <p:spPr bwMode="ltGray">
            <a:xfrm>
              <a:off x="2384896" y="3483697"/>
              <a:ext cx="4586666" cy="892911"/>
            </a:xfrm>
            <a:prstGeom prst="roundRect">
              <a:avLst>
                <a:gd name="adj" fmla="val 13434"/>
              </a:avLst>
            </a:prstGeom>
            <a:noFill/>
            <a:ln w="12700">
              <a:solidFill>
                <a:srgbClr val="6AA9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zh-CN">
                <a:cs typeface="+mn-ea"/>
                <a:sym typeface="+mn-lt"/>
              </a:endParaRPr>
            </a:p>
          </p:txBody>
        </p:sp>
        <p:sp>
          <p:nvSpPr>
            <p:cNvPr id="22" name="矩形 21"/>
            <p:cNvSpPr/>
            <p:nvPr/>
          </p:nvSpPr>
          <p:spPr>
            <a:xfrm>
              <a:off x="2548628" y="3587836"/>
              <a:ext cx="4344414" cy="706567"/>
            </a:xfrm>
            <a:prstGeom prst="rect">
              <a:avLst/>
            </a:prstGeom>
          </p:spPr>
          <p:txBody>
            <a:bodyPr wrap="square">
              <a:spAutoFit/>
            </a:bodyPr>
            <a:lstStyle/>
            <a:p>
              <a:pPr algn="ctr">
                <a:lnSpc>
                  <a:spcPct val="150000"/>
                </a:lnSpc>
              </a:pPr>
              <a:r>
                <a:rPr lang="zh-CN" altLang="en-US" sz="1400" dirty="0" smtClean="0">
                  <a:solidFill>
                    <a:schemeClr val="tx2">
                      <a:lumMod val="75000"/>
                      <a:lumOff val="25000"/>
                    </a:schemeClr>
                  </a:solidFill>
                  <a:latin typeface="+mn-ea"/>
                  <a:ea typeface="+mn-ea"/>
                  <a:cs typeface="+mn-ea"/>
                  <a:sym typeface="+mn-lt"/>
                </a:rPr>
                <a:t>点击</a:t>
              </a:r>
              <a:r>
                <a:rPr lang="zh-CN" altLang="en-US" sz="1400" dirty="0">
                  <a:solidFill>
                    <a:schemeClr val="tx2">
                      <a:lumMod val="75000"/>
                      <a:lumOff val="25000"/>
                    </a:schemeClr>
                  </a:solidFill>
                  <a:latin typeface="+mn-ea"/>
                  <a:ea typeface="+mn-ea"/>
                  <a:cs typeface="+mn-ea"/>
                  <a:sym typeface="+mn-lt"/>
                </a:rPr>
                <a:t>此处添加文字点击此处添加文字点击此处添加文字点击此处添加文字点击此处添加文字点击此处添加文字点击此处添加文字</a:t>
              </a:r>
              <a:endParaRPr lang="zh-CN" altLang="en-US" sz="1400" dirty="0">
                <a:solidFill>
                  <a:schemeClr val="tx2">
                    <a:lumMod val="75000"/>
                    <a:lumOff val="25000"/>
                  </a:schemeClr>
                </a:solidFill>
                <a:latin typeface="+mn-ea"/>
                <a:ea typeface="+mn-ea"/>
                <a:cs typeface="+mn-ea"/>
                <a:sym typeface="+mn-lt"/>
              </a:endParaRPr>
            </a:p>
          </p:txBody>
        </p:sp>
      </p:gr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7250" y="4041664"/>
            <a:ext cx="595313" cy="429499"/>
          </a:xfrm>
          <a:prstGeom prst="rect">
            <a:avLst/>
          </a:prstGeom>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3377" y="3296023"/>
            <a:ext cx="595312" cy="429498"/>
          </a:xfrm>
          <a:prstGeom prst="rect">
            <a:avLst/>
          </a:prstGeom>
        </p:spPr>
      </p:pic>
      <p:sp>
        <p:nvSpPr>
          <p:cNvPr id="25" name="TextBox 2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par>
                          <p:cTn id="28" fill="hold">
                            <p:stCondLst>
                              <p:cond delay="2850"/>
                            </p:stCondLst>
                            <p:childTnLst>
                              <p:par>
                                <p:cTn id="29" presetID="22" presetClass="entr" presetSubtype="1"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up)">
                                      <p:cBhvr>
                                        <p:cTn id="31" dur="500"/>
                                        <p:tgtEl>
                                          <p:spTgt spid="7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up)">
                                      <p:cBhvr>
                                        <p:cTn id="34" dur="500"/>
                                        <p:tgtEl>
                                          <p:spTgt spid="7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up)">
                                      <p:cBhvr>
                                        <p:cTn id="37" dur="500"/>
                                        <p:tgtEl>
                                          <p:spTgt spid="7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up)">
                                      <p:cBhvr>
                                        <p:cTn id="40" dur="500"/>
                                        <p:tgtEl>
                                          <p:spTgt spid="77"/>
                                        </p:tgtEl>
                                      </p:cBhvr>
                                    </p:animEffect>
                                  </p:childTnLst>
                                </p:cTn>
                              </p:par>
                            </p:childTnLst>
                          </p:cTn>
                        </p:par>
                        <p:par>
                          <p:cTn id="41" fill="hold">
                            <p:stCondLst>
                              <p:cond delay="3350"/>
                            </p:stCondLst>
                            <p:childTnLst>
                              <p:par>
                                <p:cTn id="42" presetID="16" presetClass="entr" presetSubtype="37"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outVertical)">
                                      <p:cBhvr>
                                        <p:cTn id="44" dur="750"/>
                                        <p:tgtEl>
                                          <p:spTgt spid="20"/>
                                        </p:tgtEl>
                                      </p:cBhvr>
                                    </p:animEffect>
                                  </p:childTnLst>
                                </p:cTn>
                              </p:par>
                              <p:par>
                                <p:cTn id="45" presetID="10" presetClass="entr" presetSubtype="0" fill="hold" nodeType="with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750"/>
                                        <p:tgtEl>
                                          <p:spTgt spid="24"/>
                                        </p:tgtEl>
                                      </p:cBhvr>
                                    </p:animEffect>
                                  </p:childTnLst>
                                </p:cTn>
                              </p:par>
                              <p:par>
                                <p:cTn id="48" presetID="10" presetClass="entr" presetSubtype="0" fill="hold" nodeType="withEffect">
                                  <p:stCondLst>
                                    <p:cond delay="5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18593" y="1309079"/>
            <a:ext cx="4198938" cy="2729522"/>
          </a:xfrm>
          <a:prstGeom prst="roundRect">
            <a:avLst>
              <a:gd name="adj" fmla="val 5255"/>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47"/>
          <p:cNvSpPr/>
          <p:nvPr/>
        </p:nvSpPr>
        <p:spPr bwMode="auto">
          <a:xfrm>
            <a:off x="4251638" y="881396"/>
            <a:ext cx="1070966" cy="1078096"/>
          </a:xfrm>
          <a:prstGeom prst="ellipse">
            <a:avLst/>
          </a:prstGeom>
          <a:solidFill>
            <a:srgbClr val="FD319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grpSp>
        <p:nvGrpSpPr>
          <p:cNvPr id="10" name="组合 9"/>
          <p:cNvGrpSpPr/>
          <p:nvPr/>
        </p:nvGrpSpPr>
        <p:grpSpPr>
          <a:xfrm>
            <a:off x="4593211" y="1135901"/>
            <a:ext cx="404738" cy="484755"/>
            <a:chOff x="6542088" y="2519364"/>
            <a:chExt cx="217488" cy="258763"/>
          </a:xfrm>
          <a:solidFill>
            <a:schemeClr val="bg1"/>
          </a:solidFill>
        </p:grpSpPr>
        <p:sp>
          <p:nvSpPr>
            <p:cNvPr id="11" name="Freeform 102"/>
            <p:cNvSpPr>
              <a:spLocks noEditPoints="1"/>
            </p:cNvSpPr>
            <p:nvPr/>
          </p:nvSpPr>
          <p:spPr bwMode="auto">
            <a:xfrm>
              <a:off x="6542088" y="2519364"/>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latin typeface="+mn-lt"/>
                <a:ea typeface="+mn-ea"/>
                <a:cs typeface="+mn-ea"/>
                <a:sym typeface="+mn-lt"/>
              </a:endParaRPr>
            </a:p>
          </p:txBody>
        </p:sp>
        <p:sp>
          <p:nvSpPr>
            <p:cNvPr id="12" name="Freeform 103"/>
            <p:cNvSpPr/>
            <p:nvPr/>
          </p:nvSpPr>
          <p:spPr bwMode="auto">
            <a:xfrm>
              <a:off x="6640513" y="2608264"/>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latin typeface="+mn-lt"/>
                <a:ea typeface="+mn-ea"/>
                <a:cs typeface="+mn-ea"/>
                <a:sym typeface="+mn-lt"/>
              </a:endParaRPr>
            </a:p>
          </p:txBody>
        </p:sp>
      </p:grpSp>
      <p:sp>
        <p:nvSpPr>
          <p:cNvPr id="15" name="Прямоугольник 121"/>
          <p:cNvSpPr/>
          <p:nvPr/>
        </p:nvSpPr>
        <p:spPr>
          <a:xfrm>
            <a:off x="5493550" y="1777757"/>
            <a:ext cx="3171477" cy="2160591"/>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ru-RU" sz="1400" dirty="0" smtClean="0">
              <a:solidFill>
                <a:schemeClr val="tx2">
                  <a:lumMod val="75000"/>
                  <a:lumOff val="25000"/>
                </a:schemeClr>
              </a:solidFill>
              <a:latin typeface="+mn-lt"/>
              <a:ea typeface="+mn-ea"/>
              <a:cs typeface="+mn-ea"/>
              <a:sym typeface="+mn-lt"/>
            </a:endParaRPr>
          </a:p>
        </p:txBody>
      </p:sp>
      <p:sp>
        <p:nvSpPr>
          <p:cNvPr id="16" name="TextBox 15"/>
          <p:cNvSpPr txBox="1"/>
          <p:nvPr/>
        </p:nvSpPr>
        <p:spPr>
          <a:xfrm>
            <a:off x="5522848" y="1340765"/>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FD3197"/>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sp>
        <p:nvSpPr>
          <p:cNvPr id="17" name="TextBox 16"/>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350"/>
                            </p:stCondLst>
                            <p:childTnLst>
                              <p:par>
                                <p:cTn id="17" presetID="3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 calcmode="lin" valueType="num">
                                      <p:cBhvr>
                                        <p:cTn id="21" dur="750" fill="hold"/>
                                        <p:tgtEl>
                                          <p:spTgt spid="9"/>
                                        </p:tgtEl>
                                        <p:attrNameLst>
                                          <p:attrName>style.rotation</p:attrName>
                                        </p:attrNameLst>
                                      </p:cBhvr>
                                      <p:tavLst>
                                        <p:tav tm="0">
                                          <p:val>
                                            <p:fltVal val="90"/>
                                          </p:val>
                                        </p:tav>
                                        <p:tav tm="100000">
                                          <p:val>
                                            <p:fltVal val="0"/>
                                          </p:val>
                                        </p:tav>
                                      </p:tavLst>
                                    </p:anim>
                                    <p:animEffect transition="in" filter="fade">
                                      <p:cBhvr>
                                        <p:cTn id="22" dur="75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750" fill="hold"/>
                                        <p:tgtEl>
                                          <p:spTgt spid="10"/>
                                        </p:tgtEl>
                                        <p:attrNameLst>
                                          <p:attrName>ppt_w</p:attrName>
                                        </p:attrNameLst>
                                      </p:cBhvr>
                                      <p:tavLst>
                                        <p:tav tm="0">
                                          <p:val>
                                            <p:fltVal val="0"/>
                                          </p:val>
                                        </p:tav>
                                        <p:tav tm="100000">
                                          <p:val>
                                            <p:strVal val="#ppt_w"/>
                                          </p:val>
                                        </p:tav>
                                      </p:tavLst>
                                    </p:anim>
                                    <p:anim calcmode="lin" valueType="num">
                                      <p:cBhvr>
                                        <p:cTn id="26" dur="750" fill="hold"/>
                                        <p:tgtEl>
                                          <p:spTgt spid="10"/>
                                        </p:tgtEl>
                                        <p:attrNameLst>
                                          <p:attrName>ppt_h</p:attrName>
                                        </p:attrNameLst>
                                      </p:cBhvr>
                                      <p:tavLst>
                                        <p:tav tm="0">
                                          <p:val>
                                            <p:fltVal val="0"/>
                                          </p:val>
                                        </p:tav>
                                        <p:tav tm="100000">
                                          <p:val>
                                            <p:strVal val="#ppt_h"/>
                                          </p:val>
                                        </p:tav>
                                      </p:tavLst>
                                    </p:anim>
                                    <p:anim calcmode="lin" valueType="num">
                                      <p:cBhvr>
                                        <p:cTn id="27" dur="750" fill="hold"/>
                                        <p:tgtEl>
                                          <p:spTgt spid="10"/>
                                        </p:tgtEl>
                                        <p:attrNameLst>
                                          <p:attrName>style.rotation</p:attrName>
                                        </p:attrNameLst>
                                      </p:cBhvr>
                                      <p:tavLst>
                                        <p:tav tm="0">
                                          <p:val>
                                            <p:fltVal val="90"/>
                                          </p:val>
                                        </p:tav>
                                        <p:tav tm="100000">
                                          <p:val>
                                            <p:fltVal val="0"/>
                                          </p:val>
                                        </p:tav>
                                      </p:tavLst>
                                    </p:anim>
                                    <p:animEffect transition="in" filter="fade">
                                      <p:cBhvr>
                                        <p:cTn id="28" dur="750"/>
                                        <p:tgtEl>
                                          <p:spTgt spid="10"/>
                                        </p:tgtEl>
                                      </p:cBhvr>
                                    </p:animEffect>
                                  </p:childTnLst>
                                </p:cTn>
                              </p:par>
                            </p:childTnLst>
                          </p:cTn>
                        </p:par>
                        <p:par>
                          <p:cTn id="29" fill="hold">
                            <p:stCondLst>
                              <p:cond delay="2350"/>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285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flipV="1">
            <a:off x="5217763" y="1771734"/>
            <a:ext cx="584827" cy="326329"/>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11938" y="3052207"/>
            <a:ext cx="790652" cy="35848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312425" y="2948521"/>
            <a:ext cx="808462" cy="395378"/>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310853" y="1953031"/>
            <a:ext cx="511605" cy="22389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809519" y="1508590"/>
            <a:ext cx="707246" cy="682782"/>
            <a:chOff x="2959736" y="1529230"/>
            <a:chExt cx="682624" cy="682624"/>
          </a:xfrm>
        </p:grpSpPr>
        <p:sp>
          <p:nvSpPr>
            <p:cNvPr id="31" name="椭圆 30"/>
            <p:cNvSpPr/>
            <p:nvPr/>
          </p:nvSpPr>
          <p:spPr>
            <a:xfrm>
              <a:off x="2959736" y="1529230"/>
              <a:ext cx="682624" cy="682624"/>
            </a:xfrm>
            <a:prstGeom prst="ellipse">
              <a:avLst/>
            </a:prstGeom>
            <a:solidFill>
              <a:srgbClr val="FD3197"/>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2" name="矩形 31"/>
            <p:cNvSpPr/>
            <p:nvPr/>
          </p:nvSpPr>
          <p:spPr>
            <a:xfrm>
              <a:off x="2968951" y="1707654"/>
              <a:ext cx="623830" cy="369247"/>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3" name="组合 32"/>
          <p:cNvGrpSpPr/>
          <p:nvPr/>
        </p:nvGrpSpPr>
        <p:grpSpPr>
          <a:xfrm>
            <a:off x="2797249" y="3146210"/>
            <a:ext cx="756892" cy="730709"/>
            <a:chOff x="2904200" y="3340606"/>
            <a:chExt cx="730540" cy="730540"/>
          </a:xfrm>
        </p:grpSpPr>
        <p:sp>
          <p:nvSpPr>
            <p:cNvPr id="34" name="椭圆 33"/>
            <p:cNvSpPr/>
            <p:nvPr/>
          </p:nvSpPr>
          <p:spPr>
            <a:xfrm>
              <a:off x="2904200" y="3340606"/>
              <a:ext cx="730540" cy="730540"/>
            </a:xfrm>
            <a:prstGeom prst="ellipse">
              <a:avLst/>
            </a:prstGeom>
            <a:solidFill>
              <a:schemeClr val="accent5"/>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5" name="矩形 34"/>
            <p:cNvSpPr/>
            <p:nvPr/>
          </p:nvSpPr>
          <p:spPr>
            <a:xfrm>
              <a:off x="2957555" y="3549784"/>
              <a:ext cx="623828" cy="369247"/>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6" name="组合 35"/>
          <p:cNvGrpSpPr/>
          <p:nvPr/>
        </p:nvGrpSpPr>
        <p:grpSpPr>
          <a:xfrm>
            <a:off x="5573725" y="3189467"/>
            <a:ext cx="802588" cy="774825"/>
            <a:chOff x="5748074" y="3318553"/>
            <a:chExt cx="774646" cy="774646"/>
          </a:xfrm>
        </p:grpSpPr>
        <p:sp>
          <p:nvSpPr>
            <p:cNvPr id="37" name="椭圆 36"/>
            <p:cNvSpPr/>
            <p:nvPr/>
          </p:nvSpPr>
          <p:spPr>
            <a:xfrm>
              <a:off x="5748074" y="3318553"/>
              <a:ext cx="774646" cy="774646"/>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粗圆简体" panose="02010601030101010101" pitchFamily="65" charset="-122"/>
                <a:ea typeface="方正粗圆简体" panose="02010601030101010101" pitchFamily="65" charset="-122"/>
                <a:cs typeface="+mn-ea"/>
                <a:sym typeface="+mn-lt"/>
              </a:endParaRPr>
            </a:p>
          </p:txBody>
        </p:sp>
        <p:sp>
          <p:nvSpPr>
            <p:cNvPr id="38" name="矩形 37"/>
            <p:cNvSpPr/>
            <p:nvPr/>
          </p:nvSpPr>
          <p:spPr>
            <a:xfrm>
              <a:off x="5823483" y="3560117"/>
              <a:ext cx="623829" cy="369247"/>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9" name="组合 38"/>
          <p:cNvGrpSpPr/>
          <p:nvPr/>
        </p:nvGrpSpPr>
        <p:grpSpPr>
          <a:xfrm>
            <a:off x="5647910" y="1306413"/>
            <a:ext cx="812430" cy="784328"/>
            <a:chOff x="5959347" y="1120854"/>
            <a:chExt cx="784146" cy="784146"/>
          </a:xfrm>
        </p:grpSpPr>
        <p:sp>
          <p:nvSpPr>
            <p:cNvPr id="40" name="椭圆 39"/>
            <p:cNvSpPr/>
            <p:nvPr/>
          </p:nvSpPr>
          <p:spPr>
            <a:xfrm>
              <a:off x="5959347" y="1120854"/>
              <a:ext cx="784146" cy="784146"/>
            </a:xfrm>
            <a:prstGeom prst="ellipse">
              <a:avLst/>
            </a:prstGeom>
            <a:solidFill>
              <a:srgbClr val="6AA903"/>
            </a:soli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1" name="矩形 40"/>
            <p:cNvSpPr/>
            <p:nvPr/>
          </p:nvSpPr>
          <p:spPr>
            <a:xfrm>
              <a:off x="6039506" y="1335014"/>
              <a:ext cx="623830" cy="369246"/>
            </a:xfrm>
            <a:prstGeom prst="rect">
              <a:avLst/>
            </a:prstGeom>
          </p:spPr>
          <p:txBody>
            <a:bodyPr wrap="none">
              <a:spAutoFit/>
            </a:bodyPr>
            <a:lstStyle/>
            <a:p>
              <a:pPr algn="ct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26" name="组合 25"/>
          <p:cNvGrpSpPr/>
          <p:nvPr/>
        </p:nvGrpSpPr>
        <p:grpSpPr>
          <a:xfrm>
            <a:off x="3751900" y="1708005"/>
            <a:ext cx="1566712" cy="1512518"/>
            <a:chOff x="3957155" y="1815666"/>
            <a:chExt cx="1512168" cy="1512168"/>
          </a:xfrm>
        </p:grpSpPr>
        <p:sp>
          <p:nvSpPr>
            <p:cNvPr id="27" name="椭圆 26"/>
            <p:cNvSpPr/>
            <p:nvPr/>
          </p:nvSpPr>
          <p:spPr>
            <a:xfrm>
              <a:off x="3957155" y="1815666"/>
              <a:ext cx="1512168" cy="1512168"/>
            </a:xfrm>
            <a:prstGeom prst="ellipse">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粗圆简体" panose="02010601030101010101" pitchFamily="65" charset="-122"/>
                <a:ea typeface="方正粗圆简体" panose="02010601030101010101" pitchFamily="65" charset="-122"/>
                <a:cs typeface="+mn-ea"/>
                <a:sym typeface="+mn-lt"/>
              </a:endParaRPr>
            </a:p>
          </p:txBody>
        </p:sp>
        <p:sp>
          <p:nvSpPr>
            <p:cNvPr id="28" name="TextBox 27"/>
            <p:cNvSpPr txBox="1"/>
            <p:nvPr/>
          </p:nvSpPr>
          <p:spPr>
            <a:xfrm>
              <a:off x="4193655" y="2283718"/>
              <a:ext cx="1069422" cy="646181"/>
            </a:xfrm>
            <a:prstGeom prst="rect">
              <a:avLst/>
            </a:prstGeom>
            <a:noFill/>
          </p:spPr>
          <p:txBody>
            <a:bodyPr wrap="none" rtlCol="0">
              <a:spAutoFit/>
            </a:bodyPr>
            <a:lstStyle/>
            <a:p>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单击此处</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添加标题</a:t>
              </a:r>
              <a:endParaRPr lang="zh-CN" alt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4" name="组合 32"/>
          <p:cNvGrpSpPr/>
          <p:nvPr/>
        </p:nvGrpSpPr>
        <p:grpSpPr bwMode="auto">
          <a:xfrm>
            <a:off x="781104" y="1338316"/>
            <a:ext cx="2118226" cy="866835"/>
            <a:chOff x="1058443" y="2087979"/>
            <a:chExt cx="3350806" cy="1390453"/>
          </a:xfrm>
        </p:grpSpPr>
        <p:sp>
          <p:nvSpPr>
            <p:cNvPr id="45"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46"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FD3197"/>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grpSp>
      <p:grpSp>
        <p:nvGrpSpPr>
          <p:cNvPr id="48" name="组合 32"/>
          <p:cNvGrpSpPr/>
          <p:nvPr/>
        </p:nvGrpSpPr>
        <p:grpSpPr bwMode="auto">
          <a:xfrm>
            <a:off x="781104" y="3023953"/>
            <a:ext cx="2118226" cy="866835"/>
            <a:chOff x="1058443" y="2087979"/>
            <a:chExt cx="3350806" cy="1390453"/>
          </a:xfrm>
        </p:grpSpPr>
        <p:sp>
          <p:nvSpPr>
            <p:cNvPr id="49"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50"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5"/>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5"/>
                </a:solidFill>
                <a:latin typeface="方正粗圆简体" panose="02010601030101010101" pitchFamily="65" charset="-122"/>
                <a:ea typeface="方正粗圆简体" panose="02010601030101010101" pitchFamily="65" charset="-122"/>
                <a:cs typeface="+mn-ea"/>
                <a:sym typeface="+mn-lt"/>
              </a:endParaRPr>
            </a:p>
          </p:txBody>
        </p:sp>
      </p:grpSp>
      <p:grpSp>
        <p:nvGrpSpPr>
          <p:cNvPr id="51" name="组合 32"/>
          <p:cNvGrpSpPr/>
          <p:nvPr/>
        </p:nvGrpSpPr>
        <p:grpSpPr bwMode="auto">
          <a:xfrm>
            <a:off x="6460340" y="1189552"/>
            <a:ext cx="2118226" cy="866835"/>
            <a:chOff x="1058443" y="2087979"/>
            <a:chExt cx="3350806" cy="1390453"/>
          </a:xfrm>
        </p:grpSpPr>
        <p:sp>
          <p:nvSpPr>
            <p:cNvPr id="52"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53"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54" name="组合 32"/>
          <p:cNvGrpSpPr/>
          <p:nvPr/>
        </p:nvGrpSpPr>
        <p:grpSpPr bwMode="auto">
          <a:xfrm>
            <a:off x="6424425" y="3121689"/>
            <a:ext cx="2118226" cy="866835"/>
            <a:chOff x="1058443" y="2087979"/>
            <a:chExt cx="3350806" cy="1390453"/>
          </a:xfrm>
        </p:grpSpPr>
        <p:sp>
          <p:nvSpPr>
            <p:cNvPr id="55"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56"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sp>
        <p:nvSpPr>
          <p:cNvPr id="57" name="TextBox 56"/>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35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2"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par>
                                <p:cTn id="28" presetID="22" presetClass="entr" presetSubtype="2"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par>
                          <p:cTn id="31" fill="hold">
                            <p:stCondLst>
                              <p:cond delay="185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75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75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75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750"/>
                                        <p:tgtEl>
                                          <p:spTgt spid="33"/>
                                        </p:tgtEl>
                                      </p:cBhvr>
                                    </p:animEffect>
                                  </p:childTnLst>
                                </p:cTn>
                              </p:par>
                            </p:childTnLst>
                          </p:cTn>
                        </p:par>
                        <p:par>
                          <p:cTn id="44" fill="hold">
                            <p:stCondLst>
                              <p:cond delay="2850"/>
                            </p:stCondLst>
                            <p:childTnLst>
                              <p:par>
                                <p:cTn id="45" presetID="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0-#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1+#ppt_w/2"/>
                                          </p:val>
                                        </p:tav>
                                        <p:tav tm="100000">
                                          <p:val>
                                            <p:strVal val="#ppt_x"/>
                                          </p:val>
                                        </p:tav>
                                      </p:tavLst>
                                    </p:anim>
                                    <p:anim calcmode="lin" valueType="num">
                                      <p:cBhvr additive="base">
                                        <p:cTn id="56" dur="500" fill="hold"/>
                                        <p:tgtEl>
                                          <p:spTgt spid="51"/>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1+#ppt_w/2"/>
                                          </p:val>
                                        </p:tav>
                                        <p:tav tm="100000">
                                          <p:val>
                                            <p:strVal val="#ppt_x"/>
                                          </p:val>
                                        </p:tav>
                                      </p:tavLst>
                                    </p:anim>
                                    <p:anim calcmode="lin" valueType="num">
                                      <p:cBhvr additive="base">
                                        <p:cTn id="60"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30633" y="1118988"/>
            <a:ext cx="1813721" cy="938719"/>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r" eaLnBrk="1" fontAlgn="auto" hangingPunct="1">
              <a:spcBef>
                <a:spcPts val="0"/>
              </a:spcBef>
              <a:spcAft>
                <a:spcPts val="0"/>
              </a:spcAft>
            </a:pPr>
            <a:r>
              <a:rPr lang="zh-CN" altLang="en-US" sz="5500" spc="-150" dirty="0">
                <a:ln w="11430"/>
                <a:solidFill>
                  <a:srgbClr val="FD3197"/>
                </a:solidFill>
                <a:latin typeface="方正少儿简体" panose="03000509000000000000" pitchFamily="65" charset="-122"/>
                <a:ea typeface="方正少儿简体" panose="03000509000000000000" pitchFamily="65" charset="-122"/>
                <a:cs typeface="+mn-ea"/>
                <a:sym typeface="+mn-lt"/>
              </a:rPr>
              <a:t>目录</a:t>
            </a:r>
            <a:endParaRPr lang="zh-CN" altLang="en-US" sz="5500" spc="-150" dirty="0">
              <a:ln w="11430"/>
              <a:solidFill>
                <a:srgbClr val="FD3197"/>
              </a:solidFill>
              <a:latin typeface="方正少儿简体" panose="03000509000000000000" pitchFamily="65" charset="-122"/>
              <a:ea typeface="方正少儿简体" panose="03000509000000000000" pitchFamily="65" charset="-122"/>
              <a:cs typeface="+mn-ea"/>
              <a:sym typeface="+mn-lt"/>
            </a:endParaRPr>
          </a:p>
        </p:txBody>
      </p:sp>
      <p:sp>
        <p:nvSpPr>
          <p:cNvPr id="11" name="文本框 31"/>
          <p:cNvSpPr txBox="1">
            <a:spLocks noChangeArrowheads="1"/>
          </p:cNvSpPr>
          <p:nvPr/>
        </p:nvSpPr>
        <p:spPr bwMode="auto">
          <a:xfrm>
            <a:off x="4372973" y="1169626"/>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endParaRPr>
          </a:p>
        </p:txBody>
      </p:sp>
      <p:pic>
        <p:nvPicPr>
          <p:cNvPr id="21" name="Picture 2" descr="E:\PPT素材\卡通c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516054"/>
            <a:ext cx="9144000" cy="17159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E:\PPT素材\卡通c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9058" y="888517"/>
            <a:ext cx="576370" cy="850207"/>
          </a:xfrm>
          <a:prstGeom prst="rect">
            <a:avLst/>
          </a:prstGeom>
          <a:noFill/>
          <a:extLst>
            <a:ext uri="{909E8E84-426E-40DD-AFC4-6F175D3DCCD1}">
              <a14:hiddenFill xmlns:a14="http://schemas.microsoft.com/office/drawing/2010/main">
                <a:solidFill>
                  <a:srgbClr val="FFFFFF"/>
                </a:solidFill>
              </a14:hiddenFill>
            </a:ext>
          </a:extLst>
        </p:spPr>
      </p:pic>
      <p:sp>
        <p:nvSpPr>
          <p:cNvPr id="25" name="椭圆 24"/>
          <p:cNvSpPr/>
          <p:nvPr/>
        </p:nvSpPr>
        <p:spPr>
          <a:xfrm>
            <a:off x="4054079" y="1231895"/>
            <a:ext cx="337126" cy="337126"/>
          </a:xfrm>
          <a:prstGeom prst="ellipse">
            <a:avLst/>
          </a:prstGeom>
          <a:solidFill>
            <a:srgbClr val="FD3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1</a:t>
            </a:r>
            <a:endParaRPr lang="zh-CN" altLang="en-US" sz="2500" dirty="0"/>
          </a:p>
        </p:txBody>
      </p:sp>
      <p:sp>
        <p:nvSpPr>
          <p:cNvPr id="26" name="TextBox 25"/>
          <p:cNvSpPr txBox="1"/>
          <p:nvPr/>
        </p:nvSpPr>
        <p:spPr>
          <a:xfrm>
            <a:off x="1722043" y="1796097"/>
            <a:ext cx="1761957" cy="523220"/>
          </a:xfrm>
          <a:prstGeom prst="rect">
            <a:avLst/>
          </a:prstGeom>
          <a:noFill/>
        </p:spPr>
        <p:txBody>
          <a:bodyPr wrap="none" rtlCol="0">
            <a:spAutoFit/>
          </a:bodyPr>
          <a:lstStyle/>
          <a:p>
            <a:pPr algn="r"/>
            <a:r>
              <a:rPr lang="en-US" altLang="zh-CN" sz="2800" dirty="0" smtClean="0">
                <a:solidFill>
                  <a:srgbClr val="FD3197"/>
                </a:solidFill>
              </a:rPr>
              <a:t>CONTENTS</a:t>
            </a:r>
            <a:endParaRPr lang="zh-CN" altLang="en-US" sz="2800" dirty="0">
              <a:solidFill>
                <a:srgbClr val="FD3197"/>
              </a:solidFill>
            </a:endParaRPr>
          </a:p>
        </p:txBody>
      </p:sp>
      <p:sp>
        <p:nvSpPr>
          <p:cNvPr id="27" name="文本框 31"/>
          <p:cNvSpPr txBox="1">
            <a:spLocks noChangeArrowheads="1"/>
          </p:cNvSpPr>
          <p:nvPr/>
        </p:nvSpPr>
        <p:spPr bwMode="auto">
          <a:xfrm>
            <a:off x="4372973" y="1804327"/>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endParaRPr>
          </a:p>
        </p:txBody>
      </p:sp>
      <p:sp>
        <p:nvSpPr>
          <p:cNvPr id="28" name="椭圆 27"/>
          <p:cNvSpPr/>
          <p:nvPr/>
        </p:nvSpPr>
        <p:spPr>
          <a:xfrm>
            <a:off x="4054079" y="1866596"/>
            <a:ext cx="337126" cy="3371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2</a:t>
            </a:r>
            <a:endParaRPr lang="zh-CN" altLang="en-US" sz="2500" dirty="0"/>
          </a:p>
        </p:txBody>
      </p:sp>
      <p:sp>
        <p:nvSpPr>
          <p:cNvPr id="29" name="文本框 31"/>
          <p:cNvSpPr txBox="1">
            <a:spLocks noChangeArrowheads="1"/>
          </p:cNvSpPr>
          <p:nvPr/>
        </p:nvSpPr>
        <p:spPr bwMode="auto">
          <a:xfrm>
            <a:off x="4372973" y="2420515"/>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endParaRPr>
          </a:p>
        </p:txBody>
      </p:sp>
      <p:sp>
        <p:nvSpPr>
          <p:cNvPr id="30" name="椭圆 29"/>
          <p:cNvSpPr/>
          <p:nvPr/>
        </p:nvSpPr>
        <p:spPr>
          <a:xfrm>
            <a:off x="4054079" y="2482784"/>
            <a:ext cx="337126" cy="3371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3</a:t>
            </a:r>
            <a:endParaRPr lang="zh-CN" altLang="en-US" sz="2500" dirty="0"/>
          </a:p>
        </p:txBody>
      </p:sp>
      <p:sp>
        <p:nvSpPr>
          <p:cNvPr id="31" name="文本框 31"/>
          <p:cNvSpPr txBox="1">
            <a:spLocks noChangeArrowheads="1"/>
          </p:cNvSpPr>
          <p:nvPr/>
        </p:nvSpPr>
        <p:spPr bwMode="auto">
          <a:xfrm>
            <a:off x="4372973" y="3055216"/>
            <a:ext cx="32976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200" dirty="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rPr>
              <a:t>点击此处添加</a:t>
            </a:r>
            <a:r>
              <a:rPr lang="zh-CN" altLang="en-US" sz="2200" dirty="0" smtClean="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rPr>
              <a:t>目录</a:t>
            </a:r>
            <a:endParaRPr lang="zh-CN" altLang="en-US" sz="2200" dirty="0">
              <a:solidFill>
                <a:schemeClr val="tx2">
                  <a:lumMod val="75000"/>
                  <a:lumOff val="25000"/>
                </a:schemeClr>
              </a:solidFill>
              <a:latin typeface="方正少儿简体" panose="03000509000000000000" pitchFamily="65" charset="-122"/>
              <a:ea typeface="方正少儿简体" panose="03000509000000000000" pitchFamily="65" charset="-122"/>
              <a:cs typeface="+mn-ea"/>
              <a:sym typeface="+mn-lt"/>
            </a:endParaRPr>
          </a:p>
        </p:txBody>
      </p:sp>
      <p:sp>
        <p:nvSpPr>
          <p:cNvPr id="32" name="椭圆 31"/>
          <p:cNvSpPr/>
          <p:nvPr/>
        </p:nvSpPr>
        <p:spPr>
          <a:xfrm>
            <a:off x="4054079" y="3117485"/>
            <a:ext cx="337126" cy="337126"/>
          </a:xfrm>
          <a:prstGeom prst="ellipse">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smtClean="0"/>
              <a:t>4</a:t>
            </a:r>
            <a:endParaRPr lang="zh-CN" altLang="en-US" sz="2500" dirty="0"/>
          </a:p>
        </p:txBody>
      </p:sp>
      <p:pic>
        <p:nvPicPr>
          <p:cNvPr id="33" name="Picture 3" descr="E:\PPT素材\卡通c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861" y="252220"/>
            <a:ext cx="1635032" cy="636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par>
                          <p:cTn id="32" fill="hold">
                            <p:stCondLst>
                              <p:cond delay="4000"/>
                            </p:stCondLst>
                            <p:childTnLst>
                              <p:par>
                                <p:cTn id="33" presetID="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1+#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par>
                          <p:cTn id="54" fill="hold">
                            <p:stCondLst>
                              <p:cond delay="6000"/>
                            </p:stCondLst>
                            <p:childTnLst>
                              <p:par>
                                <p:cTn id="55" presetID="2" presetClass="entr" presetSubtype="2"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7000"/>
                            </p:stCondLst>
                            <p:childTnLst>
                              <p:par>
                                <p:cTn id="66" presetID="2" presetClass="entr" presetSubtype="2"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1+#ppt_w/2"/>
                                          </p:val>
                                        </p:tav>
                                        <p:tav tm="100000">
                                          <p:val>
                                            <p:strVal val="#ppt_x"/>
                                          </p:val>
                                        </p:tav>
                                      </p:tavLst>
                                    </p:anim>
                                    <p:anim calcmode="lin" valueType="num">
                                      <p:cBhvr additive="base">
                                        <p:cTn id="69" dur="500" fill="hold"/>
                                        <p:tgtEl>
                                          <p:spTgt spid="31"/>
                                        </p:tgtEl>
                                        <p:attrNameLst>
                                          <p:attrName>ppt_y</p:attrName>
                                        </p:attrNameLst>
                                      </p:cBhvr>
                                      <p:tavLst>
                                        <p:tav tm="0">
                                          <p:val>
                                            <p:strVal val="#ppt_y"/>
                                          </p:val>
                                        </p:tav>
                                        <p:tav tm="100000">
                                          <p:val>
                                            <p:strVal val="#ppt_y"/>
                                          </p:val>
                                        </p:tav>
                                      </p:tavLst>
                                    </p:anim>
                                  </p:childTnLst>
                                </p:cTn>
                              </p:par>
                            </p:childTnLst>
                          </p:cTn>
                        </p:par>
                        <p:par>
                          <p:cTn id="70" fill="hold">
                            <p:stCondLst>
                              <p:cond delay="7500"/>
                            </p:stCondLst>
                            <p:childTnLst>
                              <p:par>
                                <p:cTn id="71" presetID="2" presetClass="entr" presetSubtype="3"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1+#ppt_w/2"/>
                                          </p:val>
                                        </p:tav>
                                        <p:tav tm="100000">
                                          <p:val>
                                            <p:strVal val="#ppt_x"/>
                                          </p:val>
                                        </p:tav>
                                      </p:tavLst>
                                    </p:anim>
                                    <p:anim calcmode="lin" valueType="num">
                                      <p:cBhvr additive="base">
                                        <p:cTn id="7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5" grpId="0" animBg="1"/>
      <p:bldP spid="26" grpId="0"/>
      <p:bldP spid="27" grpId="0"/>
      <p:bldP spid="28" grpId="0" animBg="1"/>
      <p:bldP spid="29" grpId="0"/>
      <p:bldP spid="30" grpId="0" animBg="1"/>
      <p:bldP spid="31" grpId="0"/>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3"/>
          <p:cNvSpPr txBox="1">
            <a:spLocks noChangeArrowheads="1"/>
          </p:cNvSpPr>
          <p:nvPr/>
        </p:nvSpPr>
        <p:spPr bwMode="auto">
          <a:xfrm>
            <a:off x="2937473" y="2705988"/>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13" name="文本框 10"/>
          <p:cNvSpPr txBox="1">
            <a:spLocks noChangeArrowheads="1"/>
          </p:cNvSpPr>
          <p:nvPr/>
        </p:nvSpPr>
        <p:spPr bwMode="auto">
          <a:xfrm>
            <a:off x="2035175" y="1995486"/>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rgbClr val="6AA903"/>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rgbClr val="6AA903"/>
              </a:solidFill>
              <a:latin typeface="方正少儿简体" panose="03000509000000000000" pitchFamily="65" charset="-122"/>
              <a:ea typeface="方正少儿简体" panose="03000509000000000000" pitchFamily="65" charset="-122"/>
              <a:cs typeface="+mn-ea"/>
              <a:sym typeface="+mn-lt"/>
            </a:endParaRPr>
          </a:p>
        </p:txBody>
      </p:sp>
      <p:sp>
        <p:nvSpPr>
          <p:cNvPr id="14" name="文本框 1"/>
          <p:cNvSpPr txBox="1">
            <a:spLocks noChangeArrowheads="1"/>
          </p:cNvSpPr>
          <p:nvPr/>
        </p:nvSpPr>
        <p:spPr bwMode="auto">
          <a:xfrm>
            <a:off x="3485357" y="1341879"/>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rgbClr val="6AA903"/>
                </a:solidFill>
                <a:latin typeface="方正粗圆简体" panose="02010601030101010101" pitchFamily="65" charset="-122"/>
                <a:ea typeface="方正粗圆简体" panose="02010601030101010101" pitchFamily="65" charset="-122"/>
                <a:cs typeface="+mn-ea"/>
                <a:sym typeface="+mn-lt"/>
              </a:rPr>
              <a:t>PART 4</a:t>
            </a:r>
            <a:endParaRPr lang="zh-CN" altLang="en-US" sz="48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pic>
        <p:nvPicPr>
          <p:cNvPr id="15" name="Picture 2" descr="E:\PPT素材\卡通c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3516055"/>
            <a:ext cx="9144000" cy="16274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E:\PPT素材\卡通c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024" y="570368"/>
            <a:ext cx="881377" cy="1300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PPT素材\卡通c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861" y="252220"/>
            <a:ext cx="1635032" cy="636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3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by="(-#ppt_w*2)" calcmode="lin" valueType="num">
                                      <p:cBhvr rctx="PPT">
                                        <p:cTn id="30" dur="500" autoRev="1" fill="hold">
                                          <p:stCondLst>
                                            <p:cond delay="0"/>
                                          </p:stCondLst>
                                        </p:cTn>
                                        <p:tgtEl>
                                          <p:spTgt spid="13"/>
                                        </p:tgtEl>
                                        <p:attrNameLst>
                                          <p:attrName>ppt_w</p:attrName>
                                        </p:attrNameLst>
                                      </p:cBhvr>
                                    </p:anim>
                                    <p:anim by="(#ppt_w*0.50)" calcmode="lin" valueType="num">
                                      <p:cBhvr>
                                        <p:cTn id="31" dur="500" decel="50000" autoRev="1" fill="hold">
                                          <p:stCondLst>
                                            <p:cond delay="0"/>
                                          </p:stCondLst>
                                        </p:cTn>
                                        <p:tgtEl>
                                          <p:spTgt spid="13"/>
                                        </p:tgtEl>
                                        <p:attrNameLst>
                                          <p:attrName>ppt_x</p:attrName>
                                        </p:attrNameLst>
                                      </p:cBhvr>
                                    </p:anim>
                                    <p:anim from="(-#ppt_h/2)" to="(#ppt_y)" calcmode="lin" valueType="num">
                                      <p:cBhvr>
                                        <p:cTn id="32" dur="1000" fill="hold">
                                          <p:stCondLst>
                                            <p:cond delay="0"/>
                                          </p:stCondLst>
                                        </p:cTn>
                                        <p:tgtEl>
                                          <p:spTgt spid="13"/>
                                        </p:tgtEl>
                                        <p:attrNameLst>
                                          <p:attrName>ppt_y</p:attrName>
                                        </p:attrNameLst>
                                      </p:cBhvr>
                                    </p:anim>
                                    <p:animRot by="21600000">
                                      <p:cBhvr>
                                        <p:cTn id="33" dur="1000" fill="hold">
                                          <p:stCondLst>
                                            <p:cond delay="0"/>
                                          </p:stCondLst>
                                        </p:cTn>
                                        <p:tgtEl>
                                          <p:spTgt spid="13"/>
                                        </p:tgtEl>
                                        <p:attrNameLst>
                                          <p:attrName>r</p:attrName>
                                        </p:attrNameLst>
                                      </p:cBhvr>
                                    </p:animRot>
                                  </p:childTnLst>
                                </p:cTn>
                              </p:par>
                            </p:childTnLst>
                          </p:cTn>
                        </p:par>
                        <p:par>
                          <p:cTn id="34" fill="hold">
                            <p:stCondLst>
                              <p:cond delay="4699"/>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48151" y="1788783"/>
            <a:ext cx="2128527" cy="2578577"/>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rgbClr val="FD3197"/>
              </a:solidFill>
              <a:prstDash val="sysDot"/>
            </a:ln>
            <a:effectLst/>
          </p:spPr>
          <p:txBody>
            <a:bodyPr rtlCol="0" anchor="ctr"/>
            <a:lstStyle/>
            <a:p>
              <a:pPr algn="ctr">
                <a:defRPr/>
              </a:pPr>
              <a:endParaRPr lang="en-US" sz="2400" kern="0">
                <a:solidFill>
                  <a:prstClr val="white"/>
                </a:solidFill>
                <a:latin typeface="+mn-lt"/>
                <a:ea typeface="+mn-ea"/>
                <a:cs typeface="+mn-ea"/>
                <a:sym typeface="+mn-lt"/>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grpSp>
        <p:nvGrpSpPr>
          <p:cNvPr id="19" name="组合 18"/>
          <p:cNvGrpSpPr/>
          <p:nvPr/>
        </p:nvGrpSpPr>
        <p:grpSpPr>
          <a:xfrm>
            <a:off x="3513598" y="1788784"/>
            <a:ext cx="2118824" cy="2557313"/>
            <a:chOff x="3644224" y="2385044"/>
            <a:chExt cx="2118824" cy="3409751"/>
          </a:xfrm>
        </p:grpSpPr>
        <p:sp>
          <p:nvSpPr>
            <p:cNvPr id="20" name="Rectangle 76"/>
            <p:cNvSpPr/>
            <p:nvPr/>
          </p:nvSpPr>
          <p:spPr>
            <a:xfrm rot="16200000">
              <a:off x="3259669" y="3050017"/>
              <a:ext cx="3168351" cy="1838406"/>
            </a:xfrm>
            <a:prstGeom prst="homePlate">
              <a:avLst/>
            </a:prstGeom>
            <a:solidFill>
              <a:schemeClr val="bg1"/>
            </a:solidFill>
            <a:ln w="28575" cap="rnd" cmpd="sng" algn="ctr">
              <a:solidFill>
                <a:schemeClr val="accent5"/>
              </a:solidFill>
              <a:prstDash val="sysDot"/>
            </a:ln>
            <a:effectLst/>
          </p:spPr>
          <p:txBody>
            <a:bodyPr rtlCol="0" anchor="ctr"/>
            <a:lstStyle/>
            <a:p>
              <a:pPr algn="ctr"/>
              <a:endParaRPr lang="en-US" sz="2400" kern="0">
                <a:solidFill>
                  <a:prstClr val="white"/>
                </a:solidFill>
                <a:latin typeface="+mn-lt"/>
                <a:ea typeface="+mn-ea"/>
                <a:cs typeface="+mn-ea"/>
                <a:sym typeface="+mn-lt"/>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44224" y="5255298"/>
              <a:ext cx="560833" cy="539497"/>
            </a:xfrm>
            <a:prstGeom prst="rect">
              <a:avLst/>
            </a:prstGeom>
          </p:spPr>
        </p:pic>
      </p:grpSp>
      <p:grpSp>
        <p:nvGrpSpPr>
          <p:cNvPr id="22" name="组合 21"/>
          <p:cNvGrpSpPr/>
          <p:nvPr/>
        </p:nvGrpSpPr>
        <p:grpSpPr>
          <a:xfrm>
            <a:off x="6013291" y="1788783"/>
            <a:ext cx="2074876" cy="2579084"/>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rgbClr val="6AA903"/>
              </a:solidFill>
              <a:prstDash val="sysDot"/>
            </a:ln>
            <a:effectLst/>
          </p:spPr>
          <p:txBody>
            <a:bodyPr rtlCol="0" anchor="ctr"/>
            <a:lstStyle/>
            <a:p>
              <a:pPr algn="ctr"/>
              <a:endParaRPr lang="en-US" sz="2400" kern="0">
                <a:solidFill>
                  <a:prstClr val="white"/>
                </a:solidFill>
                <a:latin typeface="+mn-lt"/>
                <a:ea typeface="+mn-ea"/>
                <a:cs typeface="+mn-ea"/>
                <a:sym typeface="+mn-lt"/>
              </a:endParaRPr>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85861" y="5284325"/>
              <a:ext cx="560833" cy="539497"/>
            </a:xfrm>
            <a:prstGeom prst="rect">
              <a:avLst/>
            </a:prstGeom>
          </p:spPr>
        </p:pic>
      </p:grpSp>
      <p:sp>
        <p:nvSpPr>
          <p:cNvPr id="25" name="矩形 24"/>
          <p:cNvSpPr/>
          <p:nvPr/>
        </p:nvSpPr>
        <p:spPr>
          <a:xfrm>
            <a:off x="1352222" y="2652138"/>
            <a:ext cx="1824456" cy="1384995"/>
          </a:xfrm>
          <a:prstGeom prst="rect">
            <a:avLst/>
          </a:prstGeom>
        </p:spPr>
        <p:txBody>
          <a:bodyPr wrap="square">
            <a:spAutoFit/>
          </a:bodyPr>
          <a:lstStyle/>
          <a:p>
            <a:pPr algn="ct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sp>
        <p:nvSpPr>
          <p:cNvPr id="26" name="矩形 25"/>
          <p:cNvSpPr/>
          <p:nvPr/>
        </p:nvSpPr>
        <p:spPr>
          <a:xfrm>
            <a:off x="3794016" y="2652138"/>
            <a:ext cx="1838407" cy="1384995"/>
          </a:xfrm>
          <a:prstGeom prst="rect">
            <a:avLst/>
          </a:prstGeom>
        </p:spPr>
        <p:txBody>
          <a:bodyPr wrap="square">
            <a:spAutoFit/>
          </a:bodyPr>
          <a:lstStyle/>
          <a:p>
            <a:pPr lvl="0" algn="ct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sp>
        <p:nvSpPr>
          <p:cNvPr id="27" name="矩形 26"/>
          <p:cNvSpPr/>
          <p:nvPr/>
        </p:nvSpPr>
        <p:spPr>
          <a:xfrm>
            <a:off x="6232937" y="2652138"/>
            <a:ext cx="1855230" cy="1384995"/>
          </a:xfrm>
          <a:prstGeom prst="rect">
            <a:avLst/>
          </a:prstGeom>
        </p:spPr>
        <p:txBody>
          <a:bodyPr wrap="square">
            <a:spAutoFit/>
          </a:bodyPr>
          <a:lstStyle/>
          <a:p>
            <a:pPr algn="ct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a:t>
            </a:r>
            <a:endParaRPr lang="zh-CN" altLang="en-US" sz="1400" dirty="0">
              <a:solidFill>
                <a:schemeClr val="tx2">
                  <a:lumMod val="75000"/>
                  <a:lumOff val="25000"/>
                </a:schemeClr>
              </a:solidFill>
              <a:latin typeface="+mn-lt"/>
              <a:ea typeface="+mn-ea"/>
              <a:cs typeface="+mn-ea"/>
              <a:sym typeface="+mn-lt"/>
            </a:endParaRPr>
          </a:p>
        </p:txBody>
      </p:sp>
      <p:grpSp>
        <p:nvGrpSpPr>
          <p:cNvPr id="28" name="组合 27"/>
          <p:cNvGrpSpPr/>
          <p:nvPr/>
        </p:nvGrpSpPr>
        <p:grpSpPr>
          <a:xfrm>
            <a:off x="1608984" y="1275606"/>
            <a:ext cx="1308575" cy="976203"/>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FD3197"/>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sp>
            <p:nvSpPr>
              <p:cNvPr id="32" name="Oval 15"/>
              <p:cNvSpPr>
                <a:spLocks noChangeArrowheads="1"/>
              </p:cNvSpPr>
              <p:nvPr/>
            </p:nvSpPr>
            <p:spPr bwMode="auto">
              <a:xfrm>
                <a:off x="1874561" y="1872501"/>
                <a:ext cx="1154786" cy="1148634"/>
              </a:xfrm>
              <a:prstGeom prst="ellipse">
                <a:avLst/>
              </a:prstGeom>
              <a:solidFill>
                <a:srgbClr val="FD3197"/>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grpSp>
        <p:sp>
          <p:nvSpPr>
            <p:cNvPr id="30" name="矩形 29"/>
            <p:cNvSpPr/>
            <p:nvPr/>
          </p:nvSpPr>
          <p:spPr>
            <a:xfrm>
              <a:off x="2053021" y="1864391"/>
              <a:ext cx="800219" cy="1107996"/>
            </a:xfrm>
            <a:prstGeom prst="rect">
              <a:avLst/>
            </a:prstGeom>
          </p:spPr>
          <p:txBody>
            <a:bodyPr wrap="none">
              <a:spAutoFit/>
            </a:bodyPr>
            <a:lstStyle/>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关键</a:t>
              </a:r>
              <a:endParaRPr lang="en-US" altLang="zh-CN" sz="24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3" name="组合 32"/>
          <p:cNvGrpSpPr/>
          <p:nvPr/>
        </p:nvGrpSpPr>
        <p:grpSpPr>
          <a:xfrm>
            <a:off x="4064730" y="1275606"/>
            <a:ext cx="1308575" cy="976203"/>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5"/>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sp>
            <p:nvSpPr>
              <p:cNvPr id="37" name="Oval 15"/>
              <p:cNvSpPr>
                <a:spLocks noChangeArrowheads="1"/>
              </p:cNvSpPr>
              <p:nvPr/>
            </p:nvSpPr>
            <p:spPr bwMode="auto">
              <a:xfrm>
                <a:off x="1874561" y="1872501"/>
                <a:ext cx="1154786" cy="1148634"/>
              </a:xfrm>
              <a:prstGeom prst="ellipse">
                <a:avLst/>
              </a:prstGeom>
              <a:solidFill>
                <a:schemeClr val="accent5"/>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grpSp>
        <p:sp>
          <p:nvSpPr>
            <p:cNvPr id="35" name="矩形 34"/>
            <p:cNvSpPr/>
            <p:nvPr/>
          </p:nvSpPr>
          <p:spPr>
            <a:xfrm>
              <a:off x="4443734" y="1835703"/>
              <a:ext cx="800219" cy="1107996"/>
            </a:xfrm>
            <a:prstGeom prst="rect">
              <a:avLst/>
            </a:prstGeom>
          </p:spPr>
          <p:txBody>
            <a:bodyPr wrap="none">
              <a:spAutoFit/>
            </a:bodyPr>
            <a:lstStyle/>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关键</a:t>
              </a:r>
              <a:endParaRPr lang="en-US" altLang="zh-CN" sz="24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8" name="组合 37"/>
          <p:cNvGrpSpPr/>
          <p:nvPr/>
        </p:nvGrpSpPr>
        <p:grpSpPr>
          <a:xfrm>
            <a:off x="6520475" y="1275606"/>
            <a:ext cx="1308575" cy="976203"/>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rgbClr val="6AA903"/>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sp>
            <p:nvSpPr>
              <p:cNvPr id="42" name="Oval 15"/>
              <p:cNvSpPr>
                <a:spLocks noChangeArrowheads="1"/>
              </p:cNvSpPr>
              <p:nvPr/>
            </p:nvSpPr>
            <p:spPr bwMode="auto">
              <a:xfrm>
                <a:off x="1874561" y="1872501"/>
                <a:ext cx="1154786" cy="1148634"/>
              </a:xfrm>
              <a:prstGeom prst="ellipse">
                <a:avLst/>
              </a:prstGeom>
              <a:solidFill>
                <a:srgbClr val="6AA90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121505" tIns="60753" rIns="121505" bIns="60753" numCol="1" spcCol="0" rtlCol="0" fromWordArt="0" anchor="ctr" anchorCtr="0" forceAA="0" compatLnSpc="1">
                <a:noAutofit/>
              </a:bodyPr>
              <a:lstStyle/>
              <a:p>
                <a:pPr algn="ctr"/>
                <a:endParaRPr lang="ko-KR" altLang="ko-KR" sz="1900" dirty="0">
                  <a:solidFill>
                    <a:schemeClr val="bg1"/>
                  </a:solidFill>
                  <a:latin typeface="方正粗圆简体" panose="02010601030101010101" pitchFamily="65" charset="-122"/>
                  <a:ea typeface="+mn-ea"/>
                  <a:cs typeface="+mn-ea"/>
                  <a:sym typeface="+mn-lt"/>
                </a:endParaRPr>
              </a:p>
            </p:txBody>
          </p:sp>
        </p:grpSp>
        <p:sp>
          <p:nvSpPr>
            <p:cNvPr id="40" name="矩形 39"/>
            <p:cNvSpPr/>
            <p:nvPr/>
          </p:nvSpPr>
          <p:spPr>
            <a:xfrm>
              <a:off x="6854528" y="1850047"/>
              <a:ext cx="800219" cy="1107996"/>
            </a:xfrm>
            <a:prstGeom prst="rect">
              <a:avLst/>
            </a:prstGeom>
          </p:spPr>
          <p:txBody>
            <a:bodyPr wrap="none">
              <a:spAutoFit/>
            </a:bodyPr>
            <a:lstStyle/>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关键</a:t>
              </a:r>
              <a:endParaRPr lang="en-US" altLang="zh-CN" sz="24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45" name="TextBox 4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850"/>
                            </p:stCondLst>
                            <p:childTnLst>
                              <p:par>
                                <p:cTn id="13" presetID="23" presetClass="entr" presetSubtype="36"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strVal val="(6*min(max(#ppt_w*#ppt_h,.3),1)-7.4)/-.7*#ppt_w"/>
                                          </p:val>
                                        </p:tav>
                                        <p:tav tm="100000">
                                          <p:val>
                                            <p:strVal val="#ppt_w"/>
                                          </p:val>
                                        </p:tav>
                                      </p:tavLst>
                                    </p:anim>
                                    <p:anim calcmode="lin" valueType="num">
                                      <p:cBhvr>
                                        <p:cTn id="16" dur="500" fill="hold"/>
                                        <p:tgtEl>
                                          <p:spTgt spid="28"/>
                                        </p:tgtEl>
                                        <p:attrNameLst>
                                          <p:attrName>ppt_h</p:attrName>
                                        </p:attrNameLst>
                                      </p:cBhvr>
                                      <p:tavLst>
                                        <p:tav tm="0">
                                          <p:val>
                                            <p:strVal val="(6*min(max(#ppt_w*#ppt_h,.3),1)-7.4)/-.7*#ppt_h"/>
                                          </p:val>
                                        </p:tav>
                                        <p:tav tm="100000">
                                          <p:val>
                                            <p:strVal val="#ppt_h"/>
                                          </p:val>
                                        </p:tav>
                                      </p:tavLst>
                                    </p:anim>
                                    <p:anim calcmode="lin" valueType="num">
                                      <p:cBhvr>
                                        <p:cTn id="17" dur="500" fill="hold"/>
                                        <p:tgtEl>
                                          <p:spTgt spid="28"/>
                                        </p:tgtEl>
                                        <p:attrNameLst>
                                          <p:attrName>ppt_x</p:attrName>
                                        </p:attrNameLst>
                                      </p:cBhvr>
                                      <p:tavLst>
                                        <p:tav tm="0">
                                          <p:val>
                                            <p:fltVal val="0.5"/>
                                          </p:val>
                                        </p:tav>
                                        <p:tav tm="100000">
                                          <p:val>
                                            <p:strVal val="#ppt_x"/>
                                          </p:val>
                                        </p:tav>
                                      </p:tavLst>
                                    </p:anim>
                                    <p:anim calcmode="lin" valueType="num">
                                      <p:cBhvr>
                                        <p:cTn id="18" dur="500" fill="hold"/>
                                        <p:tgtEl>
                                          <p:spTgt spid="28"/>
                                        </p:tgtEl>
                                        <p:attrNameLst>
                                          <p:attrName>ppt_y</p:attrName>
                                        </p:attrNameLst>
                                      </p:cBhvr>
                                      <p:tavLst>
                                        <p:tav tm="0">
                                          <p:val>
                                            <p:strVal val="1+(6*min(max(#ppt_w*#ppt_h,.3),1)-7.4)/-.7*#ppt_h/2"/>
                                          </p:val>
                                        </p:tav>
                                        <p:tav tm="100000">
                                          <p:val>
                                            <p:strVal val="#ppt_y"/>
                                          </p:val>
                                        </p:tav>
                                      </p:tavLst>
                                    </p:anim>
                                  </p:childTnLst>
                                </p:cTn>
                              </p:par>
                              <p:par>
                                <p:cTn id="19" presetID="23" presetClass="entr" presetSubtype="36" fill="hold" nodeType="withEffect">
                                  <p:stCondLst>
                                    <p:cond delay="25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nodeType="withEffect">
                                  <p:stCondLst>
                                    <p:cond delay="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strVal val="(6*min(max(#ppt_w*#ppt_h,.3),1)-7.4)/-.7*#ppt_w"/>
                                          </p:val>
                                        </p:tav>
                                        <p:tav tm="100000">
                                          <p:val>
                                            <p:strVal val="#ppt_w"/>
                                          </p:val>
                                        </p:tav>
                                      </p:tavLst>
                                    </p:anim>
                                    <p:anim calcmode="lin" valueType="num">
                                      <p:cBhvr>
                                        <p:cTn id="28" dur="500" fill="hold"/>
                                        <p:tgtEl>
                                          <p:spTgt spid="38"/>
                                        </p:tgtEl>
                                        <p:attrNameLst>
                                          <p:attrName>ppt_h</p:attrName>
                                        </p:attrNameLst>
                                      </p:cBhvr>
                                      <p:tavLst>
                                        <p:tav tm="0">
                                          <p:val>
                                            <p:strVal val="(6*min(max(#ppt_w*#ppt_h,.3),1)-7.4)/-.7*#ppt_h"/>
                                          </p:val>
                                        </p:tav>
                                        <p:tav tm="100000">
                                          <p:val>
                                            <p:strVal val="#ppt_h"/>
                                          </p:val>
                                        </p:tav>
                                      </p:tavLst>
                                    </p:anim>
                                    <p:anim calcmode="lin" valueType="num">
                                      <p:cBhvr>
                                        <p:cTn id="29" dur="500" fill="hold"/>
                                        <p:tgtEl>
                                          <p:spTgt spid="38"/>
                                        </p:tgtEl>
                                        <p:attrNameLst>
                                          <p:attrName>ppt_x</p:attrName>
                                        </p:attrNameLst>
                                      </p:cBhvr>
                                      <p:tavLst>
                                        <p:tav tm="0">
                                          <p:val>
                                            <p:fltVal val="0.5"/>
                                          </p:val>
                                        </p:tav>
                                        <p:tav tm="100000">
                                          <p:val>
                                            <p:strVal val="#ppt_x"/>
                                          </p:val>
                                        </p:tav>
                                      </p:tavLst>
                                    </p:anim>
                                    <p:anim calcmode="lin" valueType="num">
                                      <p:cBhvr>
                                        <p:cTn id="30"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1350"/>
                            </p:stCondLst>
                            <p:childTnLst>
                              <p:par>
                                <p:cTn id="32" presetID="47"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750"/>
                                        <p:tgtEl>
                                          <p:spTgt spid="16"/>
                                        </p:tgtEl>
                                      </p:cBhvr>
                                    </p:animEffect>
                                    <p:anim calcmode="lin" valueType="num">
                                      <p:cBhvr>
                                        <p:cTn id="35" dur="750" fill="hold"/>
                                        <p:tgtEl>
                                          <p:spTgt spid="16"/>
                                        </p:tgtEl>
                                        <p:attrNameLst>
                                          <p:attrName>ppt_x</p:attrName>
                                        </p:attrNameLst>
                                      </p:cBhvr>
                                      <p:tavLst>
                                        <p:tav tm="0">
                                          <p:val>
                                            <p:strVal val="#ppt_x"/>
                                          </p:val>
                                        </p:tav>
                                        <p:tav tm="100000">
                                          <p:val>
                                            <p:strVal val="#ppt_x"/>
                                          </p:val>
                                        </p:tav>
                                      </p:tavLst>
                                    </p:anim>
                                    <p:anim calcmode="lin" valueType="num">
                                      <p:cBhvr>
                                        <p:cTn id="36" dur="750" fill="hold"/>
                                        <p:tgtEl>
                                          <p:spTgt spid="16"/>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750"/>
                                        <p:tgtEl>
                                          <p:spTgt spid="19"/>
                                        </p:tgtEl>
                                      </p:cBhvr>
                                    </p:animEffect>
                                    <p:anim calcmode="lin" valueType="num">
                                      <p:cBhvr>
                                        <p:cTn id="40" dur="750" fill="hold"/>
                                        <p:tgtEl>
                                          <p:spTgt spid="19"/>
                                        </p:tgtEl>
                                        <p:attrNameLst>
                                          <p:attrName>ppt_x</p:attrName>
                                        </p:attrNameLst>
                                      </p:cBhvr>
                                      <p:tavLst>
                                        <p:tav tm="0">
                                          <p:val>
                                            <p:strVal val="#ppt_x"/>
                                          </p:val>
                                        </p:tav>
                                        <p:tav tm="100000">
                                          <p:val>
                                            <p:strVal val="#ppt_x"/>
                                          </p:val>
                                        </p:tav>
                                      </p:tavLst>
                                    </p:anim>
                                    <p:anim calcmode="lin" valueType="num">
                                      <p:cBhvr>
                                        <p:cTn id="41" dur="750" fill="hold"/>
                                        <p:tgtEl>
                                          <p:spTgt spid="19"/>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750"/>
                                        <p:tgtEl>
                                          <p:spTgt spid="22"/>
                                        </p:tgtEl>
                                      </p:cBhvr>
                                    </p:animEffect>
                                    <p:anim calcmode="lin" valueType="num">
                                      <p:cBhvr>
                                        <p:cTn id="45" dur="750" fill="hold"/>
                                        <p:tgtEl>
                                          <p:spTgt spid="22"/>
                                        </p:tgtEl>
                                        <p:attrNameLst>
                                          <p:attrName>ppt_x</p:attrName>
                                        </p:attrNameLst>
                                      </p:cBhvr>
                                      <p:tavLst>
                                        <p:tav tm="0">
                                          <p:val>
                                            <p:strVal val="#ppt_x"/>
                                          </p:val>
                                        </p:tav>
                                        <p:tav tm="100000">
                                          <p:val>
                                            <p:strVal val="#ppt_x"/>
                                          </p:val>
                                        </p:tav>
                                      </p:tavLst>
                                    </p:anim>
                                    <p:anim calcmode="lin" valueType="num">
                                      <p:cBhvr>
                                        <p:cTn id="46" dur="75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2350"/>
                            </p:stCondLst>
                            <p:childTnLst>
                              <p:par>
                                <p:cTn id="48" presetID="14" presetClass="entr" presetSubtype="1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randombar(horizontal)">
                                      <p:cBhvr>
                                        <p:cTn id="50" dur="500"/>
                                        <p:tgtEl>
                                          <p:spTgt spid="2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noEditPoints="1"/>
          </p:cNvSpPr>
          <p:nvPr/>
        </p:nvSpPr>
        <p:spPr bwMode="auto">
          <a:xfrm>
            <a:off x="5003124" y="2238895"/>
            <a:ext cx="1941953"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FD3197"/>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kern="0">
              <a:solidFill>
                <a:srgbClr val="FFFFFF"/>
              </a:solidFill>
              <a:latin typeface="+mn-lt"/>
              <a:ea typeface="+mn-ea"/>
              <a:cs typeface="+mn-ea"/>
              <a:sym typeface="+mn-lt"/>
            </a:endParaRPr>
          </a:p>
        </p:txBody>
      </p:sp>
      <p:sp>
        <p:nvSpPr>
          <p:cNvPr id="6" name="Freeform 17"/>
          <p:cNvSpPr/>
          <p:nvPr/>
        </p:nvSpPr>
        <p:spPr bwMode="auto">
          <a:xfrm>
            <a:off x="3979398" y="2413562"/>
            <a:ext cx="1574226"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5"/>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kern="0">
              <a:solidFill>
                <a:srgbClr val="FFFFFF"/>
              </a:solidFill>
              <a:latin typeface="+mn-lt"/>
              <a:ea typeface="+mn-ea"/>
              <a:cs typeface="+mn-ea"/>
              <a:sym typeface="+mn-lt"/>
            </a:endParaRPr>
          </a:p>
        </p:txBody>
      </p:sp>
      <p:sp>
        <p:nvSpPr>
          <p:cNvPr id="7" name="Freeform 18"/>
          <p:cNvSpPr/>
          <p:nvPr/>
        </p:nvSpPr>
        <p:spPr bwMode="auto">
          <a:xfrm>
            <a:off x="3054981" y="2542178"/>
            <a:ext cx="1376352"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6AA903"/>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kern="0">
              <a:solidFill>
                <a:srgbClr val="FFFFFF"/>
              </a:solidFill>
              <a:latin typeface="+mn-lt"/>
              <a:ea typeface="+mn-ea"/>
              <a:cs typeface="+mn-ea"/>
              <a:sym typeface="+mn-lt"/>
            </a:endParaRPr>
          </a:p>
        </p:txBody>
      </p:sp>
      <p:sp>
        <p:nvSpPr>
          <p:cNvPr id="8" name="Freeform 19"/>
          <p:cNvSpPr/>
          <p:nvPr/>
        </p:nvSpPr>
        <p:spPr bwMode="auto">
          <a:xfrm>
            <a:off x="2328778" y="2650153"/>
            <a:ext cx="1092677"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121505" tIns="60753" rIns="121505" bIns="60753" anchor="ctr"/>
          <a:lstStyle/>
          <a:p>
            <a:pPr defTabSz="911225">
              <a:defRPr/>
            </a:pPr>
            <a:endParaRPr lang="zh-CN" altLang="en-US" sz="1900" kern="0">
              <a:solidFill>
                <a:srgbClr val="FFFFFF"/>
              </a:solidFill>
              <a:latin typeface="+mn-lt"/>
              <a:ea typeface="+mn-ea"/>
              <a:cs typeface="+mn-ea"/>
              <a:sym typeface="+mn-lt"/>
            </a:endParaRPr>
          </a:p>
        </p:txBody>
      </p:sp>
      <p:sp>
        <p:nvSpPr>
          <p:cNvPr id="9" name="任意多边形 8"/>
          <p:cNvSpPr/>
          <p:nvPr/>
        </p:nvSpPr>
        <p:spPr bwMode="auto">
          <a:xfrm>
            <a:off x="6640562" y="2723195"/>
            <a:ext cx="1570578" cy="27628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FD3197"/>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sp>
        <p:nvSpPr>
          <p:cNvPr id="12" name="任意多边形 11"/>
          <p:cNvSpPr/>
          <p:nvPr/>
        </p:nvSpPr>
        <p:spPr bwMode="auto">
          <a:xfrm flipH="1">
            <a:off x="745582" y="2867691"/>
            <a:ext cx="1750277" cy="28422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6"/>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sp>
        <p:nvSpPr>
          <p:cNvPr id="14" name="任意多边形 13"/>
          <p:cNvSpPr/>
          <p:nvPr/>
        </p:nvSpPr>
        <p:spPr>
          <a:xfrm>
            <a:off x="4894153" y="1895917"/>
            <a:ext cx="7144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5"/>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sp>
        <p:nvSpPr>
          <p:cNvPr id="15" name="任意多边形 14"/>
          <p:cNvSpPr/>
          <p:nvPr/>
        </p:nvSpPr>
        <p:spPr>
          <a:xfrm flipH="1">
            <a:off x="2989713" y="1889566"/>
            <a:ext cx="7144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6AA903"/>
            </a:solidFill>
            <a:prstDash val="sysDot"/>
            <a:headEnd type="oval" w="med" len="med"/>
            <a:tailEnd type="triangle" w="med" len="med"/>
          </a:ln>
          <a:effectLst/>
        </p:spPr>
        <p:txBody>
          <a:bodyPr lIns="121505" tIns="60753" rIns="121505" bIns="60753" anchor="ctr"/>
          <a:lstStyle/>
          <a:p>
            <a:pPr defTabSz="911225">
              <a:defRPr/>
            </a:pPr>
            <a:endParaRPr lang="zh-CN" altLang="en-US" sz="1900" kern="0">
              <a:solidFill>
                <a:srgbClr val="000000"/>
              </a:solidFill>
              <a:latin typeface="+mn-lt"/>
              <a:ea typeface="+mn-ea"/>
              <a:cs typeface="+mn-ea"/>
              <a:sym typeface="+mn-lt"/>
            </a:endParaRPr>
          </a:p>
        </p:txBody>
      </p:sp>
      <p:grpSp>
        <p:nvGrpSpPr>
          <p:cNvPr id="17" name="组合 32"/>
          <p:cNvGrpSpPr/>
          <p:nvPr/>
        </p:nvGrpSpPr>
        <p:grpSpPr bwMode="auto">
          <a:xfrm>
            <a:off x="6948807" y="2790956"/>
            <a:ext cx="1814194" cy="1082279"/>
            <a:chOff x="1058443" y="2087979"/>
            <a:chExt cx="2869860" cy="1736037"/>
          </a:xfrm>
        </p:grpSpPr>
        <p:sp>
          <p:nvSpPr>
            <p:cNvPr id="18" name="文本框 33"/>
            <p:cNvSpPr txBox="1"/>
            <p:nvPr/>
          </p:nvSpPr>
          <p:spPr>
            <a:xfrm>
              <a:off x="1058443" y="2639157"/>
              <a:ext cx="2869858"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19" name="文本框 34"/>
            <p:cNvSpPr txBox="1">
              <a:spLocks noChangeArrowheads="1"/>
            </p:cNvSpPr>
            <p:nvPr/>
          </p:nvSpPr>
          <p:spPr bwMode="auto">
            <a:xfrm>
              <a:off x="1058443" y="2087979"/>
              <a:ext cx="2869860"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FD3197"/>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grpSp>
      <p:grpSp>
        <p:nvGrpSpPr>
          <p:cNvPr id="20" name="组合 32"/>
          <p:cNvGrpSpPr/>
          <p:nvPr/>
        </p:nvGrpSpPr>
        <p:grpSpPr bwMode="auto">
          <a:xfrm>
            <a:off x="5608596" y="1268571"/>
            <a:ext cx="2118226" cy="866835"/>
            <a:chOff x="1058443" y="2087979"/>
            <a:chExt cx="3350806" cy="1390453"/>
          </a:xfrm>
        </p:grpSpPr>
        <p:sp>
          <p:nvSpPr>
            <p:cNvPr id="21"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2"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5"/>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5"/>
                </a:solidFill>
                <a:latin typeface="方正粗圆简体" panose="02010601030101010101" pitchFamily="65" charset="-122"/>
                <a:ea typeface="方正粗圆简体" panose="02010601030101010101" pitchFamily="65" charset="-122"/>
                <a:cs typeface="+mn-ea"/>
                <a:sym typeface="+mn-lt"/>
              </a:endParaRPr>
            </a:p>
          </p:txBody>
        </p:sp>
      </p:grpSp>
      <p:grpSp>
        <p:nvGrpSpPr>
          <p:cNvPr id="23" name="组合 32"/>
          <p:cNvGrpSpPr/>
          <p:nvPr/>
        </p:nvGrpSpPr>
        <p:grpSpPr bwMode="auto">
          <a:xfrm>
            <a:off x="1011531" y="1377431"/>
            <a:ext cx="2043450" cy="866835"/>
            <a:chOff x="-185617" y="2180116"/>
            <a:chExt cx="3202739" cy="1390453"/>
          </a:xfrm>
        </p:grpSpPr>
        <p:sp>
          <p:nvSpPr>
            <p:cNvPr id="24" name="文本框 33"/>
            <p:cNvSpPr txBox="1"/>
            <p:nvPr/>
          </p:nvSpPr>
          <p:spPr>
            <a:xfrm>
              <a:off x="-185617" y="2731294"/>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5" name="文本框 34"/>
            <p:cNvSpPr txBox="1">
              <a:spLocks noChangeArrowheads="1"/>
            </p:cNvSpPr>
            <p:nvPr/>
          </p:nvSpPr>
          <p:spPr bwMode="auto">
            <a:xfrm>
              <a:off x="-185617" y="2180116"/>
              <a:ext cx="2782761"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26" name="组合 32"/>
          <p:cNvGrpSpPr/>
          <p:nvPr/>
        </p:nvGrpSpPr>
        <p:grpSpPr bwMode="auto">
          <a:xfrm>
            <a:off x="625836" y="2933958"/>
            <a:ext cx="2118226" cy="1082279"/>
            <a:chOff x="1058443" y="2087979"/>
            <a:chExt cx="3350806" cy="1736037"/>
          </a:xfrm>
        </p:grpSpPr>
        <p:sp>
          <p:nvSpPr>
            <p:cNvPr id="27" name="文本框 33"/>
            <p:cNvSpPr txBox="1"/>
            <p:nvPr/>
          </p:nvSpPr>
          <p:spPr>
            <a:xfrm>
              <a:off x="1058445" y="2639157"/>
              <a:ext cx="2768749"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28"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sp>
        <p:nvSpPr>
          <p:cNvPr id="29" name="TextBox 28"/>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1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par>
                          <p:cTn id="17" fill="hold">
                            <p:stCondLst>
                              <p:cond delay="1350"/>
                            </p:stCondLst>
                            <p:childTnLst>
                              <p:par>
                                <p:cTn id="18" presetID="1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ppt_x</p:attrName>
                                        </p:attrNameLst>
                                      </p:cBhvr>
                                      <p:tavLst>
                                        <p:tav tm="0">
                                          <p:val>
                                            <p:strVal val="#ppt_x-#ppt_w*1.125000"/>
                                          </p:val>
                                        </p:tav>
                                        <p:tav tm="100000">
                                          <p:val>
                                            <p:strVal val="#ppt_x"/>
                                          </p:val>
                                        </p:tav>
                                      </p:tavLst>
                                    </p:anim>
                                    <p:animEffect transition="in" filter="wipe(right)">
                                      <p:cBhvr>
                                        <p:cTn id="21" dur="500"/>
                                        <p:tgtEl>
                                          <p:spTgt spid="7"/>
                                        </p:tgtEl>
                                      </p:cBhvr>
                                    </p:animEffect>
                                  </p:childTnLst>
                                </p:cTn>
                              </p:par>
                            </p:childTnLst>
                          </p:cTn>
                        </p:par>
                        <p:par>
                          <p:cTn id="22" fill="hold">
                            <p:stCondLst>
                              <p:cond delay="1850"/>
                            </p:stCondLst>
                            <p:childTnLst>
                              <p:par>
                                <p:cTn id="23" presetID="1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p:stCondLst>
                              <p:cond delay="2350"/>
                            </p:stCondLst>
                            <p:childTnLst>
                              <p:par>
                                <p:cTn id="28" presetID="1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ppt_x</p:attrName>
                                        </p:attrNameLst>
                                      </p:cBhvr>
                                      <p:tavLst>
                                        <p:tav tm="0">
                                          <p:val>
                                            <p:strVal val="#ppt_x-#ppt_w*1.125000"/>
                                          </p:val>
                                        </p:tav>
                                        <p:tav tm="100000">
                                          <p:val>
                                            <p:strVal val="#ppt_x"/>
                                          </p:val>
                                        </p:tav>
                                      </p:tavLst>
                                    </p:anim>
                                    <p:animEffect transition="in" filter="wipe(right)">
                                      <p:cBhvr>
                                        <p:cTn id="31" dur="500"/>
                                        <p:tgtEl>
                                          <p:spTgt spid="5"/>
                                        </p:tgtEl>
                                      </p:cBhvr>
                                    </p:animEffect>
                                  </p:childTnLst>
                                </p:cTn>
                              </p:par>
                            </p:childTnLst>
                          </p:cTn>
                        </p:par>
                        <p:par>
                          <p:cTn id="32" fill="hold">
                            <p:stCondLst>
                              <p:cond delay="2850"/>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par>
                                <p:cTn id="36" presetID="22" presetClass="entr" presetSubtype="4"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8"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3350"/>
                            </p:stCondLst>
                            <p:childTnLst>
                              <p:par>
                                <p:cTn id="46" presetID="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1+#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1+#ppt_w/2"/>
                                          </p:val>
                                        </p:tav>
                                        <p:tav tm="100000">
                                          <p:val>
                                            <p:strVal val="#ppt_x"/>
                                          </p:val>
                                        </p:tav>
                                      </p:tavLst>
                                    </p:anim>
                                    <p:anim calcmode="lin" valueType="num">
                                      <p:cBhvr additive="base">
                                        <p:cTn id="61"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152513" y="1994610"/>
            <a:ext cx="1746000" cy="1497821"/>
            <a:chOff x="4932419" y="2620258"/>
            <a:chExt cx="2195176" cy="1997094"/>
          </a:xfrm>
        </p:grpSpPr>
        <p:sp>
          <p:nvSpPr>
            <p:cNvPr id="32" name="Block Arc 27"/>
            <p:cNvSpPr/>
            <p:nvPr/>
          </p:nvSpPr>
          <p:spPr>
            <a:xfrm>
              <a:off x="5130501" y="2620258"/>
              <a:ext cx="1997094" cy="1997094"/>
            </a:xfrm>
            <a:prstGeom prst="blockArc">
              <a:avLst>
                <a:gd name="adj1" fmla="val 14421142"/>
                <a:gd name="adj2" fmla="val 10800000"/>
                <a:gd name="adj3" fmla="val 18030"/>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cs typeface="+mn-ea"/>
                <a:sym typeface="+mn-lt"/>
              </a:endParaRPr>
            </a:p>
          </p:txBody>
        </p:sp>
        <p:sp>
          <p:nvSpPr>
            <p:cNvPr id="33"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cs typeface="+mn-ea"/>
                <a:sym typeface="+mn-lt"/>
              </a:endParaRPr>
            </a:p>
          </p:txBody>
        </p:sp>
      </p:grpSp>
      <p:grpSp>
        <p:nvGrpSpPr>
          <p:cNvPr id="34" name="组合 33"/>
          <p:cNvGrpSpPr/>
          <p:nvPr/>
        </p:nvGrpSpPr>
        <p:grpSpPr>
          <a:xfrm>
            <a:off x="1022984" y="1501009"/>
            <a:ext cx="1137448" cy="939440"/>
            <a:chOff x="3700762" y="1962123"/>
            <a:chExt cx="1283698" cy="1252586"/>
          </a:xfrm>
        </p:grpSpPr>
        <p:sp>
          <p:nvSpPr>
            <p:cNvPr id="35" name="Freeform 11"/>
            <p:cNvSpPr>
              <a:spLocks noEditPoints="1"/>
            </p:cNvSpPr>
            <p:nvPr/>
          </p:nvSpPr>
          <p:spPr bwMode="auto">
            <a:xfrm>
              <a:off x="3700762" y="1962123"/>
              <a:ext cx="1283698" cy="125258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5"/>
              </a:solid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36" name="Freeform 12"/>
            <p:cNvSpPr/>
            <p:nvPr/>
          </p:nvSpPr>
          <p:spPr bwMode="auto">
            <a:xfrm>
              <a:off x="3772236" y="2017283"/>
              <a:ext cx="1140751" cy="111323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37" name="TextBox 44"/>
            <p:cNvSpPr txBox="1">
              <a:spLocks noChangeArrowheads="1"/>
            </p:cNvSpPr>
            <p:nvPr/>
          </p:nvSpPr>
          <p:spPr bwMode="auto">
            <a:xfrm>
              <a:off x="3892262" y="2199988"/>
              <a:ext cx="900695" cy="861774"/>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a:t>
              </a:r>
              <a:endParaRPr lang="en-US" altLang="zh-CN"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38" name="Прямоугольник 121"/>
          <p:cNvSpPr/>
          <p:nvPr/>
        </p:nvSpPr>
        <p:spPr>
          <a:xfrm>
            <a:off x="5569752" y="1679783"/>
            <a:ext cx="2869913" cy="2419124"/>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ru-RU" sz="1400" dirty="0" smtClean="0">
              <a:solidFill>
                <a:schemeClr val="tx2">
                  <a:lumMod val="75000"/>
                  <a:lumOff val="25000"/>
                </a:schemeClr>
              </a:solidFill>
              <a:latin typeface="+mn-lt"/>
              <a:ea typeface="+mn-ea"/>
              <a:cs typeface="+mn-ea"/>
              <a:sym typeface="+mn-lt"/>
            </a:endParaRPr>
          </a:p>
        </p:txBody>
      </p:sp>
      <p:sp>
        <p:nvSpPr>
          <p:cNvPr id="39" name="TextBox 38"/>
          <p:cNvSpPr txBox="1"/>
          <p:nvPr/>
        </p:nvSpPr>
        <p:spPr>
          <a:xfrm>
            <a:off x="5599050" y="1242791"/>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FD3197"/>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grpSp>
        <p:nvGrpSpPr>
          <p:cNvPr id="40" name="组合 39"/>
          <p:cNvGrpSpPr/>
          <p:nvPr/>
        </p:nvGrpSpPr>
        <p:grpSpPr>
          <a:xfrm>
            <a:off x="1022984" y="2897435"/>
            <a:ext cx="1118408" cy="1112336"/>
            <a:chOff x="3635896" y="3857629"/>
            <a:chExt cx="1329524" cy="1390453"/>
          </a:xfrm>
        </p:grpSpPr>
        <p:sp>
          <p:nvSpPr>
            <p:cNvPr id="41" name="Freeform 13"/>
            <p:cNvSpPr/>
            <p:nvPr/>
          </p:nvSpPr>
          <p:spPr bwMode="auto">
            <a:xfrm>
              <a:off x="3635896" y="3857629"/>
              <a:ext cx="1329524" cy="139045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rgbClr val="FD3197"/>
            </a:solidFill>
            <a:ln w="0">
              <a:no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2" name="TextBox 44"/>
            <p:cNvSpPr txBox="1">
              <a:spLocks noChangeArrowheads="1"/>
            </p:cNvSpPr>
            <p:nvPr/>
          </p:nvSpPr>
          <p:spPr bwMode="auto">
            <a:xfrm>
              <a:off x="3850428" y="4327999"/>
              <a:ext cx="1031132" cy="492443"/>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3" name="组合 42"/>
          <p:cNvGrpSpPr/>
          <p:nvPr/>
        </p:nvGrpSpPr>
        <p:grpSpPr>
          <a:xfrm>
            <a:off x="3953740" y="1582436"/>
            <a:ext cx="1044798" cy="944849"/>
            <a:chOff x="7175225" y="1957361"/>
            <a:chExt cx="1291086" cy="1259798"/>
          </a:xfrm>
        </p:grpSpPr>
        <p:sp>
          <p:nvSpPr>
            <p:cNvPr id="44" name="Freeform 11"/>
            <p:cNvSpPr>
              <a:spLocks noEditPoints="1"/>
            </p:cNvSpPr>
            <p:nvPr/>
          </p:nvSpPr>
          <p:spPr bwMode="auto">
            <a:xfrm rot="943525">
              <a:off x="7175225" y="1957361"/>
              <a:ext cx="1291086" cy="125979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rgbClr val="FD3197"/>
              </a:solid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5" name="Freeform 12"/>
            <p:cNvSpPr/>
            <p:nvPr/>
          </p:nvSpPr>
          <p:spPr bwMode="auto">
            <a:xfrm rot="943525">
              <a:off x="7247110" y="2027436"/>
              <a:ext cx="1147316" cy="111964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FD3197"/>
            </a:soli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6" name="TextBox 44"/>
            <p:cNvSpPr txBox="1">
              <a:spLocks noChangeArrowheads="1"/>
            </p:cNvSpPr>
            <p:nvPr/>
          </p:nvSpPr>
          <p:spPr bwMode="auto">
            <a:xfrm>
              <a:off x="7353188" y="2189369"/>
              <a:ext cx="935159" cy="861774"/>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a:t>
              </a:r>
              <a:endParaRPr lang="en-US" altLang="zh-CN"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7" name="组合 46"/>
          <p:cNvGrpSpPr/>
          <p:nvPr/>
        </p:nvGrpSpPr>
        <p:grpSpPr>
          <a:xfrm>
            <a:off x="2582786" y="3583760"/>
            <a:ext cx="1051894" cy="940542"/>
            <a:chOff x="5446426" y="4819643"/>
            <a:chExt cx="1285204" cy="1254056"/>
          </a:xfrm>
        </p:grpSpPr>
        <p:sp>
          <p:nvSpPr>
            <p:cNvPr id="48" name="Freeform 11"/>
            <p:cNvSpPr>
              <a:spLocks noEditPoints="1"/>
            </p:cNvSpPr>
            <p:nvPr/>
          </p:nvSpPr>
          <p:spPr bwMode="auto">
            <a:xfrm rot="21129250">
              <a:off x="5446426" y="4819643"/>
              <a:ext cx="1285204" cy="125405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6"/>
              </a:solid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49" name="Freeform 12"/>
            <p:cNvSpPr/>
            <p:nvPr/>
          </p:nvSpPr>
          <p:spPr bwMode="auto">
            <a:xfrm rot="21129250">
              <a:off x="5517983" y="4889399"/>
              <a:ext cx="1142089" cy="111454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6"/>
            </a:solidFill>
            <a:ln>
              <a:noFill/>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50" name="TextBox 44"/>
            <p:cNvSpPr txBox="1">
              <a:spLocks noChangeArrowheads="1"/>
            </p:cNvSpPr>
            <p:nvPr/>
          </p:nvSpPr>
          <p:spPr bwMode="auto">
            <a:xfrm>
              <a:off x="5554179" y="5037191"/>
              <a:ext cx="1109245" cy="861775"/>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a:t>
              </a:r>
              <a:endParaRPr lang="en-US" altLang="zh-CN"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51" name="组合 50"/>
          <p:cNvGrpSpPr/>
          <p:nvPr/>
        </p:nvGrpSpPr>
        <p:grpSpPr>
          <a:xfrm>
            <a:off x="2454712" y="854705"/>
            <a:ext cx="1122914" cy="1046359"/>
            <a:chOff x="5353657" y="1019158"/>
            <a:chExt cx="1334012" cy="1395145"/>
          </a:xfrm>
        </p:grpSpPr>
        <p:sp>
          <p:nvSpPr>
            <p:cNvPr id="52" name="Freeform 13"/>
            <p:cNvSpPr/>
            <p:nvPr/>
          </p:nvSpPr>
          <p:spPr bwMode="auto">
            <a:xfrm>
              <a:off x="5353657" y="1019158"/>
              <a:ext cx="1334012" cy="1395145"/>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4"/>
            </a:solidFill>
            <a:ln w="0">
              <a:no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53" name="TextBox 44"/>
            <p:cNvSpPr txBox="1">
              <a:spLocks noChangeArrowheads="1"/>
            </p:cNvSpPr>
            <p:nvPr/>
          </p:nvSpPr>
          <p:spPr bwMode="auto">
            <a:xfrm>
              <a:off x="5594918" y="1508191"/>
              <a:ext cx="960693" cy="492443"/>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54" name="组合 53"/>
          <p:cNvGrpSpPr/>
          <p:nvPr/>
        </p:nvGrpSpPr>
        <p:grpSpPr>
          <a:xfrm>
            <a:off x="3973364" y="2844275"/>
            <a:ext cx="1014586" cy="1042982"/>
            <a:chOff x="7099013" y="3857628"/>
            <a:chExt cx="1329706" cy="1390643"/>
          </a:xfrm>
        </p:grpSpPr>
        <p:sp>
          <p:nvSpPr>
            <p:cNvPr id="55" name="Freeform 13"/>
            <p:cNvSpPr/>
            <p:nvPr/>
          </p:nvSpPr>
          <p:spPr bwMode="auto">
            <a:xfrm>
              <a:off x="7099013" y="3857628"/>
              <a:ext cx="1329706" cy="139064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rgbClr val="6AA903"/>
            </a:solidFill>
            <a:ln w="0">
              <a:noFill/>
              <a:prstDash val="solid"/>
              <a:round/>
            </a:ln>
            <a:effectLst/>
          </p:spPr>
          <p:txBody>
            <a:bodyPr vert="horz" wrap="square" lIns="91440" tIns="45720" rIns="91440" bIns="45720" numCol="1" anchor="t" anchorCtr="0" compatLnSpc="1"/>
            <a:lstStyle/>
            <a:p>
              <a:endParaRPr lang="en-US">
                <a:latin typeface="方正粗圆简体" panose="02010601030101010101" pitchFamily="65" charset="-122"/>
                <a:ea typeface="方正粗圆简体" panose="02010601030101010101" pitchFamily="65" charset="-122"/>
                <a:cs typeface="+mn-ea"/>
                <a:sym typeface="+mn-lt"/>
              </a:endParaRPr>
            </a:p>
          </p:txBody>
        </p:sp>
        <p:sp>
          <p:nvSpPr>
            <p:cNvPr id="56" name="TextBox 44"/>
            <p:cNvSpPr txBox="1">
              <a:spLocks noChangeArrowheads="1"/>
            </p:cNvSpPr>
            <p:nvPr/>
          </p:nvSpPr>
          <p:spPr bwMode="auto">
            <a:xfrm>
              <a:off x="7334716" y="4368460"/>
              <a:ext cx="999631" cy="492443"/>
            </a:xfrm>
            <a:prstGeom prst="rect">
              <a:avLst/>
            </a:prstGeom>
            <a:noFill/>
            <a:ln w="9525">
              <a:noFill/>
              <a:miter lim="800000"/>
            </a:ln>
            <a:effectLst/>
          </p:spPr>
          <p:txBody>
            <a:bodyPr wrap="square">
              <a:spAutoFit/>
            </a:bodyP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文本</a:t>
              </a:r>
              <a:endParaRPr 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57" name="TextBox 56"/>
          <p:cNvSpPr txBox="1"/>
          <p:nvPr/>
        </p:nvSpPr>
        <p:spPr>
          <a:xfrm>
            <a:off x="2698518" y="2440449"/>
            <a:ext cx="804400" cy="707886"/>
          </a:xfrm>
          <a:prstGeom prst="rect">
            <a:avLst/>
          </a:prstGeom>
          <a:noFill/>
        </p:spPr>
        <p:txBody>
          <a:bodyPr wrap="square" rtlCol="0">
            <a:spAutoFit/>
          </a:bodyPr>
          <a:lstStyle/>
          <a:p>
            <a:pPr algn="ctr"/>
            <a:r>
              <a:rPr lang="zh-CN" altLang="en-US" sz="2000" dirty="0" smtClean="0">
                <a:solidFill>
                  <a:schemeClr val="tx2">
                    <a:lumMod val="75000"/>
                    <a:lumOff val="25000"/>
                  </a:schemeClr>
                </a:solidFill>
                <a:latin typeface="方正粗圆简体" panose="02010601030101010101" pitchFamily="65" charset="-122"/>
                <a:ea typeface="方正粗圆简体" panose="02010601030101010101" pitchFamily="65" charset="-122"/>
                <a:cs typeface="+mn-ea"/>
                <a:sym typeface="+mn-lt"/>
              </a:rPr>
              <a:t>添加</a:t>
            </a:r>
            <a:endParaRPr lang="en-US" altLang="zh-CN" sz="2000" dirty="0" smtClean="0">
              <a:solidFill>
                <a:schemeClr val="tx2">
                  <a:lumMod val="75000"/>
                  <a:lumOff val="25000"/>
                </a:schemeClr>
              </a:solidFill>
              <a:latin typeface="方正粗圆简体" panose="02010601030101010101" pitchFamily="65" charset="-122"/>
              <a:ea typeface="方正粗圆简体" panose="02010601030101010101" pitchFamily="65" charset="-122"/>
              <a:cs typeface="+mn-ea"/>
              <a:sym typeface="+mn-lt"/>
            </a:endParaRPr>
          </a:p>
          <a:p>
            <a:pPr algn="ctr"/>
            <a:r>
              <a:rPr lang="zh-CN" altLang="en-US" sz="2000" dirty="0" smtClean="0">
                <a:solidFill>
                  <a:schemeClr val="tx2">
                    <a:lumMod val="75000"/>
                    <a:lumOff val="25000"/>
                  </a:schemeClr>
                </a:solidFill>
                <a:latin typeface="方正粗圆简体" panose="02010601030101010101" pitchFamily="65" charset="-122"/>
                <a:ea typeface="方正粗圆简体" panose="02010601030101010101" pitchFamily="65" charset="-122"/>
                <a:cs typeface="+mn-ea"/>
                <a:sym typeface="+mn-lt"/>
              </a:rPr>
              <a:t>文本</a:t>
            </a:r>
            <a:endParaRPr lang="zh-CN" altLang="en-US" sz="2000" dirty="0">
              <a:solidFill>
                <a:schemeClr val="tx2">
                  <a:lumMod val="75000"/>
                  <a:lumOff val="25000"/>
                </a:schemeClr>
              </a:solidFill>
              <a:latin typeface="方正粗圆简体" panose="02010601030101010101" pitchFamily="65" charset="-122"/>
              <a:ea typeface="方正粗圆简体" panose="02010601030101010101" pitchFamily="65" charset="-122"/>
              <a:cs typeface="+mn-ea"/>
              <a:sym typeface="+mn-lt"/>
            </a:endParaRPr>
          </a:p>
        </p:txBody>
      </p:sp>
      <p:sp>
        <p:nvSpPr>
          <p:cNvPr id="30" name="TextBox 29"/>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par>
                                <p:cTn id="18" presetID="21" presetClass="entr" presetSubtype="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750"/>
                                        <p:tgtEl>
                                          <p:spTgt spid="31"/>
                                        </p:tgtEl>
                                      </p:cBhvr>
                                    </p:animEffect>
                                  </p:childTnLst>
                                </p:cTn>
                              </p:par>
                            </p:childTnLst>
                          </p:cTn>
                        </p:par>
                        <p:par>
                          <p:cTn id="21" fill="hold">
                            <p:stCondLst>
                              <p:cond delay="1350"/>
                            </p:stCondLst>
                            <p:childTnLst>
                              <p:par>
                                <p:cTn id="22" presetID="23" presetClass="entr" presetSubtype="16"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childTnLst>
                                </p:cTn>
                              </p:par>
                            </p:childTnLst>
                          </p:cTn>
                        </p:par>
                        <p:par>
                          <p:cTn id="34" fill="hold">
                            <p:stCondLst>
                              <p:cond delay="1850"/>
                            </p:stCondLst>
                            <p:childTnLst>
                              <p:par>
                                <p:cTn id="35" presetID="23" presetClass="entr" presetSubtype="28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strVal val="4/3*#ppt_w"/>
                                          </p:val>
                                        </p:tav>
                                        <p:tav tm="100000">
                                          <p:val>
                                            <p:strVal val="#ppt_w"/>
                                          </p:val>
                                        </p:tav>
                                      </p:tavLst>
                                    </p:anim>
                                    <p:anim calcmode="lin" valueType="num">
                                      <p:cBhvr>
                                        <p:cTn id="38" dur="500" fill="hold"/>
                                        <p:tgtEl>
                                          <p:spTgt spid="34"/>
                                        </p:tgtEl>
                                        <p:attrNameLst>
                                          <p:attrName>ppt_h</p:attrName>
                                        </p:attrNameLst>
                                      </p:cBhvr>
                                      <p:tavLst>
                                        <p:tav tm="0">
                                          <p:val>
                                            <p:strVal val="4/3*#ppt_h"/>
                                          </p:val>
                                        </p:tav>
                                        <p:tav tm="100000">
                                          <p:val>
                                            <p:strVal val="#ppt_h"/>
                                          </p:val>
                                        </p:tav>
                                      </p:tavLst>
                                    </p:anim>
                                  </p:childTnLst>
                                </p:cTn>
                              </p:par>
                              <p:par>
                                <p:cTn id="39" presetID="23" presetClass="entr" presetSubtype="288" fill="hold" nodeType="withEffect">
                                  <p:stCondLst>
                                    <p:cond delay="25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strVal val="4/3*#ppt_w"/>
                                          </p:val>
                                        </p:tav>
                                        <p:tav tm="100000">
                                          <p:val>
                                            <p:strVal val="#ppt_w"/>
                                          </p:val>
                                        </p:tav>
                                      </p:tavLst>
                                    </p:anim>
                                    <p:anim calcmode="lin" valueType="num">
                                      <p:cBhvr>
                                        <p:cTn id="42" dur="500" fill="hold"/>
                                        <p:tgtEl>
                                          <p:spTgt spid="43"/>
                                        </p:tgtEl>
                                        <p:attrNameLst>
                                          <p:attrName>ppt_h</p:attrName>
                                        </p:attrNameLst>
                                      </p:cBhvr>
                                      <p:tavLst>
                                        <p:tav tm="0">
                                          <p:val>
                                            <p:strVal val="4/3*#ppt_h"/>
                                          </p:val>
                                        </p:tav>
                                        <p:tav tm="100000">
                                          <p:val>
                                            <p:strVal val="#ppt_h"/>
                                          </p:val>
                                        </p:tav>
                                      </p:tavLst>
                                    </p:anim>
                                  </p:childTnLst>
                                </p:cTn>
                              </p:par>
                              <p:par>
                                <p:cTn id="43" presetID="23" presetClass="entr" presetSubtype="288" fill="hold" nodeType="withEffect">
                                  <p:stCondLst>
                                    <p:cond delay="50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strVal val="4/3*#ppt_w"/>
                                          </p:val>
                                        </p:tav>
                                        <p:tav tm="100000">
                                          <p:val>
                                            <p:strVal val="#ppt_w"/>
                                          </p:val>
                                        </p:tav>
                                      </p:tavLst>
                                    </p:anim>
                                    <p:anim calcmode="lin" valueType="num">
                                      <p:cBhvr>
                                        <p:cTn id="46" dur="500" fill="hold"/>
                                        <p:tgtEl>
                                          <p:spTgt spid="47"/>
                                        </p:tgtEl>
                                        <p:attrNameLst>
                                          <p:attrName>ppt_h</p:attrName>
                                        </p:attrNameLst>
                                      </p:cBhvr>
                                      <p:tavLst>
                                        <p:tav tm="0">
                                          <p:val>
                                            <p:strVal val="4/3*#ppt_h"/>
                                          </p:val>
                                        </p:tav>
                                        <p:tav tm="100000">
                                          <p:val>
                                            <p:strVal val="#ppt_h"/>
                                          </p:val>
                                        </p:tav>
                                      </p:tavLst>
                                    </p:anim>
                                  </p:childTnLst>
                                </p:cTn>
                              </p:par>
                            </p:childTnLst>
                          </p:cTn>
                        </p:par>
                        <p:par>
                          <p:cTn id="47" fill="hold">
                            <p:stCondLst>
                              <p:cond delay="2350"/>
                            </p:stCondLst>
                            <p:childTnLst>
                              <p:par>
                                <p:cTn id="48" presetID="14" presetClass="entr" presetSubtype="1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randombar(horizontal)">
                                      <p:cBhvr>
                                        <p:cTn id="50" dur="500"/>
                                        <p:tgtEl>
                                          <p:spTgt spid="39"/>
                                        </p:tgtEl>
                                      </p:cBhvr>
                                    </p:animEffect>
                                  </p:childTnLst>
                                </p:cTn>
                              </p:par>
                            </p:childTnLst>
                          </p:cTn>
                        </p:par>
                        <p:par>
                          <p:cTn id="51" fill="hold">
                            <p:stCondLst>
                              <p:cond delay="285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7"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96766" y="692644"/>
            <a:ext cx="5015784" cy="2059171"/>
            <a:chOff x="2366283" y="1581150"/>
            <a:chExt cx="4266745" cy="1749425"/>
          </a:xfrm>
        </p:grpSpPr>
        <p:pic>
          <p:nvPicPr>
            <p:cNvPr id="4" name="Picture 2" descr="E:\我图PPT\00001PNG素材\儿童卡通\fwqwve.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67000" y="1581150"/>
              <a:ext cx="3702623" cy="1749425"/>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nvSpPr>
          <p:spPr>
            <a:xfrm>
              <a:off x="2366283" y="2266951"/>
              <a:ext cx="457200" cy="457200"/>
            </a:xfrm>
            <a:prstGeom prst="ellipse">
              <a:avLst/>
            </a:prstGeom>
            <a:solidFill>
              <a:srgbClr val="FD3197"/>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6175828" y="2227262"/>
              <a:ext cx="457200" cy="457200"/>
            </a:xfrm>
            <a:prstGeom prst="ellipse">
              <a:avLst/>
            </a:prstGeom>
            <a:solidFill>
              <a:srgbClr val="6AA903"/>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32"/>
          <p:cNvGrpSpPr/>
          <p:nvPr/>
        </p:nvGrpSpPr>
        <p:grpSpPr bwMode="auto">
          <a:xfrm>
            <a:off x="1318937" y="2675539"/>
            <a:ext cx="3153569" cy="1831149"/>
            <a:chOff x="1058442" y="2087979"/>
            <a:chExt cx="3791720" cy="3137023"/>
          </a:xfrm>
        </p:grpSpPr>
        <p:sp>
          <p:nvSpPr>
            <p:cNvPr id="10" name="文本框 33"/>
            <p:cNvSpPr txBox="1"/>
            <p:nvPr/>
          </p:nvSpPr>
          <p:spPr>
            <a:xfrm>
              <a:off x="1058442" y="2657807"/>
              <a:ext cx="3791720" cy="256719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j-ea"/>
                  <a:ea typeface="+mj-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j-ea"/>
                  <a:ea typeface="+mj-ea"/>
                  <a:cs typeface="+mn-ea"/>
                  <a:sym typeface="+mn-lt"/>
                </a:rPr>
                <a:t>文字点击此处添加文字点击此处添加文字</a:t>
              </a:r>
              <a:r>
                <a:rPr lang="zh-CN" altLang="en-US" sz="1400" dirty="0">
                  <a:solidFill>
                    <a:schemeClr val="tx2">
                      <a:lumMod val="75000"/>
                      <a:lumOff val="25000"/>
                    </a:schemeClr>
                  </a:solidFill>
                  <a:latin typeface="+mj-ea"/>
                  <a:ea typeface="+mj-ea"/>
                  <a:cs typeface="+mn-ea"/>
                  <a:sym typeface="+mn-lt"/>
                </a:rPr>
                <a:t>点击此处添加文字点击此处添加文字点击此处添加文字点击此处添加文字点击此处添加文字点击此处添加文字</a:t>
              </a:r>
              <a:endParaRPr lang="en-US" altLang="zh-CN" sz="1400" dirty="0">
                <a:solidFill>
                  <a:schemeClr val="tx2">
                    <a:lumMod val="75000"/>
                    <a:lumOff val="25000"/>
                  </a:schemeClr>
                </a:solidFill>
                <a:latin typeface="+mj-ea"/>
                <a:ea typeface="+mj-ea"/>
                <a:cs typeface="+mn-ea"/>
                <a:sym typeface="+mn-lt"/>
              </a:endParaRPr>
            </a:p>
            <a:p>
              <a:pPr eaLnBrk="1" fontAlgn="auto" hangingPunct="1">
                <a:spcBef>
                  <a:spcPts val="0"/>
                </a:spcBef>
                <a:spcAft>
                  <a:spcPts val="0"/>
                </a:spcAft>
                <a:defRPr/>
              </a:pPr>
              <a:endParaRPr lang="en-US" altLang="zh-CN" sz="1400" dirty="0">
                <a:solidFill>
                  <a:schemeClr val="tx2">
                    <a:lumMod val="75000"/>
                    <a:lumOff val="25000"/>
                  </a:schemeClr>
                </a:solidFill>
                <a:latin typeface="+mj-ea"/>
                <a:ea typeface="+mj-ea"/>
                <a:cs typeface="+mn-ea"/>
                <a:sym typeface="+mn-lt"/>
              </a:endParaRPr>
            </a:p>
          </p:txBody>
        </p:sp>
        <p:sp>
          <p:nvSpPr>
            <p:cNvPr id="11"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FD3197"/>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grpSp>
      <p:grpSp>
        <p:nvGrpSpPr>
          <p:cNvPr id="12" name="组合 32"/>
          <p:cNvGrpSpPr/>
          <p:nvPr/>
        </p:nvGrpSpPr>
        <p:grpSpPr bwMode="auto">
          <a:xfrm>
            <a:off x="5139820" y="2675539"/>
            <a:ext cx="3153569" cy="1831149"/>
            <a:chOff x="1058442" y="2087979"/>
            <a:chExt cx="3791720" cy="3137023"/>
          </a:xfrm>
        </p:grpSpPr>
        <p:sp>
          <p:nvSpPr>
            <p:cNvPr id="13" name="文本框 33"/>
            <p:cNvSpPr txBox="1"/>
            <p:nvPr/>
          </p:nvSpPr>
          <p:spPr>
            <a:xfrm>
              <a:off x="1058442" y="2657807"/>
              <a:ext cx="3791720" cy="256719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j-ea"/>
                  <a:ea typeface="+mj-ea"/>
                  <a:cs typeface="+mn-ea"/>
                  <a:sym typeface="+mn-lt"/>
                </a:rPr>
                <a:t>点击此处添加文字点击此处添加文字点击此处添加文字点击此处添加</a:t>
              </a:r>
              <a:r>
                <a:rPr lang="zh-CN" altLang="en-US" sz="1400" dirty="0" smtClean="0">
                  <a:solidFill>
                    <a:schemeClr val="tx2">
                      <a:lumMod val="75000"/>
                      <a:lumOff val="25000"/>
                    </a:schemeClr>
                  </a:solidFill>
                  <a:latin typeface="+mj-ea"/>
                  <a:ea typeface="+mj-ea"/>
                  <a:cs typeface="+mn-ea"/>
                  <a:sym typeface="+mn-lt"/>
                </a:rPr>
                <a:t>文字点击此处添加文字点击此处添加文字</a:t>
              </a:r>
              <a:r>
                <a:rPr lang="zh-CN" altLang="en-US" sz="1400" dirty="0">
                  <a:solidFill>
                    <a:schemeClr val="tx2">
                      <a:lumMod val="75000"/>
                      <a:lumOff val="25000"/>
                    </a:schemeClr>
                  </a:solidFill>
                  <a:latin typeface="+mj-ea"/>
                  <a:ea typeface="+mj-ea"/>
                  <a:cs typeface="+mn-ea"/>
                  <a:sym typeface="+mn-lt"/>
                </a:rPr>
                <a:t>点击此处添加文字点击此处添加文字点击此处添加文字点击此处添加文字点击此处添加文字点击此处添加文字</a:t>
              </a:r>
              <a:endParaRPr lang="en-US" altLang="zh-CN" sz="1400" dirty="0">
                <a:solidFill>
                  <a:schemeClr val="tx2">
                    <a:lumMod val="75000"/>
                    <a:lumOff val="25000"/>
                  </a:schemeClr>
                </a:solidFill>
                <a:latin typeface="+mj-ea"/>
                <a:ea typeface="+mj-ea"/>
                <a:cs typeface="+mn-ea"/>
                <a:sym typeface="+mn-lt"/>
              </a:endParaRPr>
            </a:p>
            <a:p>
              <a:pPr eaLnBrk="1" fontAlgn="auto" hangingPunct="1">
                <a:spcBef>
                  <a:spcPts val="0"/>
                </a:spcBef>
                <a:spcAft>
                  <a:spcPts val="0"/>
                </a:spcAft>
                <a:defRPr/>
              </a:pPr>
              <a:endParaRPr lang="en-US" altLang="zh-CN" sz="1400" dirty="0">
                <a:solidFill>
                  <a:schemeClr val="tx2">
                    <a:lumMod val="75000"/>
                    <a:lumOff val="25000"/>
                  </a:schemeClr>
                </a:solidFill>
                <a:latin typeface="+mj-ea"/>
                <a:ea typeface="+mj-ea"/>
                <a:cs typeface="+mn-ea"/>
                <a:sym typeface="+mn-lt"/>
              </a:endParaRPr>
            </a:p>
          </p:txBody>
        </p:sp>
        <p:sp>
          <p:nvSpPr>
            <p:cNvPr id="14" name="文本框 34"/>
            <p:cNvSpPr txBox="1">
              <a:spLocks noChangeArrowheads="1"/>
            </p:cNvSpPr>
            <p:nvPr/>
          </p:nvSpPr>
          <p:spPr bwMode="auto">
            <a:xfrm>
              <a:off x="1058443" y="2087979"/>
              <a:ext cx="3350806" cy="68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sp>
        <p:nvSpPr>
          <p:cNvPr id="15" name="TextBox 1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350"/>
                            </p:stCondLst>
                            <p:childTnLst>
                              <p:par>
                                <p:cTn id="19" presetID="32" presetClass="emph" presetSubtype="0" fill="hold" nodeType="after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childTnLst>
                          </p:cTn>
                        </p:par>
                        <p:par>
                          <p:cTn id="25" fill="hold">
                            <p:stCondLst>
                              <p:cond delay="235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2850"/>
                            </p:stCondLst>
                            <p:childTnLst>
                              <p:par>
                                <p:cTn id="31" presetID="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83768" y="1212832"/>
            <a:ext cx="4176464" cy="1446550"/>
          </a:xfrm>
          <a:prstGeom prst="rect">
            <a:avLst/>
          </a:prstGeom>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spcBef>
                <a:spcPts val="0"/>
              </a:spcBef>
              <a:spcAft>
                <a:spcPts val="0"/>
              </a:spcAft>
              <a:defRPr/>
            </a:pPr>
            <a:r>
              <a:rPr lang="en-US" altLang="zh-CN" sz="8800" spc="-150" dirty="0" smtClean="0">
                <a:ln w="11430"/>
                <a:solidFill>
                  <a:srgbClr val="FD3197"/>
                </a:solidFill>
                <a:latin typeface="+mj-ea"/>
                <a:ea typeface="+mj-ea"/>
                <a:cs typeface="+mn-ea"/>
                <a:sym typeface="+mn-lt"/>
              </a:rPr>
              <a:t>THANKS</a:t>
            </a:r>
            <a:endParaRPr lang="en-US" altLang="zh-CN" sz="8800" spc="-150" dirty="0" smtClean="0">
              <a:ln w="11430"/>
              <a:solidFill>
                <a:srgbClr val="FD3197"/>
              </a:solidFill>
              <a:latin typeface="+mj-ea"/>
              <a:ea typeface="+mj-ea"/>
              <a:cs typeface="+mn-ea"/>
              <a:sym typeface="+mn-lt"/>
            </a:endParaRPr>
          </a:p>
        </p:txBody>
      </p:sp>
      <p:pic>
        <p:nvPicPr>
          <p:cNvPr id="15" name="Picture 2" descr="E:\PPT素材\卡通c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075617"/>
            <a:ext cx="9144000" cy="17159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PPT素材\卡通c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0751" y="211056"/>
            <a:ext cx="1978000" cy="7697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PPT素材\卡通c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38" y="3579417"/>
            <a:ext cx="3469763" cy="15711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E:\PPT素材\卡通c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4951" y="4507502"/>
            <a:ext cx="1725611" cy="6526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E:\PPT素材\卡通c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2038" y="3815682"/>
            <a:ext cx="1055687" cy="13092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E:\PPT素材\卡通c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1586" y="3970391"/>
            <a:ext cx="1189039" cy="11735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E:\PPT素材\卡通c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7756" y="772874"/>
            <a:ext cx="576370" cy="8502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94809" y="2308061"/>
            <a:ext cx="1954382" cy="646331"/>
          </a:xfrm>
          <a:prstGeom prst="rect">
            <a:avLst/>
          </a:prstGeom>
          <a:noFill/>
        </p:spPr>
        <p:txBody>
          <a:bodyPr wrap="none" rtlCol="0">
            <a:spAutoFit/>
          </a:bodyPr>
          <a:lstStyle/>
          <a:p>
            <a:pPr algn="ctr"/>
            <a:r>
              <a:rPr lang="zh-CN" altLang="en-US" sz="3600" spc="-150" dirty="0">
                <a:ln w="11430"/>
                <a:solidFill>
                  <a:srgbClr val="6AA903"/>
                </a:solidFill>
                <a:latin typeface="方正少儿简体" panose="03000509000000000000" pitchFamily="65" charset="-122"/>
                <a:ea typeface="方正少儿简体" panose="03000509000000000000" pitchFamily="65" charset="-122"/>
                <a:cs typeface="+mn-ea"/>
                <a:sym typeface="+mn-lt"/>
              </a:rPr>
              <a:t>谢谢</a:t>
            </a:r>
            <a:r>
              <a:rPr lang="zh-CN" altLang="en-US" sz="3600" spc="-150" dirty="0" smtClean="0">
                <a:ln w="11430"/>
                <a:solidFill>
                  <a:srgbClr val="6AA903"/>
                </a:solidFill>
                <a:latin typeface="方正少儿简体" panose="03000509000000000000" pitchFamily="65" charset="-122"/>
                <a:ea typeface="方正少儿简体" panose="03000509000000000000" pitchFamily="65" charset="-122"/>
                <a:cs typeface="+mn-ea"/>
                <a:sym typeface="+mn-lt"/>
              </a:rPr>
              <a:t>观看</a:t>
            </a:r>
            <a:endParaRPr lang="zh-CN" altLang="en-US" sz="3600" spc="-150" dirty="0">
              <a:ln w="11430"/>
              <a:solidFill>
                <a:srgbClr val="6AA903"/>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80">
                                          <p:stCondLst>
                                            <p:cond delay="0"/>
                                          </p:stCondLst>
                                        </p:cTn>
                                        <p:tgtEl>
                                          <p:spTgt spid="17"/>
                                        </p:tgtEl>
                                      </p:cBhvr>
                                    </p:animEffect>
                                    <p:anim calcmode="lin" valueType="num">
                                      <p:cBhvr>
                                        <p:cTn id="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 dur="26">
                                          <p:stCondLst>
                                            <p:cond delay="650"/>
                                          </p:stCondLst>
                                        </p:cTn>
                                        <p:tgtEl>
                                          <p:spTgt spid="17"/>
                                        </p:tgtEl>
                                      </p:cBhvr>
                                      <p:to x="100000" y="60000"/>
                                    </p:animScale>
                                    <p:animScale>
                                      <p:cBhvr>
                                        <p:cTn id="20" dur="166" decel="50000">
                                          <p:stCondLst>
                                            <p:cond delay="676"/>
                                          </p:stCondLst>
                                        </p:cTn>
                                        <p:tgtEl>
                                          <p:spTgt spid="17"/>
                                        </p:tgtEl>
                                      </p:cBhvr>
                                      <p:to x="100000" y="100000"/>
                                    </p:animScale>
                                    <p:animScale>
                                      <p:cBhvr>
                                        <p:cTn id="21" dur="26">
                                          <p:stCondLst>
                                            <p:cond delay="1312"/>
                                          </p:stCondLst>
                                        </p:cTn>
                                        <p:tgtEl>
                                          <p:spTgt spid="17"/>
                                        </p:tgtEl>
                                      </p:cBhvr>
                                      <p:to x="100000" y="80000"/>
                                    </p:animScale>
                                    <p:animScale>
                                      <p:cBhvr>
                                        <p:cTn id="22" dur="166" decel="50000">
                                          <p:stCondLst>
                                            <p:cond delay="1338"/>
                                          </p:stCondLst>
                                        </p:cTn>
                                        <p:tgtEl>
                                          <p:spTgt spid="17"/>
                                        </p:tgtEl>
                                      </p:cBhvr>
                                      <p:to x="100000" y="100000"/>
                                    </p:animScale>
                                    <p:animScale>
                                      <p:cBhvr>
                                        <p:cTn id="23" dur="26">
                                          <p:stCondLst>
                                            <p:cond delay="1642"/>
                                          </p:stCondLst>
                                        </p:cTn>
                                        <p:tgtEl>
                                          <p:spTgt spid="17"/>
                                        </p:tgtEl>
                                      </p:cBhvr>
                                      <p:to x="100000" y="90000"/>
                                    </p:animScale>
                                    <p:animScale>
                                      <p:cBhvr>
                                        <p:cTn id="24" dur="166" decel="50000">
                                          <p:stCondLst>
                                            <p:cond delay="1668"/>
                                          </p:stCondLst>
                                        </p:cTn>
                                        <p:tgtEl>
                                          <p:spTgt spid="17"/>
                                        </p:tgtEl>
                                      </p:cBhvr>
                                      <p:to x="100000" y="100000"/>
                                    </p:animScale>
                                    <p:animScale>
                                      <p:cBhvr>
                                        <p:cTn id="25" dur="26">
                                          <p:stCondLst>
                                            <p:cond delay="1808"/>
                                          </p:stCondLst>
                                        </p:cTn>
                                        <p:tgtEl>
                                          <p:spTgt spid="17"/>
                                        </p:tgtEl>
                                      </p:cBhvr>
                                      <p:to x="100000" y="95000"/>
                                    </p:animScale>
                                    <p:animScale>
                                      <p:cBhvr>
                                        <p:cTn id="26" dur="166" decel="50000">
                                          <p:stCondLst>
                                            <p:cond delay="1834"/>
                                          </p:stCondLst>
                                        </p:cTn>
                                        <p:tgtEl>
                                          <p:spTgt spid="17"/>
                                        </p:tgtEl>
                                      </p:cBhvr>
                                      <p:to x="100000" y="100000"/>
                                    </p:animScale>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2" presetClass="entr" presetSubtype="3"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0-#ppt_h/2"/>
                                          </p:val>
                                        </p:tav>
                                        <p:tav tm="100000">
                                          <p:val>
                                            <p:strVal val="#ppt_y"/>
                                          </p:val>
                                        </p:tav>
                                      </p:tavLst>
                                    </p:anim>
                                  </p:childTnLst>
                                </p:cTn>
                              </p:par>
                            </p:childTnLst>
                          </p:cTn>
                        </p:par>
                        <p:par>
                          <p:cTn id="56" fill="hold">
                            <p:stCondLst>
                              <p:cond delay="7500"/>
                            </p:stCondLst>
                            <p:childTnLst>
                              <p:par>
                                <p:cTn id="57" presetID="52" presetClass="entr" presetSubtype="0" fill="hold" grpId="0" nodeType="afterEffect">
                                  <p:stCondLst>
                                    <p:cond delay="0"/>
                                  </p:stCondLst>
                                  <p:iterate type="lt">
                                    <p:tmPct val="15000"/>
                                  </p:iterate>
                                  <p:childTnLst>
                                    <p:set>
                                      <p:cBhvr>
                                        <p:cTn id="58" dur="1" fill="hold">
                                          <p:stCondLst>
                                            <p:cond delay="0"/>
                                          </p:stCondLst>
                                        </p:cTn>
                                        <p:tgtEl>
                                          <p:spTgt spid="9"/>
                                        </p:tgtEl>
                                        <p:attrNameLst>
                                          <p:attrName>style.visibility</p:attrName>
                                        </p:attrNameLst>
                                      </p:cBhvr>
                                      <p:to>
                                        <p:strVal val="visible"/>
                                      </p:to>
                                    </p:set>
                                    <p:animScale>
                                      <p:cBhvr>
                                        <p:cTn id="5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9"/>
                                        </p:tgtEl>
                                        <p:attrNameLst>
                                          <p:attrName>ppt_x</p:attrName>
                                          <p:attrName>ppt_y</p:attrName>
                                        </p:attrNameLst>
                                      </p:cBhvr>
                                    </p:animMotion>
                                    <p:animEffect transition="in" filter="fade">
                                      <p:cBhvr>
                                        <p:cTn id="61" dur="1000"/>
                                        <p:tgtEl>
                                          <p:spTgt spid="9"/>
                                        </p:tgtEl>
                                      </p:cBhvr>
                                    </p:animEffect>
                                  </p:childTnLst>
                                </p:cTn>
                              </p:par>
                            </p:childTnLst>
                          </p:cTn>
                        </p:par>
                        <p:par>
                          <p:cTn id="62" fill="hold">
                            <p:stCondLst>
                              <p:cond delay="9250"/>
                            </p:stCondLst>
                            <p:childTnLst>
                              <p:par>
                                <p:cTn id="63" presetID="34" presetClass="emph" presetSubtype="0" fill="hold" grpId="1" nodeType="afterEffect">
                                  <p:stCondLst>
                                    <p:cond delay="0"/>
                                  </p:stCondLst>
                                  <p:iterate type="lt">
                                    <p:tmPct val="10000"/>
                                  </p:iterate>
                                  <p:childTnLst>
                                    <p:animMotion origin="layout" path="M 0.0 0.0 L 0.0 -0.07213" pathEditMode="relative" ptsTypes="">
                                      <p:cBhvr>
                                        <p:cTn id="64" dur="250" accel="50000" decel="50000" autoRev="1" fill="hold">
                                          <p:stCondLst>
                                            <p:cond delay="0"/>
                                          </p:stCondLst>
                                        </p:cTn>
                                        <p:tgtEl>
                                          <p:spTgt spid="9"/>
                                        </p:tgtEl>
                                        <p:attrNameLst>
                                          <p:attrName>ppt_x</p:attrName>
                                          <p:attrName>ppt_y</p:attrName>
                                        </p:attrNameLst>
                                      </p:cBhvr>
                                    </p:animMotion>
                                    <p:animRot by="1500000">
                                      <p:cBhvr>
                                        <p:cTn id="65" dur="125" fill="hold">
                                          <p:stCondLst>
                                            <p:cond delay="0"/>
                                          </p:stCondLst>
                                        </p:cTn>
                                        <p:tgtEl>
                                          <p:spTgt spid="9"/>
                                        </p:tgtEl>
                                        <p:attrNameLst>
                                          <p:attrName>r</p:attrName>
                                        </p:attrNameLst>
                                      </p:cBhvr>
                                    </p:animRot>
                                    <p:animRot by="-1500000">
                                      <p:cBhvr>
                                        <p:cTn id="66" dur="125" fill="hold">
                                          <p:stCondLst>
                                            <p:cond delay="125"/>
                                          </p:stCondLst>
                                        </p:cTn>
                                        <p:tgtEl>
                                          <p:spTgt spid="9"/>
                                        </p:tgtEl>
                                        <p:attrNameLst>
                                          <p:attrName>r</p:attrName>
                                        </p:attrNameLst>
                                      </p:cBhvr>
                                    </p:animRot>
                                    <p:animRot by="-1500000">
                                      <p:cBhvr>
                                        <p:cTn id="67" dur="125" fill="hold">
                                          <p:stCondLst>
                                            <p:cond delay="250"/>
                                          </p:stCondLst>
                                        </p:cTn>
                                        <p:tgtEl>
                                          <p:spTgt spid="9"/>
                                        </p:tgtEl>
                                        <p:attrNameLst>
                                          <p:attrName>r</p:attrName>
                                        </p:attrNameLst>
                                      </p:cBhvr>
                                    </p:animRot>
                                    <p:animRot by="1500000">
                                      <p:cBhvr>
                                        <p:cTn id="68" dur="125" fill="hold">
                                          <p:stCondLst>
                                            <p:cond delay="375"/>
                                          </p:stCondLst>
                                        </p:cTn>
                                        <p:tgtEl>
                                          <p:spTgt spid="9"/>
                                        </p:tgtEl>
                                        <p:attrNameLst>
                                          <p:attrName>r</p:attrName>
                                        </p:attrNameLst>
                                      </p:cBhvr>
                                    </p:animRot>
                                  </p:childTnLst>
                                </p:cTn>
                              </p:par>
                            </p:childTnLst>
                          </p:cTn>
                        </p:par>
                        <p:par>
                          <p:cTn id="69" fill="hold">
                            <p:stCondLst>
                              <p:cond delay="10000"/>
                            </p:stCondLst>
                            <p:childTnLst>
                              <p:par>
                                <p:cTn id="70" presetID="53" presetClass="entr" presetSubtype="16"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ppt_w</p:attrName>
                                        </p:attrNameLst>
                                      </p:cBhvr>
                                      <p:tavLst>
                                        <p:tav tm="0">
                                          <p:val>
                                            <p:fltVal val="0"/>
                                          </p:val>
                                        </p:tav>
                                        <p:tav tm="100000">
                                          <p:val>
                                            <p:strVal val="#ppt_w"/>
                                          </p:val>
                                        </p:tav>
                                      </p:tavLst>
                                    </p:anim>
                                    <p:anim calcmode="lin" valueType="num">
                                      <p:cBhvr>
                                        <p:cTn id="73" dur="500" fill="hold"/>
                                        <p:tgtEl>
                                          <p:spTgt spid="3"/>
                                        </p:tgtEl>
                                        <p:attrNameLst>
                                          <p:attrName>ppt_h</p:attrName>
                                        </p:attrNameLst>
                                      </p:cBhvr>
                                      <p:tavLst>
                                        <p:tav tm="0">
                                          <p:val>
                                            <p:fltVal val="0"/>
                                          </p:val>
                                        </p:tav>
                                        <p:tav tm="100000">
                                          <p:val>
                                            <p:strVal val="#ppt_h"/>
                                          </p:val>
                                        </p:tav>
                                      </p:tavLst>
                                    </p:anim>
                                    <p:animEffect transition="in" filter="fade">
                                      <p:cBhvr>
                                        <p:cTn id="7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Box 13"/>
          <p:cNvSpPr txBox="1">
            <a:spLocks noChangeArrowheads="1"/>
          </p:cNvSpPr>
          <p:nvPr/>
        </p:nvSpPr>
        <p:spPr bwMode="auto">
          <a:xfrm>
            <a:off x="2937473" y="2705988"/>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5129" name="文本框 10"/>
          <p:cNvSpPr txBox="1">
            <a:spLocks noChangeArrowheads="1"/>
          </p:cNvSpPr>
          <p:nvPr/>
        </p:nvSpPr>
        <p:spPr bwMode="auto">
          <a:xfrm>
            <a:off x="2035175" y="1995486"/>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rgbClr val="FD3197"/>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rgbClr val="FD3197"/>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rgbClr val="FD3197"/>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
        <p:nvSpPr>
          <p:cNvPr id="5130" name="文本框 1"/>
          <p:cNvSpPr txBox="1">
            <a:spLocks noChangeArrowheads="1"/>
          </p:cNvSpPr>
          <p:nvPr/>
        </p:nvSpPr>
        <p:spPr bwMode="auto">
          <a:xfrm>
            <a:off x="3485357" y="1341879"/>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rgbClr val="FD3197"/>
                </a:solidFill>
                <a:latin typeface="方正粗圆简体" panose="02010601030101010101" pitchFamily="65" charset="-122"/>
                <a:ea typeface="方正粗圆简体" panose="02010601030101010101" pitchFamily="65" charset="-122"/>
                <a:cs typeface="+mn-ea"/>
                <a:sym typeface="+mn-lt"/>
              </a:rPr>
              <a:t>PART 1</a:t>
            </a:r>
            <a:endParaRPr lang="zh-CN" altLang="en-US" sz="48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pic>
        <p:nvPicPr>
          <p:cNvPr id="12" name="Picture 2" descr="E:\PPT素材\卡通c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3516055"/>
            <a:ext cx="9144000" cy="16274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PPT素材\卡通c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024" y="570368"/>
            <a:ext cx="881377" cy="1300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PPT素材\卡通c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861" y="252220"/>
            <a:ext cx="1635032" cy="636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130"/>
                                        </p:tgtEl>
                                        <p:attrNameLst>
                                          <p:attrName>style.visibility</p:attrName>
                                        </p:attrNameLst>
                                      </p:cBhvr>
                                      <p:to>
                                        <p:strVal val="visible"/>
                                      </p:to>
                                    </p:set>
                                    <p:anim calcmode="lin" valueType="num">
                                      <p:cBhvr>
                                        <p:cTn id="24" dur="500" fill="hold"/>
                                        <p:tgtEl>
                                          <p:spTgt spid="5130"/>
                                        </p:tgtEl>
                                        <p:attrNameLst>
                                          <p:attrName>ppt_w</p:attrName>
                                        </p:attrNameLst>
                                      </p:cBhvr>
                                      <p:tavLst>
                                        <p:tav tm="0">
                                          <p:val>
                                            <p:fltVal val="0"/>
                                          </p:val>
                                        </p:tav>
                                        <p:tav tm="100000">
                                          <p:val>
                                            <p:strVal val="#ppt_w"/>
                                          </p:val>
                                        </p:tav>
                                      </p:tavLst>
                                    </p:anim>
                                    <p:anim calcmode="lin" valueType="num">
                                      <p:cBhvr>
                                        <p:cTn id="25" dur="500" fill="hold"/>
                                        <p:tgtEl>
                                          <p:spTgt spid="5130"/>
                                        </p:tgtEl>
                                        <p:attrNameLst>
                                          <p:attrName>ppt_h</p:attrName>
                                        </p:attrNameLst>
                                      </p:cBhvr>
                                      <p:tavLst>
                                        <p:tav tm="0">
                                          <p:val>
                                            <p:fltVal val="0"/>
                                          </p:val>
                                        </p:tav>
                                        <p:tav tm="100000">
                                          <p:val>
                                            <p:strVal val="#ppt_h"/>
                                          </p:val>
                                        </p:tav>
                                      </p:tavLst>
                                    </p:anim>
                                    <p:animEffect transition="in" filter="fade">
                                      <p:cBhvr>
                                        <p:cTn id="26" dur="500"/>
                                        <p:tgtEl>
                                          <p:spTgt spid="5130"/>
                                        </p:tgtEl>
                                      </p:cBhvr>
                                    </p:animEffect>
                                  </p:childTnLst>
                                </p:cTn>
                              </p:par>
                            </p:childTnLst>
                          </p:cTn>
                        </p:par>
                        <p:par>
                          <p:cTn id="27" fill="hold">
                            <p:stCondLst>
                              <p:cond delay="3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5129"/>
                                        </p:tgtEl>
                                        <p:attrNameLst>
                                          <p:attrName>style.visibility</p:attrName>
                                        </p:attrNameLst>
                                      </p:cBhvr>
                                      <p:to>
                                        <p:strVal val="visible"/>
                                      </p:to>
                                    </p:set>
                                    <p:anim by="(-#ppt_w*2)" calcmode="lin" valueType="num">
                                      <p:cBhvr rctx="PPT">
                                        <p:cTn id="30" dur="500" autoRev="1" fill="hold">
                                          <p:stCondLst>
                                            <p:cond delay="0"/>
                                          </p:stCondLst>
                                        </p:cTn>
                                        <p:tgtEl>
                                          <p:spTgt spid="5129"/>
                                        </p:tgtEl>
                                        <p:attrNameLst>
                                          <p:attrName>ppt_w</p:attrName>
                                        </p:attrNameLst>
                                      </p:cBhvr>
                                    </p:anim>
                                    <p:anim by="(#ppt_w*0.50)" calcmode="lin" valueType="num">
                                      <p:cBhvr>
                                        <p:cTn id="31" dur="500" decel="50000" autoRev="1" fill="hold">
                                          <p:stCondLst>
                                            <p:cond delay="0"/>
                                          </p:stCondLst>
                                        </p:cTn>
                                        <p:tgtEl>
                                          <p:spTgt spid="5129"/>
                                        </p:tgtEl>
                                        <p:attrNameLst>
                                          <p:attrName>ppt_x</p:attrName>
                                        </p:attrNameLst>
                                      </p:cBhvr>
                                    </p:anim>
                                    <p:anim from="(-#ppt_h/2)" to="(#ppt_y)" calcmode="lin" valueType="num">
                                      <p:cBhvr>
                                        <p:cTn id="32" dur="1000" fill="hold">
                                          <p:stCondLst>
                                            <p:cond delay="0"/>
                                          </p:stCondLst>
                                        </p:cTn>
                                        <p:tgtEl>
                                          <p:spTgt spid="5129"/>
                                        </p:tgtEl>
                                        <p:attrNameLst>
                                          <p:attrName>ppt_y</p:attrName>
                                        </p:attrNameLst>
                                      </p:cBhvr>
                                    </p:anim>
                                    <p:animRot by="21600000">
                                      <p:cBhvr>
                                        <p:cTn id="33" dur="1000" fill="hold">
                                          <p:stCondLst>
                                            <p:cond delay="0"/>
                                          </p:stCondLst>
                                        </p:cTn>
                                        <p:tgtEl>
                                          <p:spTgt spid="5129"/>
                                        </p:tgtEl>
                                        <p:attrNameLst>
                                          <p:attrName>r</p:attrName>
                                        </p:attrNameLst>
                                      </p:cBhvr>
                                    </p:animRot>
                                  </p:childTnLst>
                                </p:cTn>
                              </p:par>
                            </p:childTnLst>
                          </p:cTn>
                        </p:par>
                        <p:par>
                          <p:cTn id="34" fill="hold">
                            <p:stCondLst>
                              <p:cond delay="4699"/>
                            </p:stCondLst>
                            <p:childTnLst>
                              <p:par>
                                <p:cTn id="35" presetID="22" presetClass="entr" presetSubtype="1" fill="hold" grpId="0" nodeType="afterEffect">
                                  <p:stCondLst>
                                    <p:cond delay="0"/>
                                  </p:stCondLst>
                                  <p:childTnLst>
                                    <p:set>
                                      <p:cBhvr>
                                        <p:cTn id="36" dur="1" fill="hold">
                                          <p:stCondLst>
                                            <p:cond delay="0"/>
                                          </p:stCondLst>
                                        </p:cTn>
                                        <p:tgtEl>
                                          <p:spTgt spid="5128"/>
                                        </p:tgtEl>
                                        <p:attrNameLst>
                                          <p:attrName>style.visibility</p:attrName>
                                        </p:attrNameLst>
                                      </p:cBhvr>
                                      <p:to>
                                        <p:strVal val="visible"/>
                                      </p:to>
                                    </p:set>
                                    <p:animEffect transition="in" filter="wipe(up)">
                                      <p:cBhvr>
                                        <p:cTn id="37"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2788" y="1100141"/>
            <a:ext cx="5891212" cy="166543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0" y="1100908"/>
            <a:ext cx="3257054" cy="1666754"/>
          </a:xfrm>
          <a:prstGeom prst="rect">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12" name="文本框 11"/>
          <p:cNvSpPr txBox="1"/>
          <p:nvPr/>
        </p:nvSpPr>
        <p:spPr>
          <a:xfrm>
            <a:off x="596358" y="1281143"/>
            <a:ext cx="2580228" cy="1262974"/>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300" dirty="0">
                <a:solidFill>
                  <a:schemeClr val="bg1"/>
                </a:solidFill>
                <a:latin typeface="+mj-ea"/>
                <a:ea typeface="+mj-ea"/>
                <a:cs typeface="+mn-ea"/>
                <a:sym typeface="+mn-lt"/>
              </a:rPr>
              <a:t>点击此处添加文字点击此处添加文字点击此处添加文字点击此处添加文字点击此处添加文字点击此处添加文字点击此处添加</a:t>
            </a:r>
            <a:r>
              <a:rPr lang="zh-CN" altLang="en-US" sz="1300" dirty="0" smtClean="0">
                <a:solidFill>
                  <a:schemeClr val="bg1"/>
                </a:solidFill>
                <a:latin typeface="+mj-ea"/>
                <a:ea typeface="+mj-ea"/>
                <a:cs typeface="+mn-ea"/>
                <a:sym typeface="+mn-lt"/>
              </a:rPr>
              <a:t>文字</a:t>
            </a:r>
            <a:endParaRPr lang="en-US" altLang="zh-CN" sz="1300" dirty="0">
              <a:solidFill>
                <a:schemeClr val="bg1"/>
              </a:solidFill>
              <a:latin typeface="+mj-ea"/>
              <a:ea typeface="+mj-ea"/>
              <a:cs typeface="+mn-ea"/>
              <a:sym typeface="+mn-lt"/>
            </a:endParaRPr>
          </a:p>
        </p:txBody>
      </p:sp>
      <p:sp>
        <p:nvSpPr>
          <p:cNvPr id="17" name="椭圆 16"/>
          <p:cNvSpPr/>
          <p:nvPr/>
        </p:nvSpPr>
        <p:spPr bwMode="auto">
          <a:xfrm>
            <a:off x="4499992" y="2395541"/>
            <a:ext cx="708597" cy="703660"/>
          </a:xfrm>
          <a:prstGeom prst="ellipse">
            <a:avLst/>
          </a:prstGeom>
          <a:solidFill>
            <a:srgbClr val="6AA90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nvGrpSpPr>
          <p:cNvPr id="18" name="组合 17"/>
          <p:cNvGrpSpPr/>
          <p:nvPr/>
        </p:nvGrpSpPr>
        <p:grpSpPr bwMode="auto">
          <a:xfrm>
            <a:off x="4668143" y="2597782"/>
            <a:ext cx="372294" cy="299178"/>
            <a:chOff x="530226" y="4267200"/>
            <a:chExt cx="274638" cy="222250"/>
          </a:xfrm>
          <a:solidFill>
            <a:schemeClr val="bg1"/>
          </a:solidFill>
        </p:grpSpPr>
        <p:sp>
          <p:nvSpPr>
            <p:cNvPr id="19" name="Freeform 316"/>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grpSp>
      <p:sp>
        <p:nvSpPr>
          <p:cNvPr id="22" name="椭圆 21"/>
          <p:cNvSpPr/>
          <p:nvPr/>
        </p:nvSpPr>
        <p:spPr bwMode="auto">
          <a:xfrm>
            <a:off x="5584254" y="2395541"/>
            <a:ext cx="708596" cy="703660"/>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nvGrpSpPr>
          <p:cNvPr id="23" name="组合 22"/>
          <p:cNvGrpSpPr/>
          <p:nvPr/>
        </p:nvGrpSpPr>
        <p:grpSpPr bwMode="auto">
          <a:xfrm>
            <a:off x="5703723" y="2559746"/>
            <a:ext cx="469658" cy="375250"/>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6" name="Freeform 300"/>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grpSp>
      <p:sp>
        <p:nvSpPr>
          <p:cNvPr id="29" name="椭圆 28"/>
          <p:cNvSpPr/>
          <p:nvPr/>
        </p:nvSpPr>
        <p:spPr bwMode="auto">
          <a:xfrm>
            <a:off x="6668517" y="2395541"/>
            <a:ext cx="708597" cy="703660"/>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0" name="Freeform 325"/>
          <p:cNvSpPr/>
          <p:nvPr/>
        </p:nvSpPr>
        <p:spPr bwMode="auto">
          <a:xfrm>
            <a:off x="6856213" y="2588348"/>
            <a:ext cx="333204" cy="318046"/>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32" name="椭圆 31"/>
          <p:cNvSpPr/>
          <p:nvPr/>
        </p:nvSpPr>
        <p:spPr bwMode="auto">
          <a:xfrm>
            <a:off x="7753978" y="2395541"/>
            <a:ext cx="707398" cy="703660"/>
          </a:xfrm>
          <a:prstGeom prst="ellipse">
            <a:avLst/>
          </a:prstGeom>
          <a:solidFill>
            <a:srgbClr val="FD319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3" name="Freeform 493"/>
          <p:cNvSpPr/>
          <p:nvPr/>
        </p:nvSpPr>
        <p:spPr bwMode="auto">
          <a:xfrm>
            <a:off x="7933893" y="2567667"/>
            <a:ext cx="347568" cy="35940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cs typeface="+mn-ea"/>
              <a:sym typeface="+mn-lt"/>
            </a:endParaRPr>
          </a:p>
        </p:txBody>
      </p:sp>
      <p:sp>
        <p:nvSpPr>
          <p:cNvPr id="28" name="矩形 27"/>
          <p:cNvSpPr/>
          <p:nvPr/>
        </p:nvSpPr>
        <p:spPr>
          <a:xfrm>
            <a:off x="672560" y="3232743"/>
            <a:ext cx="7981585" cy="932563"/>
          </a:xfrm>
          <a:prstGeom prst="rect">
            <a:avLst/>
          </a:prstGeom>
        </p:spPr>
        <p:txBody>
          <a:bodyPr wrap="square">
            <a:spAutoFit/>
          </a:bodyPr>
          <a:lstStyle/>
          <a:p>
            <a:pPr lvl="0" eaLnBrk="1" fontAlgn="auto" hangingPunct="1">
              <a:lnSpc>
                <a:spcPct val="130000"/>
              </a:lnSpc>
              <a:spcBef>
                <a:spcPts val="0"/>
              </a:spcBef>
              <a:spcAft>
                <a:spcPts val="0"/>
              </a:spcAft>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zh-CN" altLang="en-US" sz="1400" dirty="0">
              <a:solidFill>
                <a:schemeClr val="tx2">
                  <a:lumMod val="75000"/>
                  <a:lumOff val="25000"/>
                </a:schemeClr>
              </a:solidFill>
              <a:latin typeface="+mn-lt"/>
              <a:ea typeface="+mn-ea"/>
              <a:cs typeface="+mn-ea"/>
              <a:sym typeface="+mn-lt"/>
            </a:endParaRPr>
          </a:p>
        </p:txBody>
      </p:sp>
      <p:sp>
        <p:nvSpPr>
          <p:cNvPr id="35" name="TextBox 3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35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1850"/>
                            </p:stCondLst>
                            <p:childTnLst>
                              <p:par>
                                <p:cTn id="26" presetID="23" presetClass="entr" presetSubtype="27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strVal val="2/3*#ppt_w"/>
                                          </p:val>
                                        </p:tav>
                                        <p:tav tm="100000">
                                          <p:val>
                                            <p:strVal val="#ppt_w"/>
                                          </p:val>
                                        </p:tav>
                                      </p:tavLst>
                                    </p:anim>
                                    <p:anim calcmode="lin" valueType="num">
                                      <p:cBhvr>
                                        <p:cTn id="29" dur="500" fill="hold"/>
                                        <p:tgtEl>
                                          <p:spTgt spid="17"/>
                                        </p:tgtEl>
                                        <p:attrNameLst>
                                          <p:attrName>ppt_h</p:attrName>
                                        </p:attrNameLst>
                                      </p:cBhvr>
                                      <p:tavLst>
                                        <p:tav tm="0">
                                          <p:val>
                                            <p:strVal val="2/3*#ppt_h"/>
                                          </p:val>
                                        </p:tav>
                                        <p:tav tm="100000">
                                          <p:val>
                                            <p:strVal val="#ppt_h"/>
                                          </p:val>
                                        </p:tav>
                                      </p:tavLst>
                                    </p:anim>
                                  </p:childTnLst>
                                </p:cTn>
                              </p:par>
                              <p:par>
                                <p:cTn id="30" presetID="23" presetClass="entr" presetSubtype="272" fill="hold" grpId="0"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strVal val="2/3*#ppt_w"/>
                                          </p:val>
                                        </p:tav>
                                        <p:tav tm="100000">
                                          <p:val>
                                            <p:strVal val="#ppt_w"/>
                                          </p:val>
                                        </p:tav>
                                      </p:tavLst>
                                    </p:anim>
                                    <p:anim calcmode="lin" valueType="num">
                                      <p:cBhvr>
                                        <p:cTn id="33" dur="500" fill="hold"/>
                                        <p:tgtEl>
                                          <p:spTgt spid="22"/>
                                        </p:tgtEl>
                                        <p:attrNameLst>
                                          <p:attrName>ppt_h</p:attrName>
                                        </p:attrNameLst>
                                      </p:cBhvr>
                                      <p:tavLst>
                                        <p:tav tm="0">
                                          <p:val>
                                            <p:strVal val="2/3*#ppt_h"/>
                                          </p:val>
                                        </p:tav>
                                        <p:tav tm="100000">
                                          <p:val>
                                            <p:strVal val="#ppt_h"/>
                                          </p:val>
                                        </p:tav>
                                      </p:tavLst>
                                    </p:anim>
                                  </p:childTnLst>
                                </p:cTn>
                              </p:par>
                              <p:par>
                                <p:cTn id="34" presetID="23" presetClass="entr" presetSubtype="272" fill="hold" grpId="0" nodeType="withEffect">
                                  <p:stCondLst>
                                    <p:cond delay="50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strVal val="2/3*#ppt_w"/>
                                          </p:val>
                                        </p:tav>
                                        <p:tav tm="100000">
                                          <p:val>
                                            <p:strVal val="#ppt_w"/>
                                          </p:val>
                                        </p:tav>
                                      </p:tavLst>
                                    </p:anim>
                                    <p:anim calcmode="lin" valueType="num">
                                      <p:cBhvr>
                                        <p:cTn id="37" dur="500" fill="hold"/>
                                        <p:tgtEl>
                                          <p:spTgt spid="29"/>
                                        </p:tgtEl>
                                        <p:attrNameLst>
                                          <p:attrName>ppt_h</p:attrName>
                                        </p:attrNameLst>
                                      </p:cBhvr>
                                      <p:tavLst>
                                        <p:tav tm="0">
                                          <p:val>
                                            <p:strVal val="2/3*#ppt_h"/>
                                          </p:val>
                                        </p:tav>
                                        <p:tav tm="100000">
                                          <p:val>
                                            <p:strVal val="#ppt_h"/>
                                          </p:val>
                                        </p:tav>
                                      </p:tavLst>
                                    </p:anim>
                                  </p:childTnLst>
                                </p:cTn>
                              </p:par>
                              <p:par>
                                <p:cTn id="38" presetID="23" presetClass="entr" presetSubtype="272" fill="hold" grpId="0" nodeType="withEffect">
                                  <p:stCondLst>
                                    <p:cond delay="75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strVal val="2/3*#ppt_w"/>
                                          </p:val>
                                        </p:tav>
                                        <p:tav tm="100000">
                                          <p:val>
                                            <p:strVal val="#ppt_w"/>
                                          </p:val>
                                        </p:tav>
                                      </p:tavLst>
                                    </p:anim>
                                    <p:anim calcmode="lin" valueType="num">
                                      <p:cBhvr>
                                        <p:cTn id="41" dur="500" fill="hold"/>
                                        <p:tgtEl>
                                          <p:spTgt spid="32"/>
                                        </p:tgtEl>
                                        <p:attrNameLst>
                                          <p:attrName>ppt_h</p:attrName>
                                        </p:attrNameLst>
                                      </p:cBhvr>
                                      <p:tavLst>
                                        <p:tav tm="0">
                                          <p:val>
                                            <p:strVal val="2/3*#ppt_h"/>
                                          </p:val>
                                        </p:tav>
                                        <p:tav tm="100000">
                                          <p:val>
                                            <p:strVal val="#ppt_h"/>
                                          </p:val>
                                        </p:tav>
                                      </p:tavLst>
                                    </p:anim>
                                  </p:childTnLst>
                                </p:cTn>
                              </p:par>
                            </p:childTnLst>
                          </p:cTn>
                        </p:par>
                        <p:par>
                          <p:cTn id="42" fill="hold">
                            <p:stCondLst>
                              <p:cond delay="2350"/>
                            </p:stCondLst>
                            <p:childTnLst>
                              <p:par>
                                <p:cTn id="43" presetID="10"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50"/>
                                        <p:tgtEl>
                                          <p:spTgt spid="18"/>
                                        </p:tgtEl>
                                      </p:cBhvr>
                                    </p:animEffect>
                                  </p:childTnLst>
                                </p:cTn>
                              </p:par>
                            </p:childTnLst>
                          </p:cTn>
                        </p:par>
                        <p:par>
                          <p:cTn id="46" fill="hold">
                            <p:stCondLst>
                              <p:cond delay="2850"/>
                            </p:stCondLst>
                            <p:childTnLst>
                              <p:par>
                                <p:cTn id="47" presetID="10"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50"/>
                                        <p:tgtEl>
                                          <p:spTgt spid="23"/>
                                        </p:tgtEl>
                                      </p:cBhvr>
                                    </p:animEffect>
                                  </p:childTnLst>
                                </p:cTn>
                              </p:par>
                            </p:childTnLst>
                          </p:cTn>
                        </p:par>
                        <p:par>
                          <p:cTn id="50" fill="hold">
                            <p:stCondLst>
                              <p:cond delay="335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250"/>
                                        <p:tgtEl>
                                          <p:spTgt spid="30"/>
                                        </p:tgtEl>
                                      </p:cBhvr>
                                    </p:animEffect>
                                  </p:childTnLst>
                                </p:cTn>
                              </p:par>
                            </p:childTnLst>
                          </p:cTn>
                        </p:par>
                        <p:par>
                          <p:cTn id="54" fill="hold">
                            <p:stCondLst>
                              <p:cond delay="3850"/>
                            </p:stCondLst>
                            <p:childTnLst>
                              <p:par>
                                <p:cTn id="55" presetID="10"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50"/>
                                        <p:tgtEl>
                                          <p:spTgt spid="33"/>
                                        </p:tgtEl>
                                      </p:cBhvr>
                                    </p:animEffect>
                                  </p:childTnLst>
                                </p:cTn>
                              </p:par>
                            </p:childTnLst>
                          </p:cTn>
                        </p:par>
                        <p:par>
                          <p:cTn id="58" fill="hold">
                            <p:stCondLst>
                              <p:cond delay="4350"/>
                            </p:stCondLst>
                            <p:childTnLst>
                              <p:par>
                                <p:cTn id="59" presetID="15" presetClass="entr" presetSubtype="0" fill="hold" grpId="0" nodeType="afterEffect">
                                  <p:stCondLst>
                                    <p:cond delay="0"/>
                                  </p:stCondLst>
                                  <p:iterate type="lt">
                                    <p:tmPct val="10000"/>
                                  </p:iterate>
                                  <p:childTnLst>
                                    <p:set>
                                      <p:cBhvr>
                                        <p:cTn id="60" dur="1" fill="hold">
                                          <p:stCondLst>
                                            <p:cond delay="0"/>
                                          </p:stCondLst>
                                        </p:cTn>
                                        <p:tgtEl>
                                          <p:spTgt spid="28"/>
                                        </p:tgtEl>
                                        <p:attrNameLst>
                                          <p:attrName>style.visibility</p:attrName>
                                        </p:attrNameLst>
                                      </p:cBhvr>
                                      <p:to>
                                        <p:strVal val="visible"/>
                                      </p:to>
                                    </p:set>
                                    <p:anim calcmode="lin" valueType="num">
                                      <p:cBhvr>
                                        <p:cTn id="61" dur="350" fill="hold"/>
                                        <p:tgtEl>
                                          <p:spTgt spid="28"/>
                                        </p:tgtEl>
                                        <p:attrNameLst>
                                          <p:attrName>ppt_w</p:attrName>
                                        </p:attrNameLst>
                                      </p:cBhvr>
                                      <p:tavLst>
                                        <p:tav tm="0">
                                          <p:val>
                                            <p:fltVal val="0"/>
                                          </p:val>
                                        </p:tav>
                                        <p:tav tm="100000">
                                          <p:val>
                                            <p:strVal val="#ppt_w"/>
                                          </p:val>
                                        </p:tav>
                                      </p:tavLst>
                                    </p:anim>
                                    <p:anim calcmode="lin" valueType="num">
                                      <p:cBhvr>
                                        <p:cTn id="62" dur="350" fill="hold"/>
                                        <p:tgtEl>
                                          <p:spTgt spid="28"/>
                                        </p:tgtEl>
                                        <p:attrNameLst>
                                          <p:attrName>ppt_h</p:attrName>
                                        </p:attrNameLst>
                                      </p:cBhvr>
                                      <p:tavLst>
                                        <p:tav tm="0">
                                          <p:val>
                                            <p:fltVal val="0"/>
                                          </p:val>
                                        </p:tav>
                                        <p:tav tm="100000">
                                          <p:val>
                                            <p:strVal val="#ppt_h"/>
                                          </p:val>
                                        </p:tav>
                                      </p:tavLst>
                                    </p:anim>
                                    <p:anim calcmode="lin" valueType="num">
                                      <p:cBhvr>
                                        <p:cTn id="63" dur="350" fill="hold"/>
                                        <p:tgtEl>
                                          <p:spTgt spid="28"/>
                                        </p:tgtEl>
                                        <p:attrNameLst>
                                          <p:attrName>ppt_x</p:attrName>
                                        </p:attrNameLst>
                                      </p:cBhvr>
                                      <p:tavLst>
                                        <p:tav tm="0" fmla="#ppt_x+(cos(-2*pi*(1-$))*-#ppt_x-sin(-2*pi*(1-$))*(1-#ppt_y))*(1-$)">
                                          <p:val>
                                            <p:fltVal val="0"/>
                                          </p:val>
                                        </p:tav>
                                        <p:tav tm="100000">
                                          <p:val>
                                            <p:fltVal val="1"/>
                                          </p:val>
                                        </p:tav>
                                      </p:tavLst>
                                    </p:anim>
                                    <p:anim calcmode="lin" valueType="num">
                                      <p:cBhvr>
                                        <p:cTn id="64" dur="35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P spid="17" grpId="0" animBg="1"/>
      <p:bldP spid="22" grpId="0" animBg="1"/>
      <p:bldP spid="29" grpId="0" animBg="1"/>
      <p:bldP spid="30" grpId="0" animBg="1"/>
      <p:bldP spid="32" grpId="0" animBg="1"/>
      <p:bldP spid="33" grpId="0" animBg="1"/>
      <p:bldP spid="28"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3837250" y="1459160"/>
            <a:ext cx="1418798" cy="207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3"/>
          <p:cNvGrpSpPr/>
          <p:nvPr/>
        </p:nvGrpSpPr>
        <p:grpSpPr>
          <a:xfrm>
            <a:off x="2918302" y="1543806"/>
            <a:ext cx="903416" cy="707231"/>
            <a:chOff x="3854928" y="2308225"/>
            <a:chExt cx="1221113" cy="942975"/>
          </a:xfrm>
        </p:grpSpPr>
        <p:sp>
          <p:nvSpPr>
            <p:cNvPr id="35" name="椭圆 34"/>
            <p:cNvSpPr/>
            <p:nvPr/>
          </p:nvSpPr>
          <p:spPr>
            <a:xfrm>
              <a:off x="3854928" y="2308225"/>
              <a:ext cx="1099001" cy="827088"/>
            </a:xfrm>
            <a:prstGeom prst="ellipse">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6" name="椭圆 35"/>
            <p:cNvSpPr/>
            <p:nvPr/>
          </p:nvSpPr>
          <p:spPr>
            <a:xfrm>
              <a:off x="4589700" y="2906713"/>
              <a:ext cx="347386" cy="260350"/>
            </a:xfrm>
            <a:prstGeom prst="ellipse">
              <a:avLst/>
            </a:prstGeom>
            <a:solidFill>
              <a:srgbClr val="6AA9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7" name="椭圆 36"/>
            <p:cNvSpPr/>
            <p:nvPr/>
          </p:nvSpPr>
          <p:spPr>
            <a:xfrm>
              <a:off x="4918138" y="3132138"/>
              <a:ext cx="157903" cy="119062"/>
            </a:xfrm>
            <a:prstGeom prst="ellipse">
              <a:avLst/>
            </a:prstGeom>
            <a:solidFill>
              <a:srgbClr val="6AA9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8" name="文本框 11"/>
            <p:cNvSpPr txBox="1">
              <a:spLocks noChangeArrowheads="1"/>
            </p:cNvSpPr>
            <p:nvPr/>
          </p:nvSpPr>
          <p:spPr bwMode="auto">
            <a:xfrm>
              <a:off x="4012806" y="2418441"/>
              <a:ext cx="81141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FFFF"/>
                  </a:solidFill>
                  <a:latin typeface="+mn-lt"/>
                  <a:ea typeface="+mn-ea"/>
                  <a:cs typeface="+mn-ea"/>
                  <a:sym typeface="+mn-lt"/>
                </a:rPr>
                <a:t>01</a:t>
              </a:r>
              <a:endParaRPr lang="zh-CN" altLang="en-US" sz="2700" b="1" dirty="0">
                <a:solidFill>
                  <a:srgbClr val="FFFFFF"/>
                </a:solidFill>
                <a:latin typeface="+mn-lt"/>
                <a:ea typeface="+mn-ea"/>
                <a:cs typeface="+mn-ea"/>
                <a:sym typeface="+mn-lt"/>
              </a:endParaRPr>
            </a:p>
          </p:txBody>
        </p:sp>
      </p:grpSp>
      <p:grpSp>
        <p:nvGrpSpPr>
          <p:cNvPr id="39" name="组合 38"/>
          <p:cNvGrpSpPr/>
          <p:nvPr/>
        </p:nvGrpSpPr>
        <p:grpSpPr>
          <a:xfrm>
            <a:off x="5462524" y="1522375"/>
            <a:ext cx="995314" cy="770334"/>
            <a:chOff x="7008768" y="2279651"/>
            <a:chExt cx="1345328" cy="1027112"/>
          </a:xfrm>
        </p:grpSpPr>
        <p:sp>
          <p:nvSpPr>
            <p:cNvPr id="40" name="椭圆 39"/>
            <p:cNvSpPr/>
            <p:nvPr/>
          </p:nvSpPr>
          <p:spPr>
            <a:xfrm rot="4500000">
              <a:off x="7142878" y="2145541"/>
              <a:ext cx="828675" cy="1096895"/>
            </a:xfrm>
            <a:prstGeom prst="ellipse">
              <a:avLst/>
            </a:prstGeom>
            <a:solidFill>
              <a:srgbClr val="FD319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1" name="椭圆 40"/>
            <p:cNvSpPr/>
            <p:nvPr/>
          </p:nvSpPr>
          <p:spPr>
            <a:xfrm rot="4500000">
              <a:off x="7115446" y="2863196"/>
              <a:ext cx="260350" cy="347385"/>
            </a:xfrm>
            <a:prstGeom prst="ellipse">
              <a:avLst/>
            </a:prstGeom>
            <a:solidFill>
              <a:srgbClr val="FD319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2" name="椭圆 41"/>
            <p:cNvSpPr/>
            <p:nvPr/>
          </p:nvSpPr>
          <p:spPr>
            <a:xfrm rot="4500000">
              <a:off x="7048187" y="3167228"/>
              <a:ext cx="119063" cy="160008"/>
            </a:xfrm>
            <a:prstGeom prst="ellipse">
              <a:avLst/>
            </a:prstGeom>
            <a:solidFill>
              <a:srgbClr val="FD319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3" name="文本框 15"/>
            <p:cNvSpPr txBox="1">
              <a:spLocks noChangeArrowheads="1"/>
            </p:cNvSpPr>
            <p:nvPr/>
          </p:nvSpPr>
          <p:spPr bwMode="auto">
            <a:xfrm>
              <a:off x="7168775" y="2381702"/>
              <a:ext cx="118532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FFFFFF"/>
                  </a:solidFill>
                  <a:latin typeface="+mn-lt"/>
                  <a:ea typeface="+mn-ea"/>
                  <a:cs typeface="+mn-ea"/>
                  <a:sym typeface="+mn-lt"/>
                </a:rPr>
                <a:t>02</a:t>
              </a:r>
              <a:endParaRPr lang="zh-CN" altLang="en-US" sz="2700" b="1" dirty="0">
                <a:solidFill>
                  <a:srgbClr val="FFFFFF"/>
                </a:solidFill>
                <a:latin typeface="+mn-lt"/>
                <a:ea typeface="+mn-ea"/>
                <a:cs typeface="+mn-ea"/>
                <a:sym typeface="+mn-lt"/>
              </a:endParaRPr>
            </a:p>
          </p:txBody>
        </p:sp>
      </p:grpSp>
      <p:grpSp>
        <p:nvGrpSpPr>
          <p:cNvPr id="44" name="组合 43"/>
          <p:cNvGrpSpPr/>
          <p:nvPr/>
        </p:nvGrpSpPr>
        <p:grpSpPr>
          <a:xfrm>
            <a:off x="5291990" y="2955210"/>
            <a:ext cx="1154192" cy="701904"/>
            <a:chOff x="6838232" y="4146550"/>
            <a:chExt cx="1560077" cy="935871"/>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8" name="文本框 19"/>
            <p:cNvSpPr txBox="1">
              <a:spLocks noChangeArrowheads="1"/>
            </p:cNvSpPr>
            <p:nvPr/>
          </p:nvSpPr>
          <p:spPr bwMode="auto">
            <a:xfrm>
              <a:off x="7183512" y="4405313"/>
              <a:ext cx="121479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a:solidFill>
                    <a:srgbClr val="FFFFFF"/>
                  </a:solidFill>
                  <a:latin typeface="+mn-lt"/>
                  <a:ea typeface="+mn-ea"/>
                  <a:cs typeface="+mn-ea"/>
                  <a:sym typeface="+mn-lt"/>
                </a:rPr>
                <a:t>03</a:t>
              </a:r>
              <a:endParaRPr lang="zh-CN" altLang="en-US" sz="2700" b="1">
                <a:solidFill>
                  <a:srgbClr val="FFFFFF"/>
                </a:solidFill>
                <a:latin typeface="+mn-lt"/>
                <a:ea typeface="+mn-ea"/>
                <a:cs typeface="+mn-ea"/>
                <a:sym typeface="+mn-lt"/>
              </a:endParaRPr>
            </a:p>
          </p:txBody>
        </p:sp>
      </p:grpSp>
      <p:grpSp>
        <p:nvGrpSpPr>
          <p:cNvPr id="49" name="组合 48"/>
          <p:cNvGrpSpPr/>
          <p:nvPr/>
        </p:nvGrpSpPr>
        <p:grpSpPr>
          <a:xfrm>
            <a:off x="2908862" y="2951481"/>
            <a:ext cx="950341" cy="730309"/>
            <a:chOff x="3673755" y="4669389"/>
            <a:chExt cx="1291433" cy="1298327"/>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53" name="椭圆 52"/>
              <p:cNvSpPr/>
              <p:nvPr/>
            </p:nvSpPr>
            <p:spPr>
              <a:xfrm>
                <a:off x="8750213" y="2859392"/>
                <a:ext cx="348342" cy="348342"/>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54" name="椭圆 53"/>
              <p:cNvSpPr/>
              <p:nvPr/>
            </p:nvSpPr>
            <p:spPr>
              <a:xfrm>
                <a:off x="9078910" y="3159474"/>
                <a:ext cx="159657" cy="159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sp>
          <p:nvSpPr>
            <p:cNvPr id="51" name="文本框 22"/>
            <p:cNvSpPr txBox="1"/>
            <p:nvPr/>
          </p:nvSpPr>
          <p:spPr>
            <a:xfrm>
              <a:off x="3820642" y="5064905"/>
              <a:ext cx="1144546" cy="902811"/>
            </a:xfrm>
            <a:prstGeom prst="rect">
              <a:avLst/>
            </a:prstGeom>
            <a:noFill/>
          </p:spPr>
          <p:txBody>
            <a:bodyPr>
              <a:spAutoFit/>
            </a:bodyPr>
            <a:lstStyle/>
            <a:p>
              <a:pPr eaLnBrk="1" fontAlgn="auto" hangingPunct="1">
                <a:spcBef>
                  <a:spcPts val="0"/>
                </a:spcBef>
                <a:spcAft>
                  <a:spcPts val="0"/>
                </a:spcAft>
                <a:defRPr/>
              </a:pPr>
              <a:r>
                <a:rPr lang="en-US" altLang="zh-CN" sz="2700" b="1" dirty="0">
                  <a:solidFill>
                    <a:prstClr val="white"/>
                  </a:solidFill>
                  <a:latin typeface="+mn-lt"/>
                  <a:ea typeface="+mn-ea"/>
                  <a:cs typeface="+mn-ea"/>
                  <a:sym typeface="+mn-lt"/>
                </a:rPr>
                <a:t>04</a:t>
              </a:r>
              <a:endParaRPr lang="zh-CN" altLang="en-US" sz="2700" b="1" dirty="0">
                <a:solidFill>
                  <a:prstClr val="white"/>
                </a:solidFill>
                <a:latin typeface="+mn-lt"/>
                <a:ea typeface="+mn-ea"/>
                <a:cs typeface="+mn-ea"/>
                <a:sym typeface="+mn-lt"/>
              </a:endParaRPr>
            </a:p>
          </p:txBody>
        </p:sp>
      </p:grpSp>
      <p:grpSp>
        <p:nvGrpSpPr>
          <p:cNvPr id="33" name="组合 32"/>
          <p:cNvGrpSpPr/>
          <p:nvPr/>
        </p:nvGrpSpPr>
        <p:grpSpPr bwMode="auto">
          <a:xfrm>
            <a:off x="6307985" y="1252155"/>
            <a:ext cx="1814194" cy="1082279"/>
            <a:chOff x="1058443" y="2087979"/>
            <a:chExt cx="2869860" cy="1736037"/>
          </a:xfrm>
        </p:grpSpPr>
        <p:sp>
          <p:nvSpPr>
            <p:cNvPr id="64" name="文本框 33"/>
            <p:cNvSpPr txBox="1"/>
            <p:nvPr/>
          </p:nvSpPr>
          <p:spPr>
            <a:xfrm>
              <a:off x="1058443" y="2639157"/>
              <a:ext cx="2869858"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65" name="文本框 34"/>
            <p:cNvSpPr txBox="1">
              <a:spLocks noChangeArrowheads="1"/>
            </p:cNvSpPr>
            <p:nvPr/>
          </p:nvSpPr>
          <p:spPr bwMode="auto">
            <a:xfrm>
              <a:off x="1058443" y="2087979"/>
              <a:ext cx="2869860"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FD3197"/>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grpSp>
      <p:grpSp>
        <p:nvGrpSpPr>
          <p:cNvPr id="66" name="组合 32"/>
          <p:cNvGrpSpPr/>
          <p:nvPr/>
        </p:nvGrpSpPr>
        <p:grpSpPr bwMode="auto">
          <a:xfrm>
            <a:off x="919174" y="2858499"/>
            <a:ext cx="2118226" cy="866835"/>
            <a:chOff x="1058443" y="2087979"/>
            <a:chExt cx="3350806" cy="1390453"/>
          </a:xfrm>
        </p:grpSpPr>
        <p:sp>
          <p:nvSpPr>
            <p:cNvPr id="67" name="文本框 33"/>
            <p:cNvSpPr txBox="1"/>
            <p:nvPr/>
          </p:nvSpPr>
          <p:spPr>
            <a:xfrm>
              <a:off x="1058443" y="2639157"/>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68"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5"/>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5"/>
                </a:solidFill>
                <a:latin typeface="方正粗圆简体" panose="02010601030101010101" pitchFamily="65" charset="-122"/>
                <a:ea typeface="方正粗圆简体" panose="02010601030101010101" pitchFamily="65" charset="-122"/>
                <a:cs typeface="+mn-ea"/>
                <a:sym typeface="+mn-lt"/>
              </a:endParaRPr>
            </a:p>
          </p:txBody>
        </p:sp>
      </p:grpSp>
      <p:grpSp>
        <p:nvGrpSpPr>
          <p:cNvPr id="69" name="组合 32"/>
          <p:cNvGrpSpPr/>
          <p:nvPr/>
        </p:nvGrpSpPr>
        <p:grpSpPr bwMode="auto">
          <a:xfrm>
            <a:off x="919174" y="1355659"/>
            <a:ext cx="2043450" cy="866835"/>
            <a:chOff x="-185617" y="2180116"/>
            <a:chExt cx="3202739" cy="1390453"/>
          </a:xfrm>
        </p:grpSpPr>
        <p:sp>
          <p:nvSpPr>
            <p:cNvPr id="70" name="文本框 33"/>
            <p:cNvSpPr txBox="1"/>
            <p:nvPr/>
          </p:nvSpPr>
          <p:spPr>
            <a:xfrm>
              <a:off x="-185617" y="2731294"/>
              <a:ext cx="3202739" cy="839275"/>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71" name="文本框 34"/>
            <p:cNvSpPr txBox="1">
              <a:spLocks noChangeArrowheads="1"/>
            </p:cNvSpPr>
            <p:nvPr/>
          </p:nvSpPr>
          <p:spPr bwMode="auto">
            <a:xfrm>
              <a:off x="-185617" y="2180116"/>
              <a:ext cx="2782761"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rgbClr val="6AA903"/>
                </a:solidFill>
                <a:latin typeface="方正粗圆简体" panose="02010601030101010101" pitchFamily="65" charset="-122"/>
                <a:ea typeface="方正粗圆简体" panose="02010601030101010101" pitchFamily="65" charset="-122"/>
                <a:cs typeface="+mn-ea"/>
                <a:sym typeface="+mn-lt"/>
              </a:endParaRPr>
            </a:p>
          </p:txBody>
        </p:sp>
      </p:grpSp>
      <p:grpSp>
        <p:nvGrpSpPr>
          <p:cNvPr id="72" name="组合 32"/>
          <p:cNvGrpSpPr/>
          <p:nvPr/>
        </p:nvGrpSpPr>
        <p:grpSpPr bwMode="auto">
          <a:xfrm>
            <a:off x="6274075" y="2855199"/>
            <a:ext cx="2118226" cy="1082279"/>
            <a:chOff x="1058443" y="2087979"/>
            <a:chExt cx="3350806" cy="1736037"/>
          </a:xfrm>
        </p:grpSpPr>
        <p:sp>
          <p:nvSpPr>
            <p:cNvPr id="73" name="文本框 33"/>
            <p:cNvSpPr txBox="1"/>
            <p:nvPr/>
          </p:nvSpPr>
          <p:spPr>
            <a:xfrm>
              <a:off x="1058445" y="2639157"/>
              <a:ext cx="2768749" cy="1184859"/>
            </a:xfrm>
            <a:prstGeom prst="rect">
              <a:avLst/>
            </a:prstGeom>
            <a:noFill/>
          </p:spPr>
          <p:txBody>
            <a:bodyPr wrap="square">
              <a:spAutoFit/>
            </a:bodyPr>
            <a:lstStyle/>
            <a:p>
              <a:pPr eaLnBrk="1" fontAlgn="auto" hangingPunct="1">
                <a:spcBef>
                  <a:spcPts val="0"/>
                </a:spcBef>
                <a:spcAft>
                  <a:spcPts val="0"/>
                </a:spcAft>
                <a:defRPr/>
              </a:pPr>
              <a:r>
                <a:rPr lang="zh-CN" altLang="en-US" sz="1400" dirty="0">
                  <a:solidFill>
                    <a:schemeClr val="tx2">
                      <a:lumMod val="75000"/>
                      <a:lumOff val="25000"/>
                    </a:schemeClr>
                  </a:solidFill>
                  <a:latin typeface="+mn-lt"/>
                  <a:ea typeface="+mn-ea"/>
                  <a:cs typeface="+mn-ea"/>
                  <a:sym typeface="+mn-lt"/>
                </a:rPr>
                <a:t>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74" name="文本框 34"/>
            <p:cNvSpPr txBox="1">
              <a:spLocks noChangeArrowheads="1"/>
            </p:cNvSpPr>
            <p:nvPr/>
          </p:nvSpPr>
          <p:spPr bwMode="auto">
            <a:xfrm>
              <a:off x="1058443" y="2087979"/>
              <a:ext cx="3350806" cy="64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rPr>
                <a:t>添加您的标题</a:t>
              </a:r>
              <a:endParaRPr lang="zh-CN" altLang="en-US" sz="2000" dirty="0">
                <a:solidFill>
                  <a:schemeClr val="accent6"/>
                </a:solidFill>
                <a:latin typeface="方正粗圆简体" panose="02010601030101010101" pitchFamily="65" charset="-122"/>
                <a:ea typeface="方正粗圆简体" panose="02010601030101010101" pitchFamily="65" charset="-122"/>
                <a:cs typeface="+mn-ea"/>
                <a:sym typeface="+mn-lt"/>
              </a:endParaRPr>
            </a:p>
          </p:txBody>
        </p:sp>
      </p:grpSp>
      <p:sp>
        <p:nvSpPr>
          <p:cNvPr id="75" name="TextBox 74"/>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5"/>
                                        </p:tgtEl>
                                        <p:attrNameLst>
                                          <p:attrName>ppt_y</p:attrName>
                                        </p:attrNameLst>
                                      </p:cBhvr>
                                      <p:tavLst>
                                        <p:tav tm="0">
                                          <p:val>
                                            <p:strVal val="#ppt_y"/>
                                          </p:val>
                                        </p:tav>
                                        <p:tav tm="100000">
                                          <p:val>
                                            <p:strVal val="#ppt_y"/>
                                          </p:val>
                                        </p:tav>
                                      </p:tavLst>
                                    </p:anim>
                                    <p:anim calcmode="lin" valueType="num">
                                      <p:cBhvr>
                                        <p:cTn id="9"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5"/>
                                        </p:tgtEl>
                                      </p:cBhvr>
                                    </p:animEffect>
                                  </p:childTnLst>
                                </p:cTn>
                              </p:par>
                            </p:childTnLst>
                          </p:cTn>
                        </p:par>
                        <p:par>
                          <p:cTn id="12" fill="hold">
                            <p:stCondLst>
                              <p:cond delay="850"/>
                            </p:stCondLst>
                            <p:childTnLst>
                              <p:par>
                                <p:cTn id="13" presetID="45"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ppt_w</p:attrName>
                                        </p:attrNameLst>
                                      </p:cBhvr>
                                      <p:tavLst>
                                        <p:tav tm="0" fmla="#ppt_w*sin(2.5*pi*$)">
                                          <p:val>
                                            <p:fltVal val="0"/>
                                          </p:val>
                                        </p:tav>
                                        <p:tav tm="100000">
                                          <p:val>
                                            <p:fltVal val="1"/>
                                          </p:val>
                                        </p:tav>
                                      </p:tavLst>
                                    </p:anim>
                                    <p:anim calcmode="lin" valueType="num">
                                      <p:cBhvr>
                                        <p:cTn id="17" dur="500" fill="hold"/>
                                        <p:tgtEl>
                                          <p:spTgt spid="32"/>
                                        </p:tgtEl>
                                        <p:attrNameLst>
                                          <p:attrName>ppt_h</p:attrName>
                                        </p:attrNameLst>
                                      </p:cBhvr>
                                      <p:tavLst>
                                        <p:tav tm="0">
                                          <p:val>
                                            <p:strVal val="#ppt_h"/>
                                          </p:val>
                                        </p:tav>
                                        <p:tav tm="100000">
                                          <p:val>
                                            <p:strVal val="#ppt_h"/>
                                          </p:val>
                                        </p:tav>
                                      </p:tavLst>
                                    </p:anim>
                                  </p:childTnLst>
                                </p:cTn>
                              </p:par>
                            </p:childTnLst>
                          </p:cTn>
                        </p:par>
                        <p:par>
                          <p:cTn id="18" fill="hold">
                            <p:stCondLst>
                              <p:cond delay="1350"/>
                            </p:stCondLst>
                            <p:childTnLst>
                              <p:par>
                                <p:cTn id="19" presetID="23" presetClass="entr" presetSubtype="528"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 calcmode="lin" valueType="num">
                                      <p:cBhvr>
                                        <p:cTn id="23" dur="500" fill="hold"/>
                                        <p:tgtEl>
                                          <p:spTgt spid="34"/>
                                        </p:tgtEl>
                                        <p:attrNameLst>
                                          <p:attrName>ppt_x</p:attrName>
                                        </p:attrNameLst>
                                      </p:cBhvr>
                                      <p:tavLst>
                                        <p:tav tm="0">
                                          <p:val>
                                            <p:fltVal val="0.5"/>
                                          </p:val>
                                        </p:tav>
                                        <p:tav tm="100000">
                                          <p:val>
                                            <p:strVal val="#ppt_x"/>
                                          </p:val>
                                        </p:tav>
                                      </p:tavLst>
                                    </p:anim>
                                    <p:anim calcmode="lin" valueType="num">
                                      <p:cBhvr>
                                        <p:cTn id="24" dur="500" fill="hold"/>
                                        <p:tgtEl>
                                          <p:spTgt spid="34"/>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 calcmode="lin" valueType="num">
                                      <p:cBhvr>
                                        <p:cTn id="29" dur="500" fill="hold"/>
                                        <p:tgtEl>
                                          <p:spTgt spid="49"/>
                                        </p:tgtEl>
                                        <p:attrNameLst>
                                          <p:attrName>ppt_x</p:attrName>
                                        </p:attrNameLst>
                                      </p:cBhvr>
                                      <p:tavLst>
                                        <p:tav tm="0">
                                          <p:val>
                                            <p:fltVal val="0.5"/>
                                          </p:val>
                                        </p:tav>
                                        <p:tav tm="100000">
                                          <p:val>
                                            <p:strVal val="#ppt_x"/>
                                          </p:val>
                                        </p:tav>
                                      </p:tavLst>
                                    </p:anim>
                                    <p:anim calcmode="lin" valueType="num">
                                      <p:cBhvr>
                                        <p:cTn id="30" dur="500" fill="hold"/>
                                        <p:tgtEl>
                                          <p:spTgt spid="49"/>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 calcmode="lin" valueType="num">
                                      <p:cBhvr>
                                        <p:cTn id="35" dur="500" fill="hold"/>
                                        <p:tgtEl>
                                          <p:spTgt spid="39"/>
                                        </p:tgtEl>
                                        <p:attrNameLst>
                                          <p:attrName>ppt_x</p:attrName>
                                        </p:attrNameLst>
                                      </p:cBhvr>
                                      <p:tavLst>
                                        <p:tav tm="0">
                                          <p:val>
                                            <p:fltVal val="0.5"/>
                                          </p:val>
                                        </p:tav>
                                        <p:tav tm="100000">
                                          <p:val>
                                            <p:strVal val="#ppt_x"/>
                                          </p:val>
                                        </p:tav>
                                      </p:tavLst>
                                    </p:anim>
                                    <p:anim calcmode="lin" valueType="num">
                                      <p:cBhvr>
                                        <p:cTn id="36" dur="500" fill="hold"/>
                                        <p:tgtEl>
                                          <p:spTgt spid="39"/>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 calcmode="lin" valueType="num">
                                      <p:cBhvr>
                                        <p:cTn id="41" dur="500" fill="hold"/>
                                        <p:tgtEl>
                                          <p:spTgt spid="44"/>
                                        </p:tgtEl>
                                        <p:attrNameLst>
                                          <p:attrName>ppt_x</p:attrName>
                                        </p:attrNameLst>
                                      </p:cBhvr>
                                      <p:tavLst>
                                        <p:tav tm="0">
                                          <p:val>
                                            <p:fltVal val="0.5"/>
                                          </p:val>
                                        </p:tav>
                                        <p:tav tm="100000">
                                          <p:val>
                                            <p:strVal val="#ppt_x"/>
                                          </p:val>
                                        </p:tav>
                                      </p:tavLst>
                                    </p:anim>
                                    <p:anim calcmode="lin" valueType="num">
                                      <p:cBhvr>
                                        <p:cTn id="42" dur="500" fill="hold"/>
                                        <p:tgtEl>
                                          <p:spTgt spid="44"/>
                                        </p:tgtEl>
                                        <p:attrNameLst>
                                          <p:attrName>ppt_y</p:attrName>
                                        </p:attrNameLst>
                                      </p:cBhvr>
                                      <p:tavLst>
                                        <p:tav tm="0">
                                          <p:val>
                                            <p:fltVal val="0.5"/>
                                          </p:val>
                                        </p:tav>
                                        <p:tav tm="100000">
                                          <p:val>
                                            <p:strVal val="#ppt_y"/>
                                          </p:val>
                                        </p:tav>
                                      </p:tavLst>
                                    </p:anim>
                                  </p:childTnLst>
                                </p:cTn>
                              </p:par>
                            </p:childTnLst>
                          </p:cTn>
                        </p:par>
                        <p:par>
                          <p:cTn id="43" fill="hold">
                            <p:stCondLst>
                              <p:cond delay="1850"/>
                            </p:stCondLst>
                            <p:childTnLst>
                              <p:par>
                                <p:cTn id="44" presetID="2" presetClass="entr" presetSubtype="8"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1+#ppt_w/2"/>
                                          </p:val>
                                        </p:tav>
                                        <p:tav tm="100000">
                                          <p:val>
                                            <p:strVal val="#ppt_x"/>
                                          </p:val>
                                        </p:tav>
                                      </p:tavLst>
                                    </p:anim>
                                    <p:anim calcmode="lin" valueType="num">
                                      <p:cBhvr additive="base">
                                        <p:cTn id="51" dur="500" fill="hold"/>
                                        <p:tgtEl>
                                          <p:spTgt spid="66"/>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additive="base">
                                        <p:cTn id="54" dur="500" fill="hold"/>
                                        <p:tgtEl>
                                          <p:spTgt spid="69"/>
                                        </p:tgtEl>
                                        <p:attrNameLst>
                                          <p:attrName>ppt_x</p:attrName>
                                        </p:attrNameLst>
                                      </p:cBhvr>
                                      <p:tavLst>
                                        <p:tav tm="0">
                                          <p:val>
                                            <p:strVal val="1+#ppt_w/2"/>
                                          </p:val>
                                        </p:tav>
                                        <p:tav tm="100000">
                                          <p:val>
                                            <p:strVal val="#ppt_x"/>
                                          </p:val>
                                        </p:tav>
                                      </p:tavLst>
                                    </p:anim>
                                    <p:anim calcmode="lin" valueType="num">
                                      <p:cBhvr additive="base">
                                        <p:cTn id="55" dur="500" fill="hold"/>
                                        <p:tgtEl>
                                          <p:spTgt spid="69"/>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500" fill="hold"/>
                                        <p:tgtEl>
                                          <p:spTgt spid="72"/>
                                        </p:tgtEl>
                                        <p:attrNameLst>
                                          <p:attrName>ppt_x</p:attrName>
                                        </p:attrNameLst>
                                      </p:cBhvr>
                                      <p:tavLst>
                                        <p:tav tm="0">
                                          <p:val>
                                            <p:strVal val="0-#ppt_w/2"/>
                                          </p:val>
                                        </p:tav>
                                        <p:tav tm="100000">
                                          <p:val>
                                            <p:strVal val="#ppt_x"/>
                                          </p:val>
                                        </p:tav>
                                      </p:tavLst>
                                    </p:anim>
                                    <p:anim calcmode="lin" valueType="num">
                                      <p:cBhvr additive="base">
                                        <p:cTn id="59"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9"/>
          <p:cNvSpPr>
            <a:spLocks noChangeArrowheads="1"/>
          </p:cNvSpPr>
          <p:nvPr/>
        </p:nvSpPr>
        <p:spPr bwMode="auto">
          <a:xfrm>
            <a:off x="4167103" y="1804974"/>
            <a:ext cx="2791088" cy="2733675"/>
          </a:xfrm>
          <a:prstGeom prst="ellipse">
            <a:avLst/>
          </a:prstGeom>
          <a:solidFill>
            <a:schemeClr val="accent1"/>
          </a:solidFill>
          <a:ln>
            <a:noFill/>
          </a:ln>
        </p:spPr>
        <p:txBody>
          <a:bodyPr anchor="ctr"/>
          <a:lstStyle/>
          <a:p>
            <a:pPr algn="ctr"/>
            <a:endParaRPr lang="zh-CN" altLang="en-US">
              <a:solidFill>
                <a:srgbClr val="FFFFFF"/>
              </a:solidFill>
              <a:latin typeface="+mn-lt"/>
              <a:ea typeface="+mn-ea"/>
              <a:cs typeface="+mn-ea"/>
              <a:sym typeface="+mn-lt"/>
            </a:endParaRPr>
          </a:p>
        </p:txBody>
      </p:sp>
      <p:sp>
        <p:nvSpPr>
          <p:cNvPr id="4" name="椭圆 10"/>
          <p:cNvSpPr>
            <a:spLocks noChangeArrowheads="1"/>
          </p:cNvSpPr>
          <p:nvPr/>
        </p:nvSpPr>
        <p:spPr bwMode="auto">
          <a:xfrm>
            <a:off x="6815234" y="1172090"/>
            <a:ext cx="967642" cy="947738"/>
          </a:xfrm>
          <a:prstGeom prst="ellipse">
            <a:avLst/>
          </a:prstGeom>
          <a:solidFill>
            <a:schemeClr val="accent4"/>
          </a:solidFill>
          <a:ln>
            <a:noFill/>
          </a:ln>
        </p:spPr>
        <p:txBody>
          <a:bodyPr anchor="ctr"/>
          <a:lstStyle/>
          <a:p>
            <a:pPr algn="ctr"/>
            <a:r>
              <a:rPr lang="zh-CN" altLang="en-US" dirty="0" smtClean="0">
                <a:solidFill>
                  <a:srgbClr val="FFFFFF"/>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5" name="椭圆 11"/>
          <p:cNvSpPr>
            <a:spLocks noChangeArrowheads="1"/>
          </p:cNvSpPr>
          <p:nvPr/>
        </p:nvSpPr>
        <p:spPr bwMode="auto">
          <a:xfrm>
            <a:off x="7148751" y="2359296"/>
            <a:ext cx="1311329" cy="1284355"/>
          </a:xfrm>
          <a:prstGeom prst="ellipse">
            <a:avLst/>
          </a:prstGeom>
          <a:solidFill>
            <a:srgbClr val="FD3197"/>
          </a:solidFill>
          <a:ln>
            <a:noFill/>
          </a:ln>
        </p:spPr>
        <p:txBody>
          <a:bodyPr anchor="ctr"/>
          <a:lstStyle/>
          <a:p>
            <a:pPr algn="ctr"/>
            <a:r>
              <a:rPr lang="zh-CN" altLang="en-US" sz="2400" dirty="0" smtClean="0">
                <a:solidFill>
                  <a:srgbClr val="FFFFFF"/>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2400"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6" name="椭圆 14"/>
          <p:cNvSpPr>
            <a:spLocks noChangeArrowheads="1"/>
          </p:cNvSpPr>
          <p:nvPr/>
        </p:nvSpPr>
        <p:spPr bwMode="auto">
          <a:xfrm>
            <a:off x="5344460" y="662333"/>
            <a:ext cx="1084095" cy="1061795"/>
          </a:xfrm>
          <a:prstGeom prst="ellipse">
            <a:avLst/>
          </a:prstGeom>
          <a:solidFill>
            <a:srgbClr val="6AA903"/>
          </a:solidFill>
          <a:ln>
            <a:noFill/>
          </a:ln>
        </p:spPr>
        <p:txBody>
          <a:bodyPr anchor="ctr"/>
          <a:lstStyle/>
          <a:p>
            <a:pPr algn="ctr"/>
            <a:r>
              <a:rPr lang="zh-CN" altLang="en-US" dirty="0" smtClean="0">
                <a:solidFill>
                  <a:srgbClr val="FFFFFF"/>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7" name="椭圆 15"/>
          <p:cNvSpPr>
            <a:spLocks noChangeArrowheads="1"/>
          </p:cNvSpPr>
          <p:nvPr/>
        </p:nvSpPr>
        <p:spPr bwMode="auto">
          <a:xfrm>
            <a:off x="4024324" y="828559"/>
            <a:ext cx="1012762" cy="976415"/>
          </a:xfrm>
          <a:prstGeom prst="ellipse">
            <a:avLst/>
          </a:prstGeom>
          <a:solidFill>
            <a:schemeClr val="accent5"/>
          </a:solidFill>
          <a:ln>
            <a:noFill/>
          </a:ln>
        </p:spPr>
        <p:txBody>
          <a:bodyPr anchor="ctr"/>
          <a:lstStyle/>
          <a:p>
            <a:pPr algn="ctr"/>
            <a:r>
              <a:rPr lang="zh-CN" altLang="en-US" dirty="0" smtClean="0">
                <a:solidFill>
                  <a:srgbClr val="FFFFFF"/>
                </a:solidFill>
                <a:latin typeface="方正粗圆简体" panose="02010601030101010101" pitchFamily="65" charset="-122"/>
                <a:ea typeface="方正粗圆简体" panose="02010601030101010101" pitchFamily="65" charset="-122"/>
                <a:cs typeface="+mn-ea"/>
                <a:sym typeface="+mn-lt"/>
              </a:rPr>
              <a:t>添加文本</a:t>
            </a:r>
            <a:endParaRPr lang="zh-CN" altLang="en-US" dirty="0">
              <a:solidFill>
                <a:srgbClr val="FFFFFF"/>
              </a:solidFill>
              <a:latin typeface="方正粗圆简体" panose="02010601030101010101" pitchFamily="65" charset="-122"/>
              <a:ea typeface="方正粗圆简体" panose="02010601030101010101" pitchFamily="65" charset="-122"/>
              <a:cs typeface="+mn-ea"/>
              <a:sym typeface="+mn-lt"/>
            </a:endParaRPr>
          </a:p>
        </p:txBody>
      </p:sp>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tretch>
            <a:fillRect/>
          </a:stretch>
        </p:blipFill>
        <p:spPr>
          <a:xfrm>
            <a:off x="4167103" y="2079721"/>
            <a:ext cx="2958474" cy="2219575"/>
          </a:xfrm>
          <a:prstGeom prst="rect">
            <a:avLst/>
          </a:prstGeom>
        </p:spPr>
      </p:pic>
      <p:sp>
        <p:nvSpPr>
          <p:cNvPr id="9" name="椭圆 8"/>
          <p:cNvSpPr>
            <a:spLocks noChangeArrowheads="1"/>
          </p:cNvSpPr>
          <p:nvPr/>
        </p:nvSpPr>
        <p:spPr bwMode="auto">
          <a:xfrm>
            <a:off x="2842169" y="1386123"/>
            <a:ext cx="991200" cy="973173"/>
          </a:xfrm>
          <a:prstGeom prst="ellipse">
            <a:avLst/>
          </a:prstGeom>
          <a:solidFill>
            <a:schemeClr val="accent6"/>
          </a:solidFill>
          <a:ln>
            <a:noFill/>
          </a:ln>
        </p:spPr>
        <p:txBody>
          <a:bodyPr anchor="ctr"/>
          <a:lstStyle/>
          <a:p>
            <a:pPr algn="ct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10" name="椭圆 9"/>
          <p:cNvSpPr>
            <a:spLocks noChangeArrowheads="1"/>
          </p:cNvSpPr>
          <p:nvPr/>
        </p:nvSpPr>
        <p:spPr bwMode="auto">
          <a:xfrm>
            <a:off x="3194231" y="847247"/>
            <a:ext cx="352393" cy="345984"/>
          </a:xfrm>
          <a:prstGeom prst="ellipse">
            <a:avLst/>
          </a:prstGeom>
          <a:solidFill>
            <a:schemeClr val="accent4"/>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2" name="椭圆 11"/>
          <p:cNvSpPr>
            <a:spLocks noChangeArrowheads="1"/>
          </p:cNvSpPr>
          <p:nvPr/>
        </p:nvSpPr>
        <p:spPr bwMode="auto">
          <a:xfrm>
            <a:off x="7816693" y="1906729"/>
            <a:ext cx="352393" cy="345984"/>
          </a:xfrm>
          <a:prstGeom prst="ellipse">
            <a:avLst/>
          </a:prstGeom>
          <a:solidFill>
            <a:srgbClr val="6AA903"/>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3" name="椭圆 12"/>
          <p:cNvSpPr>
            <a:spLocks noChangeArrowheads="1"/>
          </p:cNvSpPr>
          <p:nvPr/>
        </p:nvSpPr>
        <p:spPr bwMode="auto">
          <a:xfrm>
            <a:off x="4167102" y="1930458"/>
            <a:ext cx="352393" cy="345984"/>
          </a:xfrm>
          <a:prstGeom prst="ellipse">
            <a:avLst/>
          </a:prstGeom>
          <a:solidFill>
            <a:srgbClr val="FD3197"/>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4" name="椭圆 13"/>
          <p:cNvSpPr>
            <a:spLocks noChangeArrowheads="1"/>
          </p:cNvSpPr>
          <p:nvPr/>
        </p:nvSpPr>
        <p:spPr bwMode="auto">
          <a:xfrm>
            <a:off x="6843225" y="875713"/>
            <a:ext cx="229931" cy="225749"/>
          </a:xfrm>
          <a:prstGeom prst="ellipse">
            <a:avLst/>
          </a:prstGeom>
          <a:solidFill>
            <a:srgbClr val="92D050"/>
          </a:solidFill>
          <a:ln>
            <a:noFill/>
          </a:ln>
        </p:spPr>
        <p:txBody>
          <a:bodyPr anchor="ctr"/>
          <a:lstStyle/>
          <a:p>
            <a:pPr algn="ctr"/>
            <a:endParaRPr lang="zh-CN" altLang="en-US">
              <a:solidFill>
                <a:srgbClr val="FFFFFF"/>
              </a:solidFill>
              <a:latin typeface="方正粗圆简体" panose="02010601030101010101" pitchFamily="65" charset="-122"/>
              <a:ea typeface="方正粗圆简体" panose="02010601030101010101" pitchFamily="65" charset="-122"/>
              <a:cs typeface="+mn-ea"/>
              <a:sym typeface="+mn-lt"/>
            </a:endParaRPr>
          </a:p>
        </p:txBody>
      </p:sp>
      <p:sp>
        <p:nvSpPr>
          <p:cNvPr id="15" name="Прямоугольник 121"/>
          <p:cNvSpPr/>
          <p:nvPr/>
        </p:nvSpPr>
        <p:spPr>
          <a:xfrm>
            <a:off x="652822" y="2569958"/>
            <a:ext cx="3171477" cy="1643527"/>
          </a:xfrm>
          <a:prstGeom prst="rect">
            <a:avLst/>
          </a:prstGeom>
        </p:spPr>
        <p:txBody>
          <a:bodyPr wrap="square">
            <a:spAutoFit/>
          </a:bodyPr>
          <a:lstStyle/>
          <a:p>
            <a:pPr>
              <a:lnSpc>
                <a:spcPct val="12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ru-RU" sz="1400" dirty="0" smtClean="0">
              <a:solidFill>
                <a:schemeClr val="tx2">
                  <a:lumMod val="75000"/>
                  <a:lumOff val="25000"/>
                </a:schemeClr>
              </a:solidFill>
              <a:latin typeface="+mn-lt"/>
              <a:ea typeface="+mn-ea"/>
              <a:cs typeface="+mn-ea"/>
              <a:sym typeface="+mn-lt"/>
            </a:endParaRPr>
          </a:p>
        </p:txBody>
      </p:sp>
      <p:sp>
        <p:nvSpPr>
          <p:cNvPr id="16" name="TextBox 15"/>
          <p:cNvSpPr txBox="1"/>
          <p:nvPr/>
        </p:nvSpPr>
        <p:spPr>
          <a:xfrm>
            <a:off x="682120" y="2143852"/>
            <a:ext cx="2045644" cy="430887"/>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2200" b="0" dirty="0">
                <a:solidFill>
                  <a:srgbClr val="FD3197"/>
                </a:solidFill>
                <a:latin typeface="方正粗圆简体" panose="02010601030101010101" pitchFamily="65" charset="-122"/>
                <a:ea typeface="方正粗圆简体" panose="02010601030101010101" pitchFamily="65" charset="-122"/>
                <a:cs typeface="+mn-ea"/>
                <a:sym typeface="+mn-lt"/>
              </a:rPr>
              <a:t>添加标题文本</a:t>
            </a:r>
            <a:endParaRPr lang="zh-CN" altLang="en-US" sz="2200" b="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sp>
        <p:nvSpPr>
          <p:cNvPr id="17" name="TextBox 16"/>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p:stCondLst>
                              <p:cond delay="135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750"/>
                                        <p:tgtEl>
                                          <p:spTgt spid="15"/>
                                        </p:tgtEl>
                                      </p:cBhvr>
                                    </p:animEffect>
                                  </p:childTnLst>
                                </p:cTn>
                              </p:par>
                            </p:childTnLst>
                          </p:cTn>
                        </p:par>
                        <p:par>
                          <p:cTn id="20" fill="hold">
                            <p:stCondLst>
                              <p:cond delay="235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85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500" fill="hold"/>
                                        <p:tgtEl>
                                          <p:spTgt spid="8"/>
                                        </p:tgtEl>
                                        <p:attrNameLst>
                                          <p:attrName>ppt_w</p:attrName>
                                        </p:attrNameLst>
                                      </p:cBhvr>
                                      <p:tavLst>
                                        <p:tav tm="0">
                                          <p:val>
                                            <p:fltVal val="0"/>
                                          </p:val>
                                        </p:tav>
                                        <p:tav tm="100000">
                                          <p:val>
                                            <p:strVal val="#ppt_w"/>
                                          </p:val>
                                        </p:tav>
                                      </p:tavLst>
                                    </p:anim>
                                    <p:anim calcmode="lin" valueType="num">
                                      <p:cBhvr>
                                        <p:cTn id="28" dur="1500" fill="hold"/>
                                        <p:tgtEl>
                                          <p:spTgt spid="8"/>
                                        </p:tgtEl>
                                        <p:attrNameLst>
                                          <p:attrName>ppt_h</p:attrName>
                                        </p:attrNameLst>
                                      </p:cBhvr>
                                      <p:tavLst>
                                        <p:tav tm="0">
                                          <p:val>
                                            <p:fltVal val="0"/>
                                          </p:val>
                                        </p:tav>
                                        <p:tav tm="100000">
                                          <p:val>
                                            <p:strVal val="#ppt_h"/>
                                          </p:val>
                                        </p:tav>
                                      </p:tavLst>
                                    </p:anim>
                                    <p:animEffect transition="in" filter="fade">
                                      <p:cBhvr>
                                        <p:cTn id="29" dur="1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par>
                          <p:cTn id="33" fill="hold">
                            <p:stCondLst>
                              <p:cond delay="4350"/>
                            </p:stCondLst>
                            <p:childTnLst>
                              <p:par>
                                <p:cTn id="34" presetID="23" presetClass="entr" presetSubtype="28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strVal val="4/3*#ppt_w"/>
                                          </p:val>
                                        </p:tav>
                                        <p:tav tm="100000">
                                          <p:val>
                                            <p:strVal val="#ppt_w"/>
                                          </p:val>
                                        </p:tav>
                                      </p:tavLst>
                                    </p:anim>
                                    <p:anim calcmode="lin" valueType="num">
                                      <p:cBhvr>
                                        <p:cTn id="37" dur="500" fill="hold"/>
                                        <p:tgtEl>
                                          <p:spTgt spid="5"/>
                                        </p:tgtEl>
                                        <p:attrNameLst>
                                          <p:attrName>ppt_h</p:attrName>
                                        </p:attrNameLst>
                                      </p:cBhvr>
                                      <p:tavLst>
                                        <p:tav tm="0">
                                          <p:val>
                                            <p:strVal val="4/3*#ppt_h"/>
                                          </p:val>
                                        </p:tav>
                                        <p:tav tm="100000">
                                          <p:val>
                                            <p:strVal val="#ppt_h"/>
                                          </p:val>
                                        </p:tav>
                                      </p:tavLst>
                                    </p:anim>
                                  </p:childTnLst>
                                </p:cTn>
                              </p:par>
                              <p:par>
                                <p:cTn id="38" presetID="23" presetClass="entr" presetSubtype="288"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strVal val="4/3*#ppt_w"/>
                                          </p:val>
                                        </p:tav>
                                        <p:tav tm="100000">
                                          <p:val>
                                            <p:strVal val="#ppt_w"/>
                                          </p:val>
                                        </p:tav>
                                      </p:tavLst>
                                    </p:anim>
                                    <p:anim calcmode="lin" valueType="num">
                                      <p:cBhvr>
                                        <p:cTn id="41" dur="500" fill="hold"/>
                                        <p:tgtEl>
                                          <p:spTgt spid="4"/>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4/3*#ppt_w"/>
                                          </p:val>
                                        </p:tav>
                                        <p:tav tm="100000">
                                          <p:val>
                                            <p:strVal val="#ppt_w"/>
                                          </p:val>
                                        </p:tav>
                                      </p:tavLst>
                                    </p:anim>
                                    <p:anim calcmode="lin" valueType="num">
                                      <p:cBhvr>
                                        <p:cTn id="45" dur="500" fill="hold"/>
                                        <p:tgtEl>
                                          <p:spTgt spid="6"/>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strVal val="4/3*#ppt_w"/>
                                          </p:val>
                                        </p:tav>
                                        <p:tav tm="100000">
                                          <p:val>
                                            <p:strVal val="#ppt_w"/>
                                          </p:val>
                                        </p:tav>
                                      </p:tavLst>
                                    </p:anim>
                                    <p:anim calcmode="lin" valueType="num">
                                      <p:cBhvr>
                                        <p:cTn id="49" dur="500" fill="hold"/>
                                        <p:tgtEl>
                                          <p:spTgt spid="7"/>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strVal val="4/3*#ppt_w"/>
                                          </p:val>
                                        </p:tav>
                                        <p:tav tm="100000">
                                          <p:val>
                                            <p:strVal val="#ppt_w"/>
                                          </p:val>
                                        </p:tav>
                                      </p:tavLst>
                                    </p:anim>
                                    <p:anim calcmode="lin" valueType="num">
                                      <p:cBhvr>
                                        <p:cTn id="53" dur="500" fill="hold"/>
                                        <p:tgtEl>
                                          <p:spTgt spid="9"/>
                                        </p:tgtEl>
                                        <p:attrNameLst>
                                          <p:attrName>ppt_h</p:attrName>
                                        </p:attrNameLst>
                                      </p:cBhvr>
                                      <p:tavLst>
                                        <p:tav tm="0">
                                          <p:val>
                                            <p:strVal val="4/3*#ppt_h"/>
                                          </p:val>
                                        </p:tav>
                                        <p:tav tm="100000">
                                          <p:val>
                                            <p:strVal val="#ppt_h"/>
                                          </p:val>
                                        </p:tav>
                                      </p:tavLst>
                                    </p:anim>
                                  </p:childTnLst>
                                </p:cTn>
                              </p:par>
                              <p:par>
                                <p:cTn id="54" presetID="26" presetClass="emph" presetSubtype="0" fill="hold" grpId="1" nodeType="withEffect">
                                  <p:stCondLst>
                                    <p:cond delay="250"/>
                                  </p:stCondLst>
                                  <p:childTnLst>
                                    <p:animEffect transition="out" filter="fade">
                                      <p:cBhvr>
                                        <p:cTn id="55" dur="750" tmFilter="0, 0; .2, .5; .8, .5; 1, 0"/>
                                        <p:tgtEl>
                                          <p:spTgt spid="5"/>
                                        </p:tgtEl>
                                      </p:cBhvr>
                                    </p:animEffect>
                                    <p:animScale>
                                      <p:cBhvr>
                                        <p:cTn id="56" dur="375" autoRev="1" fill="hold"/>
                                        <p:tgtEl>
                                          <p:spTgt spid="5"/>
                                        </p:tgtEl>
                                      </p:cBhvr>
                                      <p:by x="105000" y="105000"/>
                                    </p:animScale>
                                  </p:childTnLst>
                                </p:cTn>
                              </p:par>
                              <p:par>
                                <p:cTn id="57" presetID="26" presetClass="emph" presetSubtype="0" fill="hold" grpId="1" nodeType="withEffect">
                                  <p:stCondLst>
                                    <p:cond delay="250"/>
                                  </p:stCondLst>
                                  <p:childTnLst>
                                    <p:animEffect transition="out" filter="fade">
                                      <p:cBhvr>
                                        <p:cTn id="58" dur="750" tmFilter="0, 0; .2, .5; .8, .5; 1, 0"/>
                                        <p:tgtEl>
                                          <p:spTgt spid="4"/>
                                        </p:tgtEl>
                                      </p:cBhvr>
                                    </p:animEffect>
                                    <p:animScale>
                                      <p:cBhvr>
                                        <p:cTn id="59" dur="375" autoRev="1" fill="hold"/>
                                        <p:tgtEl>
                                          <p:spTgt spid="4"/>
                                        </p:tgtEl>
                                      </p:cBhvr>
                                      <p:by x="105000" y="105000"/>
                                    </p:animScale>
                                  </p:childTnLst>
                                </p:cTn>
                              </p:par>
                              <p:par>
                                <p:cTn id="60" presetID="26" presetClass="emph" presetSubtype="0" fill="hold" grpId="1" nodeType="withEffect">
                                  <p:stCondLst>
                                    <p:cond delay="250"/>
                                  </p:stCondLst>
                                  <p:childTnLst>
                                    <p:animEffect transition="out" filter="fade">
                                      <p:cBhvr>
                                        <p:cTn id="61" dur="750" tmFilter="0, 0; .2, .5; .8, .5; 1, 0"/>
                                        <p:tgtEl>
                                          <p:spTgt spid="6"/>
                                        </p:tgtEl>
                                      </p:cBhvr>
                                    </p:animEffect>
                                    <p:animScale>
                                      <p:cBhvr>
                                        <p:cTn id="62" dur="375" autoRev="1" fill="hold"/>
                                        <p:tgtEl>
                                          <p:spTgt spid="6"/>
                                        </p:tgtEl>
                                      </p:cBhvr>
                                      <p:by x="105000" y="105000"/>
                                    </p:animScale>
                                  </p:childTnLst>
                                </p:cTn>
                              </p:par>
                              <p:par>
                                <p:cTn id="63" presetID="26" presetClass="emph" presetSubtype="0" fill="hold" grpId="1" nodeType="withEffect">
                                  <p:stCondLst>
                                    <p:cond delay="250"/>
                                  </p:stCondLst>
                                  <p:childTnLst>
                                    <p:animEffect transition="out" filter="fade">
                                      <p:cBhvr>
                                        <p:cTn id="64" dur="750" tmFilter="0, 0; .2, .5; .8, .5; 1, 0"/>
                                        <p:tgtEl>
                                          <p:spTgt spid="7"/>
                                        </p:tgtEl>
                                      </p:cBhvr>
                                    </p:animEffect>
                                    <p:animScale>
                                      <p:cBhvr>
                                        <p:cTn id="65" dur="375" autoRev="1" fill="hold"/>
                                        <p:tgtEl>
                                          <p:spTgt spid="7"/>
                                        </p:tgtEl>
                                      </p:cBhvr>
                                      <p:by x="105000" y="105000"/>
                                    </p:animScale>
                                  </p:childTnLst>
                                </p:cTn>
                              </p:par>
                              <p:par>
                                <p:cTn id="66" presetID="26" presetClass="emph" presetSubtype="0" fill="hold" grpId="1" nodeType="withEffect">
                                  <p:stCondLst>
                                    <p:cond delay="250"/>
                                  </p:stCondLst>
                                  <p:childTnLst>
                                    <p:animEffect transition="out" filter="fade">
                                      <p:cBhvr>
                                        <p:cTn id="67" dur="750" tmFilter="0, 0; .2, .5; .8, .5; 1, 0"/>
                                        <p:tgtEl>
                                          <p:spTgt spid="9"/>
                                        </p:tgtEl>
                                      </p:cBhvr>
                                    </p:animEffect>
                                    <p:animScale>
                                      <p:cBhvr>
                                        <p:cTn id="68" dur="375" autoRev="1" fill="hold"/>
                                        <p:tgtEl>
                                          <p:spTgt spid="9"/>
                                        </p:tgtEl>
                                      </p:cBhvr>
                                      <p:by x="105000" y="105000"/>
                                    </p:animScale>
                                  </p:childTnLst>
                                </p:cTn>
                              </p:par>
                            </p:childTnLst>
                          </p:cTn>
                        </p:par>
                        <p:par>
                          <p:cTn id="69" fill="hold">
                            <p:stCondLst>
                              <p:cond delay="4850"/>
                            </p:stCondLst>
                            <p:childTnLst>
                              <p:par>
                                <p:cTn id="70" presetID="10"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2" grpId="0" animBg="1"/>
      <p:bldP spid="13" grpId="0" animBg="1"/>
      <p:bldP spid="14" grpId="0" animBg="1"/>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7501176" y="1128328"/>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5572079" y="1128328"/>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812544" y="1128328"/>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3699871" y="1128328"/>
            <a:ext cx="258072"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圆角矩形 21"/>
          <p:cNvSpPr/>
          <p:nvPr/>
        </p:nvSpPr>
        <p:spPr>
          <a:xfrm>
            <a:off x="0" y="1215308"/>
            <a:ext cx="9144000" cy="45719"/>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23" name="五边形 9"/>
          <p:cNvSpPr/>
          <p:nvPr/>
        </p:nvSpPr>
        <p:spPr>
          <a:xfrm rot="5400000">
            <a:off x="2992943" y="1646464"/>
            <a:ext cx="1307050" cy="954982"/>
          </a:xfrm>
          <a:prstGeom prst="roundRect">
            <a:avLst/>
          </a:prstGeom>
          <a:solidFill>
            <a:schemeClr val="accent5"/>
          </a:solidFill>
          <a:ln w="25400" cap="flat" cmpd="sng" algn="ctr">
            <a:noFill/>
            <a:prstDash val="solid"/>
          </a:ln>
          <a:effectLst/>
        </p:spPr>
        <p:txBody>
          <a:bodyPr rtlCol="0" anchor="ctr"/>
          <a:lstStyle/>
          <a:p>
            <a:pPr algn="ctr"/>
            <a:endParaRPr lang="zh-CN" altLang="en-US" kern="0">
              <a:solidFill>
                <a:sysClr val="window" lastClr="FFFFFF"/>
              </a:solidFill>
              <a:latin typeface="+mn-lt"/>
              <a:ea typeface="+mn-ea"/>
              <a:cs typeface="+mn-ea"/>
              <a:sym typeface="+mn-lt"/>
            </a:endParaRPr>
          </a:p>
        </p:txBody>
      </p:sp>
      <p:sp>
        <p:nvSpPr>
          <p:cNvPr id="24" name="椭圆 23"/>
          <p:cNvSpPr/>
          <p:nvPr/>
        </p:nvSpPr>
        <p:spPr>
          <a:xfrm>
            <a:off x="3568996" y="1508030"/>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2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3294753" y="1128328"/>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五边形 12"/>
          <p:cNvSpPr/>
          <p:nvPr/>
        </p:nvSpPr>
        <p:spPr>
          <a:xfrm rot="5400000">
            <a:off x="1108812" y="1646464"/>
            <a:ext cx="1307638" cy="954982"/>
          </a:xfrm>
          <a:prstGeom prst="roundRect">
            <a:avLst/>
          </a:prstGeom>
          <a:solidFill>
            <a:srgbClr val="FD319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27" name="椭圆 26"/>
          <p:cNvSpPr/>
          <p:nvPr/>
        </p:nvSpPr>
        <p:spPr>
          <a:xfrm>
            <a:off x="1681669" y="1508030"/>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407426" y="1128328"/>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五边形 15"/>
          <p:cNvSpPr/>
          <p:nvPr/>
        </p:nvSpPr>
        <p:spPr>
          <a:xfrm rot="5400000">
            <a:off x="6760322" y="1646464"/>
            <a:ext cx="1307642" cy="954982"/>
          </a:xfrm>
          <a:prstGeom prst="roundRect">
            <a:avLst/>
          </a:prstGeom>
          <a:solidFill>
            <a:srgbClr val="6AA903"/>
          </a:solidFill>
          <a:ln w="25400" cap="flat" cmpd="sng" algn="ctr">
            <a:noFill/>
            <a:prstDash val="solid"/>
          </a:ln>
          <a:effectLst/>
        </p:spPr>
        <p:txBody>
          <a:bodyPr rtlCol="0" anchor="ctr"/>
          <a:lstStyle/>
          <a:p>
            <a:pPr algn="ctr"/>
            <a:endParaRPr lang="zh-CN" altLang="en-US" kern="0">
              <a:solidFill>
                <a:sysClr val="window" lastClr="FFFFFF"/>
              </a:solidFill>
              <a:latin typeface="+mn-lt"/>
              <a:ea typeface="+mn-ea"/>
              <a:cs typeface="+mn-ea"/>
              <a:sym typeface="+mn-lt"/>
            </a:endParaRPr>
          </a:p>
        </p:txBody>
      </p:sp>
      <p:sp>
        <p:nvSpPr>
          <p:cNvPr id="31" name="椭圆 30"/>
          <p:cNvSpPr/>
          <p:nvPr/>
        </p:nvSpPr>
        <p:spPr>
          <a:xfrm>
            <a:off x="7370301" y="1508030"/>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3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7096058" y="1128328"/>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五边形 18"/>
          <p:cNvSpPr/>
          <p:nvPr/>
        </p:nvSpPr>
        <p:spPr>
          <a:xfrm rot="5400000">
            <a:off x="4876486" y="1646464"/>
            <a:ext cx="1307639" cy="954982"/>
          </a:xfrm>
          <a:prstGeom prst="roundRect">
            <a:avLst/>
          </a:prstGeom>
          <a:solidFill>
            <a:schemeClr val="accent6"/>
          </a:solidFill>
          <a:ln w="25400" cap="flat" cmpd="sng" algn="ctr">
            <a:noFill/>
            <a:prstDash val="solid"/>
          </a:ln>
          <a:effectLst/>
        </p:spPr>
        <p:txBody>
          <a:bodyPr rtlCol="0" anchor="ctr"/>
          <a:lstStyle/>
          <a:p>
            <a:pPr algn="ctr"/>
            <a:endParaRPr lang="zh-CN" altLang="en-US" kern="0">
              <a:solidFill>
                <a:sysClr val="window" lastClr="FFFFFF"/>
              </a:solidFill>
              <a:latin typeface="+mn-lt"/>
              <a:ea typeface="+mn-ea"/>
              <a:cs typeface="+mn-ea"/>
              <a:sym typeface="+mn-lt"/>
            </a:endParaRPr>
          </a:p>
        </p:txBody>
      </p:sp>
      <p:sp>
        <p:nvSpPr>
          <p:cNvPr id="34" name="椭圆 33"/>
          <p:cNvSpPr/>
          <p:nvPr/>
        </p:nvSpPr>
        <p:spPr>
          <a:xfrm>
            <a:off x="5441204" y="1508030"/>
            <a:ext cx="147045" cy="87542"/>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pic>
        <p:nvPicPr>
          <p:cNvPr id="3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5166961" y="1128328"/>
            <a:ext cx="40511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037499" y="2912384"/>
            <a:ext cx="2373399" cy="58365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2200" dirty="0" smtClean="0">
                <a:solidFill>
                  <a:srgbClr val="FD3197"/>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22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sp>
        <p:nvSpPr>
          <p:cNvPr id="40" name="TextBox 39"/>
          <p:cNvSpPr txBox="1"/>
          <p:nvPr/>
        </p:nvSpPr>
        <p:spPr>
          <a:xfrm>
            <a:off x="1037504" y="3379170"/>
            <a:ext cx="7528807" cy="962923"/>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点击此处添加文字</a:t>
            </a:r>
            <a:endParaRPr lang="en-US" altLang="zh-CN" sz="1400" dirty="0">
              <a:solidFill>
                <a:schemeClr val="tx2">
                  <a:lumMod val="75000"/>
                  <a:lumOff val="25000"/>
                </a:schemeClr>
              </a:solidFill>
              <a:latin typeface="+mn-lt"/>
              <a:ea typeface="+mn-ea"/>
              <a:cs typeface="+mn-ea"/>
              <a:sym typeface="+mn-lt"/>
            </a:endParaRPr>
          </a:p>
        </p:txBody>
      </p:sp>
      <p:sp>
        <p:nvSpPr>
          <p:cNvPr id="41" name="TextBox 40"/>
          <p:cNvSpPr txBox="1"/>
          <p:nvPr/>
        </p:nvSpPr>
        <p:spPr>
          <a:xfrm>
            <a:off x="1549161" y="1604923"/>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2" name="TextBox 41"/>
          <p:cNvSpPr txBox="1"/>
          <p:nvPr/>
        </p:nvSpPr>
        <p:spPr>
          <a:xfrm>
            <a:off x="3396309" y="1604923"/>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3" name="TextBox 42"/>
          <p:cNvSpPr txBox="1"/>
          <p:nvPr/>
        </p:nvSpPr>
        <p:spPr>
          <a:xfrm>
            <a:off x="5312059" y="1604923"/>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4" name="TextBox 43"/>
          <p:cNvSpPr txBox="1"/>
          <p:nvPr/>
        </p:nvSpPr>
        <p:spPr>
          <a:xfrm>
            <a:off x="7197614" y="1604923"/>
            <a:ext cx="492443" cy="1118255"/>
          </a:xfrm>
          <a:prstGeom prst="rect">
            <a:avLst/>
          </a:prstGeom>
          <a:noFill/>
        </p:spPr>
        <p:txBody>
          <a:bodyPr vert="eaVert" wrap="none" rtlCol="0">
            <a:spAutoFit/>
          </a:bodyPr>
          <a:lstStyle/>
          <a:p>
            <a:pPr algn="ctr"/>
            <a:r>
              <a:rPr lang="zh-CN" altLang="en-US" sz="2000" dirty="0" smtClean="0">
                <a:solidFill>
                  <a:schemeClr val="bg1"/>
                </a:solidFill>
                <a:latin typeface="方正粗圆简体" panose="02010601030101010101" pitchFamily="65" charset="-122"/>
                <a:ea typeface="方正粗圆简体" panose="02010601030101010101" pitchFamily="65" charset="-122"/>
                <a:cs typeface="+mn-ea"/>
                <a:sym typeface="+mn-lt"/>
              </a:rPr>
              <a:t>添加文本</a:t>
            </a:r>
            <a:endPar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6" name="TextBox 45"/>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0-#ppt_w/2"/>
                                          </p:val>
                                        </p:tav>
                                        <p:tav tm="100000">
                                          <p:val>
                                            <p:strVal val="#ppt_x"/>
                                          </p:val>
                                        </p:tav>
                                      </p:tavLst>
                                    </p:anim>
                                    <p:anim calcmode="lin" valueType="num">
                                      <p:cBhvr additive="base">
                                        <p:cTn id="16" dur="750" fill="hold"/>
                                        <p:tgtEl>
                                          <p:spTgt spid="22"/>
                                        </p:tgtEl>
                                        <p:attrNameLst>
                                          <p:attrName>ppt_y</p:attrName>
                                        </p:attrNameLst>
                                      </p:cBhvr>
                                      <p:tavLst>
                                        <p:tav tm="0">
                                          <p:val>
                                            <p:strVal val="#ppt_y"/>
                                          </p:val>
                                        </p:tav>
                                        <p:tav tm="100000">
                                          <p:val>
                                            <p:strVal val="#ppt_y"/>
                                          </p:val>
                                        </p:tav>
                                      </p:tavLst>
                                    </p:anim>
                                  </p:childTnLst>
                                </p:cTn>
                              </p:par>
                            </p:childTnLst>
                          </p:cTn>
                        </p:par>
                        <p:par>
                          <p:cTn id="17" fill="hold">
                            <p:stCondLst>
                              <p:cond delay="1850"/>
                            </p:stCondLst>
                            <p:childTnLst>
                              <p:par>
                                <p:cTn id="18" presetID="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750" fill="hold"/>
                                        <p:tgtEl>
                                          <p:spTgt spid="28"/>
                                        </p:tgtEl>
                                        <p:attrNameLst>
                                          <p:attrName>ppt_x</p:attrName>
                                        </p:attrNameLst>
                                      </p:cBhvr>
                                      <p:tavLst>
                                        <p:tav tm="0">
                                          <p:val>
                                            <p:strVal val="0-#ppt_w/2"/>
                                          </p:val>
                                        </p:tav>
                                        <p:tav tm="100000">
                                          <p:val>
                                            <p:strVal val="#ppt_x"/>
                                          </p:val>
                                        </p:tav>
                                      </p:tavLst>
                                    </p:anim>
                                    <p:anim calcmode="lin" valueType="num">
                                      <p:cBhvr additive="base">
                                        <p:cTn id="21" dur="75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750" fill="hold"/>
                                        <p:tgtEl>
                                          <p:spTgt spid="20"/>
                                        </p:tgtEl>
                                        <p:attrNameLst>
                                          <p:attrName>ppt_x</p:attrName>
                                        </p:attrNameLst>
                                      </p:cBhvr>
                                      <p:tavLst>
                                        <p:tav tm="0">
                                          <p:val>
                                            <p:strVal val="0-#ppt_w/2"/>
                                          </p:val>
                                        </p:tav>
                                        <p:tav tm="100000">
                                          <p:val>
                                            <p:strVal val="#ppt_x"/>
                                          </p:val>
                                        </p:tav>
                                      </p:tavLst>
                                    </p:anim>
                                    <p:anim calcmode="lin" valueType="num">
                                      <p:cBhvr additive="base">
                                        <p:cTn id="25" dur="75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0-#ppt_w/2"/>
                                          </p:val>
                                        </p:tav>
                                        <p:tav tm="100000">
                                          <p:val>
                                            <p:strVal val="#ppt_x"/>
                                          </p:val>
                                        </p:tav>
                                      </p:tavLst>
                                    </p:anim>
                                    <p:anim calcmode="lin" valueType="num">
                                      <p:cBhvr additive="base">
                                        <p:cTn id="29" dur="750" fill="hold"/>
                                        <p:tgtEl>
                                          <p:spTgt spid="2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750" fill="hold"/>
                                        <p:tgtEl>
                                          <p:spTgt spid="21"/>
                                        </p:tgtEl>
                                        <p:attrNameLst>
                                          <p:attrName>ppt_x</p:attrName>
                                        </p:attrNameLst>
                                      </p:cBhvr>
                                      <p:tavLst>
                                        <p:tav tm="0">
                                          <p:val>
                                            <p:strVal val="0-#ppt_w/2"/>
                                          </p:val>
                                        </p:tav>
                                        <p:tav tm="100000">
                                          <p:val>
                                            <p:strVal val="#ppt_x"/>
                                          </p:val>
                                        </p:tav>
                                      </p:tavLst>
                                    </p:anim>
                                    <p:anim calcmode="lin" valueType="num">
                                      <p:cBhvr additive="base">
                                        <p:cTn id="33" dur="750" fill="hold"/>
                                        <p:tgtEl>
                                          <p:spTgt spid="2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750" fill="hold"/>
                                        <p:tgtEl>
                                          <p:spTgt spid="35"/>
                                        </p:tgtEl>
                                        <p:attrNameLst>
                                          <p:attrName>ppt_x</p:attrName>
                                        </p:attrNameLst>
                                      </p:cBhvr>
                                      <p:tavLst>
                                        <p:tav tm="0">
                                          <p:val>
                                            <p:strVal val="0-#ppt_w/2"/>
                                          </p:val>
                                        </p:tav>
                                        <p:tav tm="100000">
                                          <p:val>
                                            <p:strVal val="#ppt_x"/>
                                          </p:val>
                                        </p:tav>
                                      </p:tavLst>
                                    </p:anim>
                                    <p:anim calcmode="lin" valueType="num">
                                      <p:cBhvr additive="base">
                                        <p:cTn id="37" dur="750" fill="hold"/>
                                        <p:tgtEl>
                                          <p:spTgt spid="35"/>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750" fill="hold"/>
                                        <p:tgtEl>
                                          <p:spTgt spid="19"/>
                                        </p:tgtEl>
                                        <p:attrNameLst>
                                          <p:attrName>ppt_x</p:attrName>
                                        </p:attrNameLst>
                                      </p:cBhvr>
                                      <p:tavLst>
                                        <p:tav tm="0">
                                          <p:val>
                                            <p:strVal val="0-#ppt_w/2"/>
                                          </p:val>
                                        </p:tav>
                                        <p:tav tm="100000">
                                          <p:val>
                                            <p:strVal val="#ppt_x"/>
                                          </p:val>
                                        </p:tav>
                                      </p:tavLst>
                                    </p:anim>
                                    <p:anim calcmode="lin" valueType="num">
                                      <p:cBhvr additive="base">
                                        <p:cTn id="41" dur="750" fill="hold"/>
                                        <p:tgtEl>
                                          <p:spTgt spid="19"/>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750" fill="hold"/>
                                        <p:tgtEl>
                                          <p:spTgt spid="32"/>
                                        </p:tgtEl>
                                        <p:attrNameLst>
                                          <p:attrName>ppt_x</p:attrName>
                                        </p:attrNameLst>
                                      </p:cBhvr>
                                      <p:tavLst>
                                        <p:tav tm="0">
                                          <p:val>
                                            <p:strVal val="0-#ppt_w/2"/>
                                          </p:val>
                                        </p:tav>
                                        <p:tav tm="100000">
                                          <p:val>
                                            <p:strVal val="#ppt_x"/>
                                          </p:val>
                                        </p:tav>
                                      </p:tavLst>
                                    </p:anim>
                                    <p:anim calcmode="lin" valueType="num">
                                      <p:cBhvr additive="base">
                                        <p:cTn id="45" dur="750" fill="hold"/>
                                        <p:tgtEl>
                                          <p:spTgt spid="32"/>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750" fill="hold"/>
                                        <p:tgtEl>
                                          <p:spTgt spid="18"/>
                                        </p:tgtEl>
                                        <p:attrNameLst>
                                          <p:attrName>ppt_x</p:attrName>
                                        </p:attrNameLst>
                                      </p:cBhvr>
                                      <p:tavLst>
                                        <p:tav tm="0">
                                          <p:val>
                                            <p:strVal val="0-#ppt_w/2"/>
                                          </p:val>
                                        </p:tav>
                                        <p:tav tm="100000">
                                          <p:val>
                                            <p:strVal val="#ppt_x"/>
                                          </p:val>
                                        </p:tav>
                                      </p:tavLst>
                                    </p:anim>
                                    <p:anim calcmode="lin" valueType="num">
                                      <p:cBhvr additive="base">
                                        <p:cTn id="49" dur="750" fill="hold"/>
                                        <p:tgtEl>
                                          <p:spTgt spid="18"/>
                                        </p:tgtEl>
                                        <p:attrNameLst>
                                          <p:attrName>ppt_y</p:attrName>
                                        </p:attrNameLst>
                                      </p:cBhvr>
                                      <p:tavLst>
                                        <p:tav tm="0">
                                          <p:val>
                                            <p:strVal val="#ppt_y"/>
                                          </p:val>
                                        </p:tav>
                                        <p:tav tm="100000">
                                          <p:val>
                                            <p:strVal val="#ppt_y"/>
                                          </p:val>
                                        </p:tav>
                                      </p:tavLst>
                                    </p:anim>
                                  </p:childTnLst>
                                </p:cTn>
                              </p:par>
                              <p:par>
                                <p:cTn id="50" presetID="1"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par>
                          <p:cTn id="58" fill="hold">
                            <p:stCondLst>
                              <p:cond delay="2850"/>
                            </p:stCondLst>
                            <p:childTnLst>
                              <p:par>
                                <p:cTn id="59" presetID="2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edge">
                                      <p:cBhvr>
                                        <p:cTn id="61" dur="1000"/>
                                        <p:tgtEl>
                                          <p:spTgt spid="26"/>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edge">
                                      <p:cBhvr>
                                        <p:cTn id="64" dur="1000"/>
                                        <p:tgtEl>
                                          <p:spTgt spid="23"/>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edge">
                                      <p:cBhvr>
                                        <p:cTn id="67" dur="1000"/>
                                        <p:tgtEl>
                                          <p:spTgt spid="33"/>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edge">
                                      <p:cBhvr>
                                        <p:cTn id="70" dur="1000"/>
                                        <p:tgtEl>
                                          <p:spTgt spid="30"/>
                                        </p:tgtEl>
                                      </p:cBhvr>
                                    </p:animEffect>
                                  </p:childTnLst>
                                </p:cTn>
                              </p:par>
                            </p:childTnLst>
                          </p:cTn>
                        </p:par>
                        <p:par>
                          <p:cTn id="71" fill="hold">
                            <p:stCondLst>
                              <p:cond delay="3850"/>
                            </p:stCondLst>
                            <p:childTnLst>
                              <p:par>
                                <p:cTn id="72" presetID="22" presetClass="entr" presetSubtype="1"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up)">
                                      <p:cBhvr>
                                        <p:cTn id="74" dur="500"/>
                                        <p:tgtEl>
                                          <p:spTgt spid="41"/>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500"/>
                                        <p:tgtEl>
                                          <p:spTgt spid="42"/>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up)">
                                      <p:cBhvr>
                                        <p:cTn id="80" dur="500"/>
                                        <p:tgtEl>
                                          <p:spTgt spid="4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up)">
                                      <p:cBhvr>
                                        <p:cTn id="83" dur="500"/>
                                        <p:tgtEl>
                                          <p:spTgt spid="44"/>
                                        </p:tgtEl>
                                      </p:cBhvr>
                                    </p:animEffect>
                                  </p:childTnLst>
                                </p:cTn>
                              </p:par>
                            </p:childTnLst>
                          </p:cTn>
                        </p:par>
                        <p:par>
                          <p:cTn id="84" fill="hold">
                            <p:stCondLst>
                              <p:cond delay="4350"/>
                            </p:stCondLst>
                            <p:childTnLst>
                              <p:par>
                                <p:cTn id="85" presetID="47" presetClass="entr" presetSubtype="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anim calcmode="lin" valueType="num">
                                      <p:cBhvr>
                                        <p:cTn id="88" dur="500" fill="hold"/>
                                        <p:tgtEl>
                                          <p:spTgt spid="39"/>
                                        </p:tgtEl>
                                        <p:attrNameLst>
                                          <p:attrName>ppt_x</p:attrName>
                                        </p:attrNameLst>
                                      </p:cBhvr>
                                      <p:tavLst>
                                        <p:tav tm="0">
                                          <p:val>
                                            <p:strVal val="#ppt_x"/>
                                          </p:val>
                                        </p:tav>
                                        <p:tav tm="100000">
                                          <p:val>
                                            <p:strVal val="#ppt_x"/>
                                          </p:val>
                                        </p:tav>
                                      </p:tavLst>
                                    </p:anim>
                                    <p:anim calcmode="lin" valueType="num">
                                      <p:cBhvr>
                                        <p:cTn id="89" dur="5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4850"/>
                            </p:stCondLst>
                            <p:childTnLst>
                              <p:par>
                                <p:cTn id="91" presetID="22" presetClass="entr" presetSubtype="8"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left)">
                                      <p:cBhvr>
                                        <p:cTn id="9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30" grpId="0" animBg="1"/>
      <p:bldP spid="31" grpId="0" animBg="1"/>
      <p:bldP spid="33" grpId="0" animBg="1"/>
      <p:bldP spid="34" grpId="0" animBg="1"/>
      <p:bldP spid="39" grpId="0"/>
      <p:bldP spid="40" grpId="0"/>
      <p:bldP spid="41" grpId="0"/>
      <p:bldP spid="42" grpId="0"/>
      <p:bldP spid="43" grpId="0"/>
      <p:bldP spid="44"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bwMode="auto">
          <a:xfrm>
            <a:off x="837425" y="1205810"/>
            <a:ext cx="2206991" cy="1444174"/>
          </a:xfrm>
          <a:prstGeom prst="roundRect">
            <a:avLst>
              <a:gd name="adj" fmla="val 6004"/>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21" name="TextBox 20"/>
          <p:cNvSpPr txBox="1"/>
          <p:nvPr/>
        </p:nvSpPr>
        <p:spPr>
          <a:xfrm>
            <a:off x="560569" y="276377"/>
            <a:ext cx="4964346" cy="461665"/>
          </a:xfrm>
          <a:prstGeom prst="rect">
            <a:avLst/>
          </a:prstGeom>
          <a:noFill/>
        </p:spPr>
        <p:txBody>
          <a:bodyPr wrap="square" rtlCol="0">
            <a:spAutoFit/>
          </a:bodyPr>
          <a:lstStyle/>
          <a:p>
            <a:r>
              <a:rPr lang="zh-CN" altLang="en-US" sz="2400" dirty="0" smtClean="0">
                <a:solidFill>
                  <a:srgbClr val="FD3197"/>
                </a:solidFill>
                <a:latin typeface="方正少儿简体" panose="03000509000000000000" pitchFamily="65" charset="-122"/>
                <a:ea typeface="方正少儿简体" panose="03000509000000000000" pitchFamily="65" charset="-122"/>
                <a:cs typeface="+mn-ea"/>
                <a:sym typeface="+mn-lt"/>
              </a:rPr>
              <a:t>点击此处添加标题</a:t>
            </a:r>
            <a:endParaRPr lang="zh-CN" altLang="en-US" sz="2400" dirty="0">
              <a:solidFill>
                <a:srgbClr val="FD3197"/>
              </a:solidFill>
              <a:latin typeface="方正少儿简体" panose="03000509000000000000" pitchFamily="65" charset="-122"/>
              <a:ea typeface="方正少儿简体" panose="03000509000000000000" pitchFamily="65" charset="-122"/>
              <a:cs typeface="+mn-ea"/>
              <a:sym typeface="+mn-lt"/>
            </a:endParaRPr>
          </a:p>
        </p:txBody>
      </p:sp>
      <p:sp>
        <p:nvSpPr>
          <p:cNvPr id="40" name="TextBox 39"/>
          <p:cNvSpPr txBox="1"/>
          <p:nvPr/>
        </p:nvSpPr>
        <p:spPr>
          <a:xfrm>
            <a:off x="751362" y="2631315"/>
            <a:ext cx="2373399" cy="538191"/>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FD3197"/>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sp>
        <p:nvSpPr>
          <p:cNvPr id="41" name="TextBox 40"/>
          <p:cNvSpPr txBox="1"/>
          <p:nvPr/>
        </p:nvSpPr>
        <p:spPr>
          <a:xfrm>
            <a:off x="751368" y="3033553"/>
            <a:ext cx="2518960" cy="1242999"/>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42" name="圆角矩形 41"/>
          <p:cNvSpPr/>
          <p:nvPr/>
        </p:nvSpPr>
        <p:spPr bwMode="auto">
          <a:xfrm>
            <a:off x="3442455" y="1205810"/>
            <a:ext cx="2206991" cy="1444174"/>
          </a:xfrm>
          <a:prstGeom prst="roundRect">
            <a:avLst>
              <a:gd name="adj" fmla="val 6004"/>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3" name="TextBox 42"/>
          <p:cNvSpPr txBox="1"/>
          <p:nvPr/>
        </p:nvSpPr>
        <p:spPr>
          <a:xfrm>
            <a:off x="3356392" y="2631315"/>
            <a:ext cx="2373399" cy="538191"/>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FD3197"/>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sp>
        <p:nvSpPr>
          <p:cNvPr id="44" name="TextBox 43"/>
          <p:cNvSpPr txBox="1"/>
          <p:nvPr/>
        </p:nvSpPr>
        <p:spPr>
          <a:xfrm>
            <a:off x="3356398" y="3033553"/>
            <a:ext cx="2518960" cy="1242999"/>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
        <p:nvSpPr>
          <p:cNvPr id="45" name="圆角矩形 44"/>
          <p:cNvSpPr/>
          <p:nvPr/>
        </p:nvSpPr>
        <p:spPr bwMode="auto">
          <a:xfrm>
            <a:off x="6164139" y="1205810"/>
            <a:ext cx="2206991" cy="1444174"/>
          </a:xfrm>
          <a:prstGeom prst="roundRect">
            <a:avLst>
              <a:gd name="adj" fmla="val 6004"/>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46" name="TextBox 45"/>
          <p:cNvSpPr txBox="1"/>
          <p:nvPr/>
        </p:nvSpPr>
        <p:spPr>
          <a:xfrm>
            <a:off x="6078076" y="2631315"/>
            <a:ext cx="2373399" cy="538191"/>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r>
              <a:rPr lang="zh-CN" altLang="en-US" sz="1800" dirty="0" smtClean="0">
                <a:solidFill>
                  <a:srgbClr val="FD3197"/>
                </a:solidFill>
                <a:latin typeface="方正粗圆简体" panose="02010601030101010101" pitchFamily="65" charset="-122"/>
                <a:ea typeface="方正粗圆简体" panose="02010601030101010101" pitchFamily="65" charset="-122"/>
                <a:cs typeface="+mn-ea"/>
                <a:sym typeface="+mn-lt"/>
              </a:rPr>
              <a:t>添加关键文本</a:t>
            </a:r>
            <a:endParaRPr lang="zh-CN" altLang="en-US" sz="1800" dirty="0">
              <a:solidFill>
                <a:srgbClr val="FD3197"/>
              </a:solidFill>
              <a:latin typeface="方正粗圆简体" panose="02010601030101010101" pitchFamily="65" charset="-122"/>
              <a:ea typeface="方正粗圆简体" panose="02010601030101010101" pitchFamily="65" charset="-122"/>
              <a:cs typeface="+mn-ea"/>
              <a:sym typeface="+mn-lt"/>
            </a:endParaRPr>
          </a:p>
        </p:txBody>
      </p:sp>
      <p:sp>
        <p:nvSpPr>
          <p:cNvPr id="47" name="TextBox 46"/>
          <p:cNvSpPr txBox="1"/>
          <p:nvPr/>
        </p:nvSpPr>
        <p:spPr>
          <a:xfrm>
            <a:off x="6078082" y="3033553"/>
            <a:ext cx="2518960" cy="1242999"/>
          </a:xfrm>
          <a:prstGeom prst="rect">
            <a:avLst/>
          </a:prstGeom>
        </p:spPr>
        <p:txBody>
          <a:bodyPr wrap="square" lIns="121505" tIns="60753" rIns="121505" bIns="60753">
            <a:spAutoFit/>
          </a:bodyPr>
          <a:lstStyle>
            <a:defPPr>
              <a:defRPr lang="zh-CN"/>
            </a:defPPr>
            <a:lvl1pPr>
              <a:lnSpc>
                <a:spcPct val="150000"/>
              </a:lnSpc>
              <a:defRPr sz="1600">
                <a:solidFill>
                  <a:srgbClr val="A87756"/>
                </a:solidFill>
              </a:defRPr>
            </a:lvl1pPr>
          </a:lstStyle>
          <a:p>
            <a:pPr>
              <a:lnSpc>
                <a:spcPct val="130000"/>
              </a:lnSpc>
            </a:pPr>
            <a:r>
              <a:rPr lang="zh-CN" altLang="en-US" sz="1400" dirty="0">
                <a:solidFill>
                  <a:schemeClr val="tx2">
                    <a:lumMod val="75000"/>
                    <a:lumOff val="25000"/>
                  </a:schemeClr>
                </a:solidFill>
                <a:latin typeface="+mn-lt"/>
                <a:ea typeface="+mn-ea"/>
                <a:cs typeface="+mn-ea"/>
                <a:sym typeface="+mn-lt"/>
              </a:rPr>
              <a:t>点击此处添加文字点击此处添加文字点击此处添加文字点击此处添加文字点击此处添加文字点击此处添加</a:t>
            </a:r>
            <a:r>
              <a:rPr lang="zh-CN" altLang="en-US" sz="1400" dirty="0" smtClean="0">
                <a:solidFill>
                  <a:schemeClr val="tx2">
                    <a:lumMod val="75000"/>
                    <a:lumOff val="25000"/>
                  </a:schemeClr>
                </a:solidFill>
                <a:latin typeface="+mn-lt"/>
                <a:ea typeface="+mn-ea"/>
                <a:cs typeface="+mn-ea"/>
                <a:sym typeface="+mn-lt"/>
              </a:rPr>
              <a:t>文字</a:t>
            </a:r>
            <a:endParaRPr lang="en-US" altLang="zh-CN" sz="1400" dirty="0">
              <a:solidFill>
                <a:schemeClr val="tx2">
                  <a:lumMod val="75000"/>
                  <a:lumOff val="25000"/>
                </a:schemeClr>
              </a:solidFill>
              <a:latin typeface="+mn-lt"/>
              <a:ea typeface="+mn-ea"/>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850"/>
                            </p:stCondLst>
                            <p:childTnLst>
                              <p:par>
                                <p:cTn id="13" presetID="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47" presetClass="entr" presetSubtype="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1"/>
                                          </p:val>
                                        </p:tav>
                                        <p:tav tm="100000">
                                          <p:val>
                                            <p:strVal val="#ppt_y"/>
                                          </p:val>
                                        </p:tav>
                                      </p:tavLst>
                                    </p:anim>
                                  </p:childTnLst>
                                </p:cTn>
                              </p:par>
                            </p:childTnLst>
                          </p:cTn>
                        </p:par>
                        <p:par>
                          <p:cTn id="23" fill="hold">
                            <p:stCondLst>
                              <p:cond delay="185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1+#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2350"/>
                            </p:stCondLst>
                            <p:childTnLst>
                              <p:par>
                                <p:cTn id="32" presetID="47"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anim calcmode="lin" valueType="num">
                                      <p:cBhvr>
                                        <p:cTn id="35" dur="500" fill="hold"/>
                                        <p:tgtEl>
                                          <p:spTgt spid="43"/>
                                        </p:tgtEl>
                                        <p:attrNameLst>
                                          <p:attrName>ppt_x</p:attrName>
                                        </p:attrNameLst>
                                      </p:cBhvr>
                                      <p:tavLst>
                                        <p:tav tm="0">
                                          <p:val>
                                            <p:strVal val="#ppt_x"/>
                                          </p:val>
                                        </p:tav>
                                        <p:tav tm="100000">
                                          <p:val>
                                            <p:strVal val="#ppt_x"/>
                                          </p:val>
                                        </p:tav>
                                      </p:tavLst>
                                    </p:anim>
                                    <p:anim calcmode="lin" valueType="num">
                                      <p:cBhvr>
                                        <p:cTn id="36" dur="500" fill="hold"/>
                                        <p:tgtEl>
                                          <p:spTgt spid="43"/>
                                        </p:tgtEl>
                                        <p:attrNameLst>
                                          <p:attrName>ppt_y</p:attrName>
                                        </p:attrNameLst>
                                      </p:cBhvr>
                                      <p:tavLst>
                                        <p:tav tm="0">
                                          <p:val>
                                            <p:strVal val="#ppt_y-.1"/>
                                          </p:val>
                                        </p:tav>
                                        <p:tav tm="100000">
                                          <p:val>
                                            <p:strVal val="#ppt_y"/>
                                          </p:val>
                                        </p:tav>
                                      </p:tavLst>
                                    </p:anim>
                                  </p:childTnLst>
                                </p:cTn>
                              </p:par>
                            </p:childTnLst>
                          </p:cTn>
                        </p:par>
                        <p:par>
                          <p:cTn id="37" fill="hold">
                            <p:stCondLst>
                              <p:cond delay="285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1+#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par>
                          <p:cTn id="45" fill="hold">
                            <p:stCondLst>
                              <p:cond delay="3350"/>
                            </p:stCondLst>
                            <p:childTnLst>
                              <p:par>
                                <p:cTn id="46" presetID="47"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anim calcmode="lin" valueType="num">
                                      <p:cBhvr>
                                        <p:cTn id="49" dur="500" fill="hold"/>
                                        <p:tgtEl>
                                          <p:spTgt spid="46"/>
                                        </p:tgtEl>
                                        <p:attrNameLst>
                                          <p:attrName>ppt_x</p:attrName>
                                        </p:attrNameLst>
                                      </p:cBhvr>
                                      <p:tavLst>
                                        <p:tav tm="0">
                                          <p:val>
                                            <p:strVal val="#ppt_x"/>
                                          </p:val>
                                        </p:tav>
                                        <p:tav tm="100000">
                                          <p:val>
                                            <p:strVal val="#ppt_x"/>
                                          </p:val>
                                        </p:tav>
                                      </p:tavLst>
                                    </p:anim>
                                    <p:anim calcmode="lin" valueType="num">
                                      <p:cBhvr>
                                        <p:cTn id="50" dur="5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40" grpId="0"/>
      <p:bldP spid="41" grpId="0"/>
      <p:bldP spid="42" grpId="0" animBg="1"/>
      <p:bldP spid="43" grpId="0"/>
      <p:bldP spid="44" grpId="0"/>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3"/>
          <p:cNvSpPr txBox="1">
            <a:spLocks noChangeArrowheads="1"/>
          </p:cNvSpPr>
          <p:nvPr/>
        </p:nvSpPr>
        <p:spPr bwMode="auto">
          <a:xfrm>
            <a:off x="2937473" y="2705988"/>
            <a:ext cx="33627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400" dirty="0" smtClean="0">
                <a:solidFill>
                  <a:schemeClr val="tx2">
                    <a:lumMod val="75000"/>
                    <a:lumOff val="25000"/>
                  </a:schemeClr>
                </a:solidFill>
                <a:latin typeface="+mn-lt"/>
                <a:ea typeface="+mn-ea"/>
                <a:cs typeface="+mn-ea"/>
                <a:sym typeface="+mn-lt"/>
              </a:rPr>
              <a:t>点击此处添加描述文本，点击此处添加描述文本，点击此处添加描述文本</a:t>
            </a:r>
            <a:endParaRPr lang="zh-CN" altLang="en-US" sz="1400" dirty="0">
              <a:solidFill>
                <a:schemeClr val="tx2">
                  <a:lumMod val="75000"/>
                  <a:lumOff val="25000"/>
                </a:schemeClr>
              </a:solidFill>
              <a:latin typeface="+mn-lt"/>
              <a:ea typeface="+mn-ea"/>
              <a:cs typeface="+mn-ea"/>
              <a:sym typeface="+mn-lt"/>
            </a:endParaRPr>
          </a:p>
        </p:txBody>
      </p:sp>
      <p:sp>
        <p:nvSpPr>
          <p:cNvPr id="13" name="文本框 10"/>
          <p:cNvSpPr txBox="1">
            <a:spLocks noChangeArrowheads="1"/>
          </p:cNvSpPr>
          <p:nvPr/>
        </p:nvSpPr>
        <p:spPr bwMode="auto">
          <a:xfrm>
            <a:off x="2035175" y="1995486"/>
            <a:ext cx="5073651"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300" dirty="0">
                <a:solidFill>
                  <a:schemeClr val="accent5"/>
                </a:solidFill>
                <a:latin typeface="方正少儿简体" panose="03000509000000000000" pitchFamily="65" charset="-122"/>
                <a:ea typeface="方正少儿简体" panose="03000509000000000000" pitchFamily="65" charset="-122"/>
                <a:cs typeface="+mn-ea"/>
                <a:sym typeface="+mn-lt"/>
              </a:rPr>
              <a:t>点击此处</a:t>
            </a:r>
            <a:r>
              <a:rPr lang="zh-CN" altLang="en-US" sz="4300" dirty="0" smtClean="0">
                <a:solidFill>
                  <a:schemeClr val="accent5"/>
                </a:solidFill>
                <a:latin typeface="方正少儿简体" panose="03000509000000000000" pitchFamily="65" charset="-122"/>
                <a:ea typeface="方正少儿简体" panose="03000509000000000000" pitchFamily="65" charset="-122"/>
                <a:cs typeface="+mn-ea"/>
                <a:sym typeface="+mn-lt"/>
              </a:rPr>
              <a:t>添加</a:t>
            </a:r>
            <a:r>
              <a:rPr lang="zh-CN" altLang="en-US" sz="4300" dirty="0">
                <a:solidFill>
                  <a:schemeClr val="accent5"/>
                </a:solidFill>
                <a:latin typeface="方正少儿简体" panose="03000509000000000000" pitchFamily="65" charset="-122"/>
                <a:ea typeface="方正少儿简体" panose="03000509000000000000" pitchFamily="65" charset="-122"/>
                <a:cs typeface="+mn-ea"/>
                <a:sym typeface="+mn-lt"/>
              </a:rPr>
              <a:t>标题</a:t>
            </a:r>
            <a:endParaRPr lang="zh-CN" altLang="en-US" sz="4300" dirty="0">
              <a:solidFill>
                <a:schemeClr val="accent5"/>
              </a:solidFill>
              <a:latin typeface="方正少儿简体" panose="03000509000000000000" pitchFamily="65" charset="-122"/>
              <a:ea typeface="方正少儿简体" panose="03000509000000000000" pitchFamily="65" charset="-122"/>
              <a:cs typeface="+mn-ea"/>
              <a:sym typeface="+mn-lt"/>
            </a:endParaRPr>
          </a:p>
        </p:txBody>
      </p:sp>
      <p:sp>
        <p:nvSpPr>
          <p:cNvPr id="14" name="文本框 1"/>
          <p:cNvSpPr txBox="1">
            <a:spLocks noChangeArrowheads="1"/>
          </p:cNvSpPr>
          <p:nvPr/>
        </p:nvSpPr>
        <p:spPr bwMode="auto">
          <a:xfrm>
            <a:off x="3485357" y="1341879"/>
            <a:ext cx="21732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dirty="0" smtClean="0">
                <a:solidFill>
                  <a:schemeClr val="accent5"/>
                </a:solidFill>
                <a:latin typeface="方正粗圆简体" panose="02010601030101010101" pitchFamily="65" charset="-122"/>
                <a:ea typeface="方正粗圆简体" panose="02010601030101010101" pitchFamily="65" charset="-122"/>
                <a:cs typeface="+mn-ea"/>
                <a:sym typeface="+mn-lt"/>
              </a:rPr>
              <a:t>PART 2</a:t>
            </a:r>
            <a:endParaRPr lang="zh-CN" altLang="en-US" sz="4800" dirty="0">
              <a:solidFill>
                <a:schemeClr val="accent5"/>
              </a:solidFill>
              <a:latin typeface="方正粗圆简体" panose="02010601030101010101" pitchFamily="65" charset="-122"/>
              <a:ea typeface="方正粗圆简体" panose="02010601030101010101" pitchFamily="65" charset="-122"/>
              <a:cs typeface="+mn-ea"/>
              <a:sym typeface="+mn-lt"/>
            </a:endParaRPr>
          </a:p>
        </p:txBody>
      </p:sp>
      <p:pic>
        <p:nvPicPr>
          <p:cNvPr id="15" name="Picture 2" descr="E:\PPT素材\卡通c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0" y="3516055"/>
            <a:ext cx="9144000" cy="16274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E:\PPT素材\卡通c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024" y="570368"/>
            <a:ext cx="881377" cy="1300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PPT素材\卡通c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861" y="252220"/>
            <a:ext cx="1635032" cy="636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3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by="(-#ppt_w*2)" calcmode="lin" valueType="num">
                                      <p:cBhvr rctx="PPT">
                                        <p:cTn id="30" dur="500" autoRev="1" fill="hold">
                                          <p:stCondLst>
                                            <p:cond delay="0"/>
                                          </p:stCondLst>
                                        </p:cTn>
                                        <p:tgtEl>
                                          <p:spTgt spid="13"/>
                                        </p:tgtEl>
                                        <p:attrNameLst>
                                          <p:attrName>ppt_w</p:attrName>
                                        </p:attrNameLst>
                                      </p:cBhvr>
                                    </p:anim>
                                    <p:anim by="(#ppt_w*0.50)" calcmode="lin" valueType="num">
                                      <p:cBhvr>
                                        <p:cTn id="31" dur="500" decel="50000" autoRev="1" fill="hold">
                                          <p:stCondLst>
                                            <p:cond delay="0"/>
                                          </p:stCondLst>
                                        </p:cTn>
                                        <p:tgtEl>
                                          <p:spTgt spid="13"/>
                                        </p:tgtEl>
                                        <p:attrNameLst>
                                          <p:attrName>ppt_x</p:attrName>
                                        </p:attrNameLst>
                                      </p:cBhvr>
                                    </p:anim>
                                    <p:anim from="(-#ppt_h/2)" to="(#ppt_y)" calcmode="lin" valueType="num">
                                      <p:cBhvr>
                                        <p:cTn id="32" dur="1000" fill="hold">
                                          <p:stCondLst>
                                            <p:cond delay="0"/>
                                          </p:stCondLst>
                                        </p:cTn>
                                        <p:tgtEl>
                                          <p:spTgt spid="13"/>
                                        </p:tgtEl>
                                        <p:attrNameLst>
                                          <p:attrName>ppt_y</p:attrName>
                                        </p:attrNameLst>
                                      </p:cBhvr>
                                    </p:anim>
                                    <p:animRot by="21600000">
                                      <p:cBhvr>
                                        <p:cTn id="33" dur="1000" fill="hold">
                                          <p:stCondLst>
                                            <p:cond delay="0"/>
                                          </p:stCondLst>
                                        </p:cTn>
                                        <p:tgtEl>
                                          <p:spTgt spid="13"/>
                                        </p:tgtEl>
                                        <p:attrNameLst>
                                          <p:attrName>r</p:attrName>
                                        </p:attrNameLst>
                                      </p:cBhvr>
                                    </p:animRot>
                                  </p:childTnLst>
                                </p:cTn>
                              </p:par>
                            </p:childTnLst>
                          </p:cTn>
                        </p:par>
                        <p:par>
                          <p:cTn id="34" fill="hold">
                            <p:stCondLst>
                              <p:cond delay="4699"/>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heme/theme1.xml><?xml version="1.0" encoding="utf-8"?>
<a:theme xmlns:a="http://schemas.openxmlformats.org/drawingml/2006/main" name="Office 主题">
  <a:themeElements>
    <a:clrScheme name="自定义 83">
      <a:dk1>
        <a:srgbClr val="002060"/>
      </a:dk1>
      <a:lt1>
        <a:sysClr val="window" lastClr="FFFFFF"/>
      </a:lt1>
      <a:dk2>
        <a:srgbClr val="1C1C1C"/>
      </a:dk2>
      <a:lt2>
        <a:srgbClr val="EEECE1"/>
      </a:lt2>
      <a:accent1>
        <a:srgbClr val="009999"/>
      </a:accent1>
      <a:accent2>
        <a:srgbClr val="FF0066"/>
      </a:accent2>
      <a:accent3>
        <a:srgbClr val="99CC00"/>
      </a:accent3>
      <a:accent4>
        <a:srgbClr val="FFCC00"/>
      </a:accent4>
      <a:accent5>
        <a:srgbClr val="548DD4"/>
      </a:accent5>
      <a:accent6>
        <a:srgbClr val="FF9B05"/>
      </a:accent6>
      <a:hlink>
        <a:srgbClr val="C7C7C7"/>
      </a:hlink>
      <a:folHlink>
        <a:srgbClr val="FF0000"/>
      </a:folHlink>
    </a:clrScheme>
    <a:fontScheme name="Temp">
      <a:majorFont>
        <a:latin typeface="方正准圆简体"/>
        <a:ea typeface="方正准圆简体"/>
        <a:cs typeface=""/>
      </a:majorFont>
      <a:minorFont>
        <a:latin typeface="方正准圆简体"/>
        <a:ea typeface="方正准圆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3011</Words>
  <Application>WPS 演示</Application>
  <PresentationFormat>全屏显示(16:9)</PresentationFormat>
  <Paragraphs>326</Paragraphs>
  <Slides>25</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Calibri</vt:lpstr>
      <vt:lpstr>Calibri Light</vt:lpstr>
      <vt:lpstr>方正少儿简体</vt:lpstr>
      <vt:lpstr>方正粗圆简体</vt:lpstr>
      <vt:lpstr>微软雅黑</vt:lpstr>
      <vt:lpstr>方正准圆简体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103</cp:revision>
  <dcterms:created xsi:type="dcterms:W3CDTF">2015-08-08T12:00:00Z</dcterms:created>
  <dcterms:modified xsi:type="dcterms:W3CDTF">2017-09-10T14:23:15Z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