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2"/>
  </p:handoutMasterIdLst>
  <p:sldIdLst>
    <p:sldId id="256" r:id="rId3"/>
    <p:sldId id="258" r:id="rId5"/>
    <p:sldId id="259" r:id="rId6"/>
    <p:sldId id="268" r:id="rId7"/>
    <p:sldId id="266" r:id="rId8"/>
    <p:sldId id="264" r:id="rId9"/>
    <p:sldId id="267" r:id="rId10"/>
    <p:sldId id="260" r:id="rId11"/>
    <p:sldId id="270" r:id="rId12"/>
    <p:sldId id="263" r:id="rId13"/>
    <p:sldId id="265" r:id="rId14"/>
    <p:sldId id="261" r:id="rId15"/>
    <p:sldId id="269" r:id="rId16"/>
    <p:sldId id="271" r:id="rId17"/>
    <p:sldId id="262" r:id="rId18"/>
    <p:sldId id="272" r:id="rId19"/>
    <p:sldId id="273" r:id="rId20"/>
    <p:sldId id="25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9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panose="020B0606030504020204" charset="0"/>
                <a:ea typeface="Open Sans" panose="020B06060305040202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panose="020B0606030504020204" charset="0"/>
                <a:ea typeface="Open Sans" panose="020B0606030504020204" charset="0"/>
              </a:defRPr>
            </a:lvl1pPr>
          </a:lstStyle>
          <a:p>
            <a:fld id="{AE268F6C-B64B-4040-B56A-EFF4AF725B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panose="020B0606030504020204" charset="0"/>
                <a:ea typeface="Open Sans" panose="020B06060305040202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panose="020B0606030504020204" charset="0"/>
                <a:ea typeface="Open Sans" panose="020B0606030504020204" charset="0"/>
              </a:defRPr>
            </a:lvl1pPr>
          </a:lstStyle>
          <a:p>
            <a:fld id="{55A701B8-5CCA-4218-9FE0-F6C16247A63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en Sans" panose="020B0606030504020204" charset="0"/>
        <a:ea typeface="Open Sans" panose="020B060603050402020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" panose="020B0606030504020204" charset="0"/>
        <a:ea typeface="Open Sans" panose="020B060603050402020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" panose="020B0606030504020204" charset="0"/>
        <a:ea typeface="Open Sans" panose="020B060603050402020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" panose="020B0606030504020204" charset="0"/>
        <a:ea typeface="Open Sans" panose="020B060603050402020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" panose="020B0606030504020204" charset="0"/>
        <a:ea typeface="Open Sans" panose="020B060603050402020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701B8-5CCA-4218-9FE0-F6C16247A6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701B8-5CCA-4218-9FE0-F6C16247A6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CCD-C785-434E-AB68-3256823B80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AF56-90C2-4F74-8AF8-43C2BFA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CCD-C785-434E-AB68-3256823B80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AF56-90C2-4F74-8AF8-43C2BFA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CCD-C785-434E-AB68-3256823B80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AF56-90C2-4F74-8AF8-43C2BFA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CCD-C785-434E-AB68-3256823B80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AF56-90C2-4F74-8AF8-43C2BFA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CCD-C785-434E-AB68-3256823B80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AF56-90C2-4F74-8AF8-43C2BFA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CCD-C785-434E-AB68-3256823B80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AF56-90C2-4F74-8AF8-43C2BFA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CCD-C785-434E-AB68-3256823B80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AF56-90C2-4F74-8AF8-43C2BFA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CCD-C785-434E-AB68-3256823B80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AF56-90C2-4F74-8AF8-43C2BFA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CCD-C785-434E-AB68-3256823B80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AF56-90C2-4F74-8AF8-43C2BFA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CCD-C785-434E-AB68-3256823B80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AF56-90C2-4F74-8AF8-43C2BFA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CCD-C785-434E-AB68-3256823B80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AF56-90C2-4F74-8AF8-43C2BFA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charset="0"/>
                <a:ea typeface="Open Sans" panose="020B0606030504020204" charset="0"/>
              </a:defRPr>
            </a:lvl1pPr>
          </a:lstStyle>
          <a:p>
            <a:fld id="{6203DCCD-C785-434E-AB68-3256823B80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charset="0"/>
                <a:ea typeface="Open Sans" panose="020B060603050402020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charset="0"/>
                <a:ea typeface="Open Sans" panose="020B0606030504020204" charset="0"/>
              </a:defRPr>
            </a:lvl1pPr>
          </a:lstStyle>
          <a:p>
            <a:fld id="{3D79AF56-90C2-4F74-8AF8-43C2BFA275A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charset="0"/>
          <a:ea typeface="Open Sans" panose="020B060603050402020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charset="0"/>
          <a:ea typeface="Open Sans" panose="020B060603050402020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charset="0"/>
          <a:ea typeface="Open Sans" panose="020B060603050402020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charset="0"/>
          <a:ea typeface="Open Sans" panose="020B060603050402020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charset="0"/>
          <a:ea typeface="Open Sans" panose="020B060603050402020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" t="8616" r="10285" b="9128"/>
          <a:stretch>
            <a:fillRect/>
          </a:stretch>
        </p:blipFill>
        <p:spPr>
          <a:xfrm>
            <a:off x="3596316" y="360537"/>
            <a:ext cx="5584873" cy="57571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25581" y="2777451"/>
            <a:ext cx="8412811" cy="830997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水彩小清新计划通用模板</a:t>
            </a:r>
            <a:endParaRPr lang="zh-CN" altLang="en-US" sz="48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3596316" y="6117695"/>
            <a:ext cx="5271343" cy="6202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THIS IS A ART TEMPLATE , THANK YOU WATCHING THIS ONE. THIS IS A ART TEMPLATE , THANK YOU WATCHING THIS ONE.</a:t>
            </a:r>
            <a:endParaRPr lang="en-US" altLang="zh-CN" sz="12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76893" y="1894636"/>
            <a:ext cx="205697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ART TEMPLATE </a:t>
            </a:r>
            <a:endParaRPr lang="zh-CN" altLang="en-US" sz="24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对角圆角矩形 1"/>
          <p:cNvSpPr/>
          <p:nvPr/>
        </p:nvSpPr>
        <p:spPr>
          <a:xfrm>
            <a:off x="1427666" y="1653090"/>
            <a:ext cx="1290320" cy="1300480"/>
          </a:xfrm>
          <a:prstGeom prst="round2DiagRect">
            <a:avLst/>
          </a:prstGeom>
          <a:solidFill>
            <a:srgbClr val="869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5" name="对角圆角矩形 2"/>
          <p:cNvSpPr/>
          <p:nvPr/>
        </p:nvSpPr>
        <p:spPr>
          <a:xfrm>
            <a:off x="6947195" y="1653090"/>
            <a:ext cx="1290320" cy="1300480"/>
          </a:xfrm>
          <a:prstGeom prst="round2DiagRect">
            <a:avLst/>
          </a:prstGeom>
          <a:solidFill>
            <a:srgbClr val="869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6" name="对角圆角矩形 3"/>
          <p:cNvSpPr/>
          <p:nvPr/>
        </p:nvSpPr>
        <p:spPr>
          <a:xfrm flipV="1">
            <a:off x="4160706" y="1653090"/>
            <a:ext cx="1290320" cy="1300480"/>
          </a:xfrm>
          <a:prstGeom prst="round2DiagRect">
            <a:avLst/>
          </a:prstGeom>
          <a:solidFill>
            <a:srgbClr val="869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7" name="对角圆角矩形 4"/>
          <p:cNvSpPr/>
          <p:nvPr/>
        </p:nvSpPr>
        <p:spPr>
          <a:xfrm flipV="1">
            <a:off x="9805687" y="1653090"/>
            <a:ext cx="1290320" cy="1300480"/>
          </a:xfrm>
          <a:prstGeom prst="round2DiagRect">
            <a:avLst/>
          </a:prstGeom>
          <a:solidFill>
            <a:srgbClr val="869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40896" y="2011488"/>
            <a:ext cx="643831" cy="602427"/>
            <a:chOff x="6012173" y="3182972"/>
            <a:chExt cx="517169" cy="483911"/>
          </a:xfrm>
          <a:solidFill>
            <a:schemeClr val="bg1"/>
          </a:solidFill>
        </p:grpSpPr>
        <p:sp>
          <p:nvSpPr>
            <p:cNvPr id="9" name="Freeform 250"/>
            <p:cNvSpPr/>
            <p:nvPr/>
          </p:nvSpPr>
          <p:spPr bwMode="auto">
            <a:xfrm>
              <a:off x="6012173" y="3324321"/>
              <a:ext cx="495551" cy="342562"/>
            </a:xfrm>
            <a:custGeom>
              <a:avLst/>
              <a:gdLst>
                <a:gd name="T0" fmla="*/ 132 w 238"/>
                <a:gd name="T1" fmla="*/ 164 h 164"/>
                <a:gd name="T2" fmla="*/ 84 w 238"/>
                <a:gd name="T3" fmla="*/ 153 h 164"/>
                <a:gd name="T4" fmla="*/ 26 w 238"/>
                <a:gd name="T5" fmla="*/ 0 h 164"/>
                <a:gd name="T6" fmla="*/ 65 w 238"/>
                <a:gd name="T7" fmla="*/ 17 h 164"/>
                <a:gd name="T8" fmla="*/ 102 w 238"/>
                <a:gd name="T9" fmla="*/ 115 h 164"/>
                <a:gd name="T10" fmla="*/ 199 w 238"/>
                <a:gd name="T11" fmla="*/ 78 h 164"/>
                <a:gd name="T12" fmla="*/ 238 w 238"/>
                <a:gd name="T13" fmla="*/ 95 h 164"/>
                <a:gd name="T14" fmla="*/ 173 w 238"/>
                <a:gd name="T15" fmla="*/ 156 h 164"/>
                <a:gd name="T16" fmla="*/ 132 w 238"/>
                <a:gd name="T17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64">
                  <a:moveTo>
                    <a:pt x="132" y="164"/>
                  </a:moveTo>
                  <a:cubicBezTo>
                    <a:pt x="116" y="164"/>
                    <a:pt x="100" y="160"/>
                    <a:pt x="84" y="153"/>
                  </a:cubicBezTo>
                  <a:cubicBezTo>
                    <a:pt x="26" y="127"/>
                    <a:pt x="0" y="58"/>
                    <a:pt x="26" y="0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48" y="54"/>
                    <a:pt x="65" y="98"/>
                    <a:pt x="102" y="115"/>
                  </a:cubicBezTo>
                  <a:cubicBezTo>
                    <a:pt x="139" y="132"/>
                    <a:pt x="183" y="115"/>
                    <a:pt x="199" y="78"/>
                  </a:cubicBezTo>
                  <a:cubicBezTo>
                    <a:pt x="238" y="95"/>
                    <a:pt x="238" y="95"/>
                    <a:pt x="238" y="95"/>
                  </a:cubicBezTo>
                  <a:cubicBezTo>
                    <a:pt x="225" y="124"/>
                    <a:pt x="202" y="145"/>
                    <a:pt x="173" y="156"/>
                  </a:cubicBezTo>
                  <a:cubicBezTo>
                    <a:pt x="160" y="161"/>
                    <a:pt x="146" y="164"/>
                    <a:pt x="132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10" name="Freeform 251"/>
            <p:cNvSpPr/>
            <p:nvPr/>
          </p:nvSpPr>
          <p:spPr bwMode="auto">
            <a:xfrm>
              <a:off x="6077027" y="3182972"/>
              <a:ext cx="187911" cy="157978"/>
            </a:xfrm>
            <a:custGeom>
              <a:avLst/>
              <a:gdLst>
                <a:gd name="T0" fmla="*/ 90 w 90"/>
                <a:gd name="T1" fmla="*/ 0 h 76"/>
                <a:gd name="T2" fmla="*/ 10 w 90"/>
                <a:gd name="T3" fmla="*/ 43 h 76"/>
                <a:gd name="T4" fmla="*/ 0 w 90"/>
                <a:gd name="T5" fmla="*/ 58 h 76"/>
                <a:gd name="T6" fmla="*/ 39 w 90"/>
                <a:gd name="T7" fmla="*/ 76 h 76"/>
                <a:gd name="T8" fmla="*/ 43 w 90"/>
                <a:gd name="T9" fmla="*/ 69 h 76"/>
                <a:gd name="T10" fmla="*/ 90 w 90"/>
                <a:gd name="T11" fmla="*/ 43 h 76"/>
                <a:gd name="T12" fmla="*/ 90 w 90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76">
                  <a:moveTo>
                    <a:pt x="90" y="0"/>
                  </a:moveTo>
                  <a:cubicBezTo>
                    <a:pt x="59" y="3"/>
                    <a:pt x="30" y="18"/>
                    <a:pt x="10" y="43"/>
                  </a:cubicBezTo>
                  <a:cubicBezTo>
                    <a:pt x="6" y="48"/>
                    <a:pt x="3" y="53"/>
                    <a:pt x="0" y="58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40" y="74"/>
                    <a:pt x="42" y="72"/>
                    <a:pt x="43" y="69"/>
                  </a:cubicBezTo>
                  <a:cubicBezTo>
                    <a:pt x="55" y="55"/>
                    <a:pt x="72" y="45"/>
                    <a:pt x="90" y="43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11" name="Freeform 252"/>
            <p:cNvSpPr/>
            <p:nvPr/>
          </p:nvSpPr>
          <p:spPr bwMode="auto">
            <a:xfrm>
              <a:off x="6436218" y="3445714"/>
              <a:ext cx="93124" cy="56539"/>
            </a:xfrm>
            <a:custGeom>
              <a:avLst/>
              <a:gdLst>
                <a:gd name="T0" fmla="*/ 2 w 45"/>
                <a:gd name="T1" fmla="*/ 0 h 27"/>
                <a:gd name="T2" fmla="*/ 0 w 45"/>
                <a:gd name="T3" fmla="*/ 10 h 27"/>
                <a:gd name="T4" fmla="*/ 39 w 45"/>
                <a:gd name="T5" fmla="*/ 27 h 27"/>
                <a:gd name="T6" fmla="*/ 45 w 45"/>
                <a:gd name="T7" fmla="*/ 0 h 27"/>
                <a:gd name="T8" fmla="*/ 2 w 4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7">
                  <a:moveTo>
                    <a:pt x="2" y="0"/>
                  </a:moveTo>
                  <a:cubicBezTo>
                    <a:pt x="2" y="4"/>
                    <a:pt x="1" y="7"/>
                    <a:pt x="0" y="1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2" y="19"/>
                    <a:pt x="44" y="10"/>
                    <a:pt x="45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12" name="Freeform 253"/>
            <p:cNvSpPr/>
            <p:nvPr/>
          </p:nvSpPr>
          <p:spPr bwMode="auto">
            <a:xfrm>
              <a:off x="6286555" y="3182972"/>
              <a:ext cx="242787" cy="241125"/>
            </a:xfrm>
            <a:custGeom>
              <a:avLst/>
              <a:gdLst>
                <a:gd name="T0" fmla="*/ 116 w 116"/>
                <a:gd name="T1" fmla="*/ 116 h 116"/>
                <a:gd name="T2" fmla="*/ 74 w 116"/>
                <a:gd name="T3" fmla="*/ 116 h 116"/>
                <a:gd name="T4" fmla="*/ 0 w 116"/>
                <a:gd name="T5" fmla="*/ 42 h 116"/>
                <a:gd name="T6" fmla="*/ 0 w 116"/>
                <a:gd name="T7" fmla="*/ 0 h 116"/>
                <a:gd name="T8" fmla="*/ 116 w 116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116" y="116"/>
                  </a:moveTo>
                  <a:cubicBezTo>
                    <a:pt x="74" y="116"/>
                    <a:pt x="74" y="116"/>
                    <a:pt x="74" y="116"/>
                  </a:cubicBezTo>
                  <a:cubicBezTo>
                    <a:pt x="74" y="75"/>
                    <a:pt x="41" y="42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" y="0"/>
                    <a:pt x="116" y="52"/>
                    <a:pt x="116" y="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13" name="Rectangle 254"/>
            <p:cNvSpPr>
              <a:spLocks noChangeArrowheads="1"/>
            </p:cNvSpPr>
            <p:nvPr/>
          </p:nvSpPr>
          <p:spPr bwMode="auto">
            <a:xfrm>
              <a:off x="6200083" y="3454029"/>
              <a:ext cx="43236" cy="5653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14" name="Rectangle 255"/>
            <p:cNvSpPr>
              <a:spLocks noChangeArrowheads="1"/>
            </p:cNvSpPr>
            <p:nvPr/>
          </p:nvSpPr>
          <p:spPr bwMode="auto">
            <a:xfrm>
              <a:off x="6264938" y="3382523"/>
              <a:ext cx="44899" cy="12804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15" name="Rectangle 256"/>
            <p:cNvSpPr>
              <a:spLocks noChangeArrowheads="1"/>
            </p:cNvSpPr>
            <p:nvPr/>
          </p:nvSpPr>
          <p:spPr bwMode="auto">
            <a:xfrm>
              <a:off x="6331455" y="3345938"/>
              <a:ext cx="43236" cy="16463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174312" y="2011488"/>
            <a:ext cx="836087" cy="583684"/>
            <a:chOff x="5626101" y="3128962"/>
            <a:chExt cx="925512" cy="646113"/>
          </a:xfrm>
          <a:solidFill>
            <a:schemeClr val="bg1"/>
          </a:solidFill>
        </p:grpSpPr>
        <p:sp>
          <p:nvSpPr>
            <p:cNvPr id="17" name="Freeform 182"/>
            <p:cNvSpPr>
              <a:spLocks noEditPoints="1"/>
            </p:cNvSpPr>
            <p:nvPr/>
          </p:nvSpPr>
          <p:spPr bwMode="auto">
            <a:xfrm>
              <a:off x="6297613" y="3178175"/>
              <a:ext cx="254000" cy="306388"/>
            </a:xfrm>
            <a:custGeom>
              <a:avLst/>
              <a:gdLst>
                <a:gd name="T0" fmla="*/ 51 w 146"/>
                <a:gd name="T1" fmla="*/ 0 h 175"/>
                <a:gd name="T2" fmla="*/ 0 w 146"/>
                <a:gd name="T3" fmla="*/ 37 h 175"/>
                <a:gd name="T4" fmla="*/ 55 w 146"/>
                <a:gd name="T5" fmla="*/ 93 h 175"/>
                <a:gd name="T6" fmla="*/ 94 w 146"/>
                <a:gd name="T7" fmla="*/ 175 h 175"/>
                <a:gd name="T8" fmla="*/ 146 w 146"/>
                <a:gd name="T9" fmla="*/ 137 h 175"/>
                <a:gd name="T10" fmla="*/ 106 w 146"/>
                <a:gd name="T11" fmla="*/ 67 h 175"/>
                <a:gd name="T12" fmla="*/ 51 w 146"/>
                <a:gd name="T13" fmla="*/ 0 h 175"/>
                <a:gd name="T14" fmla="*/ 120 w 146"/>
                <a:gd name="T15" fmla="*/ 130 h 175"/>
                <a:gd name="T16" fmla="*/ 109 w 146"/>
                <a:gd name="T17" fmla="*/ 140 h 175"/>
                <a:gd name="T18" fmla="*/ 98 w 146"/>
                <a:gd name="T19" fmla="*/ 130 h 175"/>
                <a:gd name="T20" fmla="*/ 109 w 146"/>
                <a:gd name="T21" fmla="*/ 119 h 175"/>
                <a:gd name="T22" fmla="*/ 120 w 146"/>
                <a:gd name="T23" fmla="*/ 13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75">
                  <a:moveTo>
                    <a:pt x="51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30" y="57"/>
                    <a:pt x="55" y="93"/>
                  </a:cubicBezTo>
                  <a:cubicBezTo>
                    <a:pt x="80" y="130"/>
                    <a:pt x="94" y="175"/>
                    <a:pt x="94" y="175"/>
                  </a:cubicBezTo>
                  <a:cubicBezTo>
                    <a:pt x="146" y="137"/>
                    <a:pt x="146" y="137"/>
                    <a:pt x="146" y="137"/>
                  </a:cubicBezTo>
                  <a:cubicBezTo>
                    <a:pt x="146" y="137"/>
                    <a:pt x="133" y="105"/>
                    <a:pt x="106" y="67"/>
                  </a:cubicBezTo>
                  <a:cubicBezTo>
                    <a:pt x="79" y="29"/>
                    <a:pt x="51" y="0"/>
                    <a:pt x="51" y="0"/>
                  </a:cubicBezTo>
                  <a:close/>
                  <a:moveTo>
                    <a:pt x="120" y="130"/>
                  </a:moveTo>
                  <a:cubicBezTo>
                    <a:pt x="120" y="136"/>
                    <a:pt x="115" y="140"/>
                    <a:pt x="109" y="140"/>
                  </a:cubicBezTo>
                  <a:cubicBezTo>
                    <a:pt x="103" y="140"/>
                    <a:pt x="98" y="136"/>
                    <a:pt x="98" y="130"/>
                  </a:cubicBezTo>
                  <a:cubicBezTo>
                    <a:pt x="98" y="124"/>
                    <a:pt x="103" y="119"/>
                    <a:pt x="109" y="119"/>
                  </a:cubicBezTo>
                  <a:cubicBezTo>
                    <a:pt x="115" y="119"/>
                    <a:pt x="120" y="124"/>
                    <a:pt x="120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24953"/>
                </a:solidFill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18" name="Freeform 183"/>
            <p:cNvSpPr>
              <a:spLocks noEditPoints="1"/>
            </p:cNvSpPr>
            <p:nvPr/>
          </p:nvSpPr>
          <p:spPr bwMode="auto">
            <a:xfrm>
              <a:off x="5626101" y="3128962"/>
              <a:ext cx="827088" cy="646113"/>
            </a:xfrm>
            <a:custGeom>
              <a:avLst/>
              <a:gdLst>
                <a:gd name="T0" fmla="*/ 57 w 474"/>
                <a:gd name="T1" fmla="*/ 181 h 371"/>
                <a:gd name="T2" fmla="*/ 70 w 474"/>
                <a:gd name="T3" fmla="*/ 164 h 371"/>
                <a:gd name="T4" fmla="*/ 62 w 474"/>
                <a:gd name="T5" fmla="*/ 227 h 371"/>
                <a:gd name="T6" fmla="*/ 98 w 474"/>
                <a:gd name="T7" fmla="*/ 284 h 371"/>
                <a:gd name="T8" fmla="*/ 133 w 474"/>
                <a:gd name="T9" fmla="*/ 321 h 371"/>
                <a:gd name="T10" fmla="*/ 175 w 474"/>
                <a:gd name="T11" fmla="*/ 324 h 371"/>
                <a:gd name="T12" fmla="*/ 215 w 474"/>
                <a:gd name="T13" fmla="*/ 355 h 371"/>
                <a:gd name="T14" fmla="*/ 244 w 474"/>
                <a:gd name="T15" fmla="*/ 371 h 371"/>
                <a:gd name="T16" fmla="*/ 272 w 474"/>
                <a:gd name="T17" fmla="*/ 353 h 371"/>
                <a:gd name="T18" fmla="*/ 317 w 474"/>
                <a:gd name="T19" fmla="*/ 354 h 371"/>
                <a:gd name="T20" fmla="*/ 333 w 474"/>
                <a:gd name="T21" fmla="*/ 337 h 371"/>
                <a:gd name="T22" fmla="*/ 367 w 474"/>
                <a:gd name="T23" fmla="*/ 299 h 371"/>
                <a:gd name="T24" fmla="*/ 389 w 474"/>
                <a:gd name="T25" fmla="*/ 247 h 371"/>
                <a:gd name="T26" fmla="*/ 364 w 474"/>
                <a:gd name="T27" fmla="*/ 235 h 371"/>
                <a:gd name="T28" fmla="*/ 375 w 474"/>
                <a:gd name="T29" fmla="*/ 260 h 371"/>
                <a:gd name="T30" fmla="*/ 360 w 474"/>
                <a:gd name="T31" fmla="*/ 281 h 371"/>
                <a:gd name="T32" fmla="*/ 341 w 474"/>
                <a:gd name="T33" fmla="*/ 265 h 371"/>
                <a:gd name="T34" fmla="*/ 282 w 474"/>
                <a:gd name="T35" fmla="*/ 206 h 371"/>
                <a:gd name="T36" fmla="*/ 269 w 474"/>
                <a:gd name="T37" fmla="*/ 219 h 371"/>
                <a:gd name="T38" fmla="*/ 328 w 474"/>
                <a:gd name="T39" fmla="*/ 278 h 371"/>
                <a:gd name="T40" fmla="*/ 334 w 474"/>
                <a:gd name="T41" fmla="*/ 284 h 371"/>
                <a:gd name="T42" fmla="*/ 348 w 474"/>
                <a:gd name="T43" fmla="*/ 298 h 371"/>
                <a:gd name="T44" fmla="*/ 317 w 474"/>
                <a:gd name="T45" fmla="*/ 307 h 371"/>
                <a:gd name="T46" fmla="*/ 311 w 474"/>
                <a:gd name="T47" fmla="*/ 302 h 371"/>
                <a:gd name="T48" fmla="*/ 238 w 474"/>
                <a:gd name="T49" fmla="*/ 244 h 371"/>
                <a:gd name="T50" fmla="*/ 296 w 474"/>
                <a:gd name="T51" fmla="*/ 312 h 371"/>
                <a:gd name="T52" fmla="*/ 309 w 474"/>
                <a:gd name="T53" fmla="*/ 327 h 371"/>
                <a:gd name="T54" fmla="*/ 280 w 474"/>
                <a:gd name="T55" fmla="*/ 336 h 371"/>
                <a:gd name="T56" fmla="*/ 275 w 474"/>
                <a:gd name="T57" fmla="*/ 331 h 371"/>
                <a:gd name="T58" fmla="*/ 273 w 474"/>
                <a:gd name="T59" fmla="*/ 329 h 371"/>
                <a:gd name="T60" fmla="*/ 217 w 474"/>
                <a:gd name="T61" fmla="*/ 288 h 371"/>
                <a:gd name="T62" fmla="*/ 250 w 474"/>
                <a:gd name="T63" fmla="*/ 332 h 371"/>
                <a:gd name="T64" fmla="*/ 259 w 474"/>
                <a:gd name="T65" fmla="*/ 344 h 371"/>
                <a:gd name="T66" fmla="*/ 229 w 474"/>
                <a:gd name="T67" fmla="*/ 347 h 371"/>
                <a:gd name="T68" fmla="*/ 224 w 474"/>
                <a:gd name="T69" fmla="*/ 343 h 371"/>
                <a:gd name="T70" fmla="*/ 222 w 474"/>
                <a:gd name="T71" fmla="*/ 341 h 371"/>
                <a:gd name="T72" fmla="*/ 187 w 474"/>
                <a:gd name="T73" fmla="*/ 313 h 371"/>
                <a:gd name="T74" fmla="*/ 174 w 474"/>
                <a:gd name="T75" fmla="*/ 258 h 371"/>
                <a:gd name="T76" fmla="*/ 134 w 474"/>
                <a:gd name="T77" fmla="*/ 206 h 371"/>
                <a:gd name="T78" fmla="*/ 100 w 474"/>
                <a:gd name="T79" fmla="*/ 188 h 371"/>
                <a:gd name="T80" fmla="*/ 112 w 474"/>
                <a:gd name="T81" fmla="*/ 113 h 371"/>
                <a:gd name="T82" fmla="*/ 116 w 474"/>
                <a:gd name="T83" fmla="*/ 109 h 371"/>
                <a:gd name="T84" fmla="*/ 202 w 474"/>
                <a:gd name="T85" fmla="*/ 99 h 371"/>
                <a:gd name="T86" fmla="*/ 201 w 474"/>
                <a:gd name="T87" fmla="*/ 145 h 371"/>
                <a:gd name="T88" fmla="*/ 368 w 474"/>
                <a:gd name="T89" fmla="*/ 226 h 371"/>
                <a:gd name="T90" fmla="*/ 456 w 474"/>
                <a:gd name="T91" fmla="*/ 172 h 371"/>
                <a:gd name="T92" fmla="*/ 344 w 474"/>
                <a:gd name="T93" fmla="*/ 104 h 371"/>
                <a:gd name="T94" fmla="*/ 217 w 474"/>
                <a:gd name="T95" fmla="*/ 87 h 371"/>
                <a:gd name="T96" fmla="*/ 187 w 474"/>
                <a:gd name="T97" fmla="*/ 62 h 371"/>
                <a:gd name="T98" fmla="*/ 190 w 474"/>
                <a:gd name="T99" fmla="*/ 47 h 371"/>
                <a:gd name="T100" fmla="*/ 135 w 474"/>
                <a:gd name="T101" fmla="*/ 1 h 371"/>
                <a:gd name="T102" fmla="*/ 3 w 474"/>
                <a:gd name="T103" fmla="*/ 120 h 371"/>
                <a:gd name="T104" fmla="*/ 49 w 474"/>
                <a:gd name="T105" fmla="*/ 179 h 371"/>
                <a:gd name="T106" fmla="*/ 76 w 474"/>
                <a:gd name="T107" fmla="*/ 65 h 371"/>
                <a:gd name="T108" fmla="*/ 168 w 474"/>
                <a:gd name="T109" fmla="*/ 51 h 371"/>
                <a:gd name="T110" fmla="*/ 65 w 474"/>
                <a:gd name="T111" fmla="*/ 139 h 371"/>
                <a:gd name="T112" fmla="*/ 22 w 474"/>
                <a:gd name="T113" fmla="*/ 125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4" h="371">
                  <a:moveTo>
                    <a:pt x="56" y="181"/>
                  </a:moveTo>
                  <a:cubicBezTo>
                    <a:pt x="56" y="181"/>
                    <a:pt x="57" y="181"/>
                    <a:pt x="57" y="181"/>
                  </a:cubicBezTo>
                  <a:cubicBezTo>
                    <a:pt x="60" y="181"/>
                    <a:pt x="63" y="179"/>
                    <a:pt x="64" y="176"/>
                  </a:cubicBezTo>
                  <a:cubicBezTo>
                    <a:pt x="64" y="176"/>
                    <a:pt x="66" y="171"/>
                    <a:pt x="70" y="164"/>
                  </a:cubicBezTo>
                  <a:cubicBezTo>
                    <a:pt x="85" y="198"/>
                    <a:pt x="85" y="198"/>
                    <a:pt x="85" y="198"/>
                  </a:cubicBezTo>
                  <a:cubicBezTo>
                    <a:pt x="73" y="206"/>
                    <a:pt x="60" y="218"/>
                    <a:pt x="62" y="227"/>
                  </a:cubicBezTo>
                  <a:cubicBezTo>
                    <a:pt x="66" y="245"/>
                    <a:pt x="75" y="268"/>
                    <a:pt x="87" y="270"/>
                  </a:cubicBezTo>
                  <a:cubicBezTo>
                    <a:pt x="100" y="272"/>
                    <a:pt x="98" y="284"/>
                    <a:pt x="98" y="284"/>
                  </a:cubicBezTo>
                  <a:cubicBezTo>
                    <a:pt x="98" y="284"/>
                    <a:pt x="112" y="318"/>
                    <a:pt x="123" y="316"/>
                  </a:cubicBezTo>
                  <a:cubicBezTo>
                    <a:pt x="133" y="314"/>
                    <a:pt x="133" y="321"/>
                    <a:pt x="133" y="321"/>
                  </a:cubicBezTo>
                  <a:cubicBezTo>
                    <a:pt x="133" y="321"/>
                    <a:pt x="133" y="339"/>
                    <a:pt x="146" y="337"/>
                  </a:cubicBezTo>
                  <a:cubicBezTo>
                    <a:pt x="152" y="336"/>
                    <a:pt x="164" y="331"/>
                    <a:pt x="175" y="324"/>
                  </a:cubicBezTo>
                  <a:cubicBezTo>
                    <a:pt x="215" y="355"/>
                    <a:pt x="215" y="355"/>
                    <a:pt x="215" y="355"/>
                  </a:cubicBezTo>
                  <a:cubicBezTo>
                    <a:pt x="215" y="355"/>
                    <a:pt x="215" y="355"/>
                    <a:pt x="215" y="355"/>
                  </a:cubicBezTo>
                  <a:cubicBezTo>
                    <a:pt x="216" y="356"/>
                    <a:pt x="218" y="357"/>
                    <a:pt x="219" y="359"/>
                  </a:cubicBezTo>
                  <a:cubicBezTo>
                    <a:pt x="227" y="364"/>
                    <a:pt x="234" y="371"/>
                    <a:pt x="244" y="371"/>
                  </a:cubicBezTo>
                  <a:cubicBezTo>
                    <a:pt x="250" y="371"/>
                    <a:pt x="256" y="368"/>
                    <a:pt x="264" y="363"/>
                  </a:cubicBezTo>
                  <a:cubicBezTo>
                    <a:pt x="267" y="360"/>
                    <a:pt x="270" y="356"/>
                    <a:pt x="272" y="353"/>
                  </a:cubicBezTo>
                  <a:cubicBezTo>
                    <a:pt x="279" y="360"/>
                    <a:pt x="286" y="365"/>
                    <a:pt x="295" y="365"/>
                  </a:cubicBezTo>
                  <a:cubicBezTo>
                    <a:pt x="302" y="365"/>
                    <a:pt x="309" y="362"/>
                    <a:pt x="317" y="354"/>
                  </a:cubicBezTo>
                  <a:cubicBezTo>
                    <a:pt x="323" y="348"/>
                    <a:pt x="327" y="342"/>
                    <a:pt x="328" y="336"/>
                  </a:cubicBezTo>
                  <a:cubicBezTo>
                    <a:pt x="329" y="336"/>
                    <a:pt x="331" y="337"/>
                    <a:pt x="333" y="337"/>
                  </a:cubicBezTo>
                  <a:cubicBezTo>
                    <a:pt x="339" y="337"/>
                    <a:pt x="347" y="334"/>
                    <a:pt x="355" y="326"/>
                  </a:cubicBezTo>
                  <a:cubicBezTo>
                    <a:pt x="365" y="316"/>
                    <a:pt x="368" y="306"/>
                    <a:pt x="367" y="299"/>
                  </a:cubicBezTo>
                  <a:cubicBezTo>
                    <a:pt x="375" y="296"/>
                    <a:pt x="381" y="291"/>
                    <a:pt x="383" y="288"/>
                  </a:cubicBezTo>
                  <a:cubicBezTo>
                    <a:pt x="401" y="271"/>
                    <a:pt x="395" y="254"/>
                    <a:pt x="389" y="247"/>
                  </a:cubicBezTo>
                  <a:cubicBezTo>
                    <a:pt x="376" y="235"/>
                    <a:pt x="376" y="235"/>
                    <a:pt x="376" y="235"/>
                  </a:cubicBezTo>
                  <a:cubicBezTo>
                    <a:pt x="373" y="232"/>
                    <a:pt x="367" y="232"/>
                    <a:pt x="364" y="235"/>
                  </a:cubicBezTo>
                  <a:cubicBezTo>
                    <a:pt x="360" y="239"/>
                    <a:pt x="360" y="245"/>
                    <a:pt x="364" y="248"/>
                  </a:cubicBezTo>
                  <a:cubicBezTo>
                    <a:pt x="375" y="260"/>
                    <a:pt x="375" y="260"/>
                    <a:pt x="375" y="260"/>
                  </a:cubicBezTo>
                  <a:cubicBezTo>
                    <a:pt x="375" y="260"/>
                    <a:pt x="380" y="266"/>
                    <a:pt x="370" y="275"/>
                  </a:cubicBezTo>
                  <a:cubicBezTo>
                    <a:pt x="363" y="282"/>
                    <a:pt x="361" y="281"/>
                    <a:pt x="360" y="281"/>
                  </a:cubicBezTo>
                  <a:cubicBezTo>
                    <a:pt x="356" y="280"/>
                    <a:pt x="351" y="275"/>
                    <a:pt x="346" y="270"/>
                  </a:cubicBezTo>
                  <a:cubicBezTo>
                    <a:pt x="344" y="268"/>
                    <a:pt x="343" y="267"/>
                    <a:pt x="341" y="265"/>
                  </a:cubicBezTo>
                  <a:cubicBezTo>
                    <a:pt x="341" y="265"/>
                    <a:pt x="341" y="265"/>
                    <a:pt x="341" y="265"/>
                  </a:cubicBezTo>
                  <a:cubicBezTo>
                    <a:pt x="282" y="206"/>
                    <a:pt x="282" y="206"/>
                    <a:pt x="282" y="206"/>
                  </a:cubicBezTo>
                  <a:cubicBezTo>
                    <a:pt x="278" y="202"/>
                    <a:pt x="273" y="202"/>
                    <a:pt x="269" y="206"/>
                  </a:cubicBezTo>
                  <a:cubicBezTo>
                    <a:pt x="266" y="210"/>
                    <a:pt x="266" y="215"/>
                    <a:pt x="269" y="219"/>
                  </a:cubicBezTo>
                  <a:cubicBezTo>
                    <a:pt x="328" y="278"/>
                    <a:pt x="328" y="278"/>
                    <a:pt x="328" y="278"/>
                  </a:cubicBezTo>
                  <a:cubicBezTo>
                    <a:pt x="328" y="278"/>
                    <a:pt x="328" y="278"/>
                    <a:pt x="328" y="278"/>
                  </a:cubicBezTo>
                  <a:cubicBezTo>
                    <a:pt x="333" y="283"/>
                    <a:pt x="333" y="283"/>
                    <a:pt x="333" y="283"/>
                  </a:cubicBezTo>
                  <a:cubicBezTo>
                    <a:pt x="333" y="283"/>
                    <a:pt x="334" y="283"/>
                    <a:pt x="334" y="284"/>
                  </a:cubicBezTo>
                  <a:cubicBezTo>
                    <a:pt x="334" y="285"/>
                    <a:pt x="335" y="285"/>
                    <a:pt x="336" y="286"/>
                  </a:cubicBezTo>
                  <a:cubicBezTo>
                    <a:pt x="348" y="298"/>
                    <a:pt x="348" y="298"/>
                    <a:pt x="348" y="298"/>
                  </a:cubicBezTo>
                  <a:cubicBezTo>
                    <a:pt x="348" y="298"/>
                    <a:pt x="353" y="303"/>
                    <a:pt x="343" y="312"/>
                  </a:cubicBezTo>
                  <a:cubicBezTo>
                    <a:pt x="333" y="322"/>
                    <a:pt x="331" y="320"/>
                    <a:pt x="317" y="307"/>
                  </a:cubicBezTo>
                  <a:cubicBezTo>
                    <a:pt x="315" y="305"/>
                    <a:pt x="313" y="304"/>
                    <a:pt x="312" y="302"/>
                  </a:cubicBezTo>
                  <a:cubicBezTo>
                    <a:pt x="312" y="302"/>
                    <a:pt x="312" y="302"/>
                    <a:pt x="311" y="302"/>
                  </a:cubicBezTo>
                  <a:cubicBezTo>
                    <a:pt x="251" y="244"/>
                    <a:pt x="251" y="244"/>
                    <a:pt x="251" y="244"/>
                  </a:cubicBezTo>
                  <a:cubicBezTo>
                    <a:pt x="247" y="240"/>
                    <a:pt x="241" y="241"/>
                    <a:pt x="238" y="244"/>
                  </a:cubicBezTo>
                  <a:cubicBezTo>
                    <a:pt x="234" y="248"/>
                    <a:pt x="235" y="254"/>
                    <a:pt x="238" y="257"/>
                  </a:cubicBezTo>
                  <a:cubicBezTo>
                    <a:pt x="296" y="312"/>
                    <a:pt x="296" y="312"/>
                    <a:pt x="296" y="312"/>
                  </a:cubicBezTo>
                  <a:cubicBezTo>
                    <a:pt x="296" y="313"/>
                    <a:pt x="297" y="315"/>
                    <a:pt x="298" y="316"/>
                  </a:cubicBezTo>
                  <a:cubicBezTo>
                    <a:pt x="309" y="327"/>
                    <a:pt x="309" y="327"/>
                    <a:pt x="309" y="327"/>
                  </a:cubicBezTo>
                  <a:cubicBezTo>
                    <a:pt x="311" y="328"/>
                    <a:pt x="313" y="333"/>
                    <a:pt x="305" y="342"/>
                  </a:cubicBezTo>
                  <a:cubicBezTo>
                    <a:pt x="295" y="351"/>
                    <a:pt x="293" y="350"/>
                    <a:pt x="280" y="336"/>
                  </a:cubicBezTo>
                  <a:cubicBezTo>
                    <a:pt x="278" y="335"/>
                    <a:pt x="277" y="333"/>
                    <a:pt x="276" y="332"/>
                  </a:cubicBezTo>
                  <a:cubicBezTo>
                    <a:pt x="275" y="332"/>
                    <a:pt x="275" y="332"/>
                    <a:pt x="275" y="331"/>
                  </a:cubicBezTo>
                  <a:cubicBezTo>
                    <a:pt x="273" y="329"/>
                    <a:pt x="273" y="329"/>
                    <a:pt x="273" y="329"/>
                  </a:cubicBezTo>
                  <a:cubicBezTo>
                    <a:pt x="273" y="329"/>
                    <a:pt x="273" y="329"/>
                    <a:pt x="273" y="329"/>
                  </a:cubicBezTo>
                  <a:cubicBezTo>
                    <a:pt x="230" y="287"/>
                    <a:pt x="230" y="287"/>
                    <a:pt x="230" y="287"/>
                  </a:cubicBezTo>
                  <a:cubicBezTo>
                    <a:pt x="226" y="284"/>
                    <a:pt x="221" y="284"/>
                    <a:pt x="217" y="288"/>
                  </a:cubicBezTo>
                  <a:cubicBezTo>
                    <a:pt x="214" y="291"/>
                    <a:pt x="214" y="297"/>
                    <a:pt x="217" y="300"/>
                  </a:cubicBezTo>
                  <a:cubicBezTo>
                    <a:pt x="250" y="332"/>
                    <a:pt x="250" y="332"/>
                    <a:pt x="250" y="332"/>
                  </a:cubicBezTo>
                  <a:cubicBezTo>
                    <a:pt x="259" y="341"/>
                    <a:pt x="259" y="341"/>
                    <a:pt x="259" y="341"/>
                  </a:cubicBezTo>
                  <a:cubicBezTo>
                    <a:pt x="259" y="341"/>
                    <a:pt x="260" y="342"/>
                    <a:pt x="259" y="344"/>
                  </a:cubicBezTo>
                  <a:cubicBezTo>
                    <a:pt x="259" y="346"/>
                    <a:pt x="257" y="348"/>
                    <a:pt x="254" y="351"/>
                  </a:cubicBezTo>
                  <a:cubicBezTo>
                    <a:pt x="244" y="359"/>
                    <a:pt x="241" y="357"/>
                    <a:pt x="229" y="347"/>
                  </a:cubicBezTo>
                  <a:cubicBezTo>
                    <a:pt x="224" y="343"/>
                    <a:pt x="224" y="343"/>
                    <a:pt x="224" y="343"/>
                  </a:cubicBezTo>
                  <a:cubicBezTo>
                    <a:pt x="224" y="343"/>
                    <a:pt x="224" y="343"/>
                    <a:pt x="224" y="343"/>
                  </a:cubicBezTo>
                  <a:cubicBezTo>
                    <a:pt x="224" y="343"/>
                    <a:pt x="224" y="343"/>
                    <a:pt x="224" y="343"/>
                  </a:cubicBezTo>
                  <a:cubicBezTo>
                    <a:pt x="222" y="341"/>
                    <a:pt x="222" y="341"/>
                    <a:pt x="222" y="341"/>
                  </a:cubicBezTo>
                  <a:cubicBezTo>
                    <a:pt x="222" y="341"/>
                    <a:pt x="222" y="341"/>
                    <a:pt x="222" y="341"/>
                  </a:cubicBezTo>
                  <a:cubicBezTo>
                    <a:pt x="187" y="313"/>
                    <a:pt x="187" y="313"/>
                    <a:pt x="187" y="313"/>
                  </a:cubicBezTo>
                  <a:cubicBezTo>
                    <a:pt x="191" y="308"/>
                    <a:pt x="195" y="301"/>
                    <a:pt x="195" y="295"/>
                  </a:cubicBezTo>
                  <a:cubicBezTo>
                    <a:pt x="197" y="272"/>
                    <a:pt x="174" y="258"/>
                    <a:pt x="174" y="258"/>
                  </a:cubicBezTo>
                  <a:cubicBezTo>
                    <a:pt x="174" y="258"/>
                    <a:pt x="172" y="241"/>
                    <a:pt x="156" y="233"/>
                  </a:cubicBezTo>
                  <a:cubicBezTo>
                    <a:pt x="149" y="229"/>
                    <a:pt x="151" y="216"/>
                    <a:pt x="134" y="206"/>
                  </a:cubicBezTo>
                  <a:cubicBezTo>
                    <a:pt x="128" y="202"/>
                    <a:pt x="123" y="181"/>
                    <a:pt x="105" y="185"/>
                  </a:cubicBezTo>
                  <a:cubicBezTo>
                    <a:pt x="105" y="185"/>
                    <a:pt x="103" y="186"/>
                    <a:pt x="100" y="188"/>
                  </a:cubicBezTo>
                  <a:cubicBezTo>
                    <a:pt x="82" y="146"/>
                    <a:pt x="82" y="146"/>
                    <a:pt x="82" y="146"/>
                  </a:cubicBezTo>
                  <a:cubicBezTo>
                    <a:pt x="90" y="136"/>
                    <a:pt x="99" y="124"/>
                    <a:pt x="112" y="113"/>
                  </a:cubicBezTo>
                  <a:cubicBezTo>
                    <a:pt x="112" y="112"/>
                    <a:pt x="113" y="112"/>
                    <a:pt x="113" y="112"/>
                  </a:cubicBezTo>
                  <a:cubicBezTo>
                    <a:pt x="114" y="111"/>
                    <a:pt x="115" y="110"/>
                    <a:pt x="116" y="109"/>
                  </a:cubicBezTo>
                  <a:cubicBezTo>
                    <a:pt x="140" y="91"/>
                    <a:pt x="159" y="81"/>
                    <a:pt x="167" y="77"/>
                  </a:cubicBezTo>
                  <a:cubicBezTo>
                    <a:pt x="174" y="82"/>
                    <a:pt x="191" y="92"/>
                    <a:pt x="202" y="99"/>
                  </a:cubicBezTo>
                  <a:cubicBezTo>
                    <a:pt x="191" y="110"/>
                    <a:pt x="188" y="125"/>
                    <a:pt x="195" y="139"/>
                  </a:cubicBezTo>
                  <a:cubicBezTo>
                    <a:pt x="201" y="145"/>
                    <a:pt x="201" y="145"/>
                    <a:pt x="201" y="145"/>
                  </a:cubicBezTo>
                  <a:cubicBezTo>
                    <a:pt x="201" y="145"/>
                    <a:pt x="259" y="140"/>
                    <a:pt x="270" y="140"/>
                  </a:cubicBezTo>
                  <a:cubicBezTo>
                    <a:pt x="281" y="140"/>
                    <a:pt x="344" y="215"/>
                    <a:pt x="368" y="226"/>
                  </a:cubicBezTo>
                  <a:cubicBezTo>
                    <a:pt x="391" y="236"/>
                    <a:pt x="380" y="242"/>
                    <a:pt x="412" y="227"/>
                  </a:cubicBezTo>
                  <a:cubicBezTo>
                    <a:pt x="474" y="199"/>
                    <a:pt x="473" y="206"/>
                    <a:pt x="456" y="172"/>
                  </a:cubicBezTo>
                  <a:cubicBezTo>
                    <a:pt x="427" y="115"/>
                    <a:pt x="396" y="91"/>
                    <a:pt x="396" y="91"/>
                  </a:cubicBezTo>
                  <a:cubicBezTo>
                    <a:pt x="396" y="91"/>
                    <a:pt x="358" y="106"/>
                    <a:pt x="344" y="104"/>
                  </a:cubicBezTo>
                  <a:cubicBezTo>
                    <a:pt x="329" y="103"/>
                    <a:pt x="306" y="70"/>
                    <a:pt x="243" y="78"/>
                  </a:cubicBezTo>
                  <a:cubicBezTo>
                    <a:pt x="233" y="80"/>
                    <a:pt x="224" y="83"/>
                    <a:pt x="217" y="87"/>
                  </a:cubicBezTo>
                  <a:cubicBezTo>
                    <a:pt x="208" y="81"/>
                    <a:pt x="192" y="71"/>
                    <a:pt x="181" y="65"/>
                  </a:cubicBezTo>
                  <a:cubicBezTo>
                    <a:pt x="185" y="63"/>
                    <a:pt x="187" y="62"/>
                    <a:pt x="187" y="62"/>
                  </a:cubicBezTo>
                  <a:cubicBezTo>
                    <a:pt x="190" y="60"/>
                    <a:pt x="192" y="58"/>
                    <a:pt x="193" y="55"/>
                  </a:cubicBezTo>
                  <a:cubicBezTo>
                    <a:pt x="193" y="52"/>
                    <a:pt x="192" y="49"/>
                    <a:pt x="190" y="47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2" y="1"/>
                    <a:pt x="138" y="0"/>
                    <a:pt x="135" y="1"/>
                  </a:cubicBezTo>
                  <a:cubicBezTo>
                    <a:pt x="133" y="2"/>
                    <a:pt x="99" y="17"/>
                    <a:pt x="64" y="52"/>
                  </a:cubicBezTo>
                  <a:cubicBezTo>
                    <a:pt x="29" y="86"/>
                    <a:pt x="4" y="119"/>
                    <a:pt x="3" y="120"/>
                  </a:cubicBezTo>
                  <a:cubicBezTo>
                    <a:pt x="0" y="124"/>
                    <a:pt x="0" y="129"/>
                    <a:pt x="4" y="132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51" y="180"/>
                    <a:pt x="53" y="181"/>
                    <a:pt x="56" y="181"/>
                  </a:cubicBezTo>
                  <a:close/>
                  <a:moveTo>
                    <a:pt x="76" y="65"/>
                  </a:moveTo>
                  <a:cubicBezTo>
                    <a:pt x="101" y="40"/>
                    <a:pt x="126" y="26"/>
                    <a:pt x="136" y="2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53" y="59"/>
                    <a:pt x="126" y="76"/>
                    <a:pt x="102" y="97"/>
                  </a:cubicBezTo>
                  <a:cubicBezTo>
                    <a:pt x="78" y="116"/>
                    <a:pt x="68" y="132"/>
                    <a:pt x="65" y="139"/>
                  </a:cubicBezTo>
                  <a:cubicBezTo>
                    <a:pt x="60" y="146"/>
                    <a:pt x="56" y="152"/>
                    <a:pt x="53" y="157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31" y="114"/>
                    <a:pt x="51" y="89"/>
                    <a:pt x="7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24953"/>
                </a:solidFill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19" name="Freeform 184"/>
            <p:cNvSpPr/>
            <p:nvPr/>
          </p:nvSpPr>
          <p:spPr bwMode="auto">
            <a:xfrm>
              <a:off x="5838826" y="3197225"/>
              <a:ext cx="41275" cy="42863"/>
            </a:xfrm>
            <a:custGeom>
              <a:avLst/>
              <a:gdLst>
                <a:gd name="T0" fmla="*/ 14 w 24"/>
                <a:gd name="T1" fmla="*/ 23 h 24"/>
                <a:gd name="T2" fmla="*/ 23 w 24"/>
                <a:gd name="T3" fmla="*/ 11 h 24"/>
                <a:gd name="T4" fmla="*/ 10 w 24"/>
                <a:gd name="T5" fmla="*/ 1 h 24"/>
                <a:gd name="T6" fmla="*/ 1 w 24"/>
                <a:gd name="T7" fmla="*/ 14 h 24"/>
                <a:gd name="T8" fmla="*/ 14 w 24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4" y="23"/>
                  </a:moveTo>
                  <a:cubicBezTo>
                    <a:pt x="20" y="22"/>
                    <a:pt x="24" y="17"/>
                    <a:pt x="23" y="11"/>
                  </a:cubicBezTo>
                  <a:cubicBezTo>
                    <a:pt x="22" y="5"/>
                    <a:pt x="17" y="0"/>
                    <a:pt x="10" y="1"/>
                  </a:cubicBezTo>
                  <a:cubicBezTo>
                    <a:pt x="4" y="2"/>
                    <a:pt x="0" y="8"/>
                    <a:pt x="1" y="14"/>
                  </a:cubicBezTo>
                  <a:cubicBezTo>
                    <a:pt x="2" y="20"/>
                    <a:pt x="8" y="24"/>
                    <a:pt x="14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24953"/>
                </a:solidFill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147069" y="2039674"/>
            <a:ext cx="607556" cy="527313"/>
            <a:chOff x="3722419" y="4198715"/>
            <a:chExt cx="499165" cy="433238"/>
          </a:xfrm>
          <a:solidFill>
            <a:schemeClr val="bg1"/>
          </a:solidFill>
        </p:grpSpPr>
        <p:sp>
          <p:nvSpPr>
            <p:cNvPr id="21" name="Freeform 237"/>
            <p:cNvSpPr/>
            <p:nvPr/>
          </p:nvSpPr>
          <p:spPr bwMode="auto">
            <a:xfrm>
              <a:off x="3722419" y="4198715"/>
              <a:ext cx="294656" cy="433238"/>
            </a:xfrm>
            <a:custGeom>
              <a:avLst/>
              <a:gdLst>
                <a:gd name="T0" fmla="*/ 36 w 139"/>
                <a:gd name="T1" fmla="*/ 55 h 205"/>
                <a:gd name="T2" fmla="*/ 0 w 139"/>
                <a:gd name="T3" fmla="*/ 91 h 205"/>
                <a:gd name="T4" fmla="*/ 0 w 139"/>
                <a:gd name="T5" fmla="*/ 113 h 205"/>
                <a:gd name="T6" fmla="*/ 36 w 139"/>
                <a:gd name="T7" fmla="*/ 150 h 205"/>
                <a:gd name="T8" fmla="*/ 54 w 139"/>
                <a:gd name="T9" fmla="*/ 150 h 205"/>
                <a:gd name="T10" fmla="*/ 139 w 139"/>
                <a:gd name="T11" fmla="*/ 205 h 205"/>
                <a:gd name="T12" fmla="*/ 139 w 139"/>
                <a:gd name="T13" fmla="*/ 0 h 205"/>
                <a:gd name="T14" fmla="*/ 54 w 139"/>
                <a:gd name="T15" fmla="*/ 55 h 205"/>
                <a:gd name="T16" fmla="*/ 36 w 139"/>
                <a:gd name="T17" fmla="*/ 5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205">
                  <a:moveTo>
                    <a:pt x="36" y="55"/>
                  </a:moveTo>
                  <a:cubicBezTo>
                    <a:pt x="16" y="55"/>
                    <a:pt x="0" y="71"/>
                    <a:pt x="0" y="9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34"/>
                    <a:pt x="16" y="150"/>
                    <a:pt x="36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39" y="205"/>
                    <a:pt x="139" y="205"/>
                    <a:pt x="139" y="205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54" y="55"/>
                    <a:pt x="54" y="55"/>
                    <a:pt x="54" y="55"/>
                  </a:cubicBezTo>
                  <a:lnTo>
                    <a:pt x="36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22" name="Freeform 238"/>
            <p:cNvSpPr/>
            <p:nvPr/>
          </p:nvSpPr>
          <p:spPr bwMode="auto">
            <a:xfrm>
              <a:off x="4048020" y="4331915"/>
              <a:ext cx="61891" cy="148000"/>
            </a:xfrm>
            <a:custGeom>
              <a:avLst/>
              <a:gdLst>
                <a:gd name="T0" fmla="*/ 29 w 29"/>
                <a:gd name="T1" fmla="*/ 35 h 70"/>
                <a:gd name="T2" fmla="*/ 0 w 29"/>
                <a:gd name="T3" fmla="*/ 0 h 70"/>
                <a:gd name="T4" fmla="*/ 0 w 29"/>
                <a:gd name="T5" fmla="*/ 70 h 70"/>
                <a:gd name="T6" fmla="*/ 29 w 29"/>
                <a:gd name="T7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70">
                  <a:moveTo>
                    <a:pt x="29" y="35"/>
                  </a:moveTo>
                  <a:cubicBezTo>
                    <a:pt x="29" y="17"/>
                    <a:pt x="14" y="3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4" y="67"/>
                    <a:pt x="29" y="53"/>
                    <a:pt x="2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23" name="Freeform 239"/>
            <p:cNvSpPr/>
            <p:nvPr/>
          </p:nvSpPr>
          <p:spPr bwMode="auto">
            <a:xfrm>
              <a:off x="4048020" y="4201406"/>
              <a:ext cx="173564" cy="409020"/>
            </a:xfrm>
            <a:custGeom>
              <a:avLst/>
              <a:gdLst>
                <a:gd name="T0" fmla="*/ 0 w 82"/>
                <a:gd name="T1" fmla="*/ 0 h 194"/>
                <a:gd name="T2" fmla="*/ 0 w 82"/>
                <a:gd name="T3" fmla="*/ 23 h 194"/>
                <a:gd name="T4" fmla="*/ 55 w 82"/>
                <a:gd name="T5" fmla="*/ 97 h 194"/>
                <a:gd name="T6" fmla="*/ 0 w 82"/>
                <a:gd name="T7" fmla="*/ 171 h 194"/>
                <a:gd name="T8" fmla="*/ 0 w 82"/>
                <a:gd name="T9" fmla="*/ 194 h 194"/>
                <a:gd name="T10" fmla="*/ 82 w 82"/>
                <a:gd name="T11" fmla="*/ 97 h 194"/>
                <a:gd name="T12" fmla="*/ 0 w 82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94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29" y="33"/>
                    <a:pt x="55" y="62"/>
                    <a:pt x="55" y="97"/>
                  </a:cubicBezTo>
                  <a:cubicBezTo>
                    <a:pt x="55" y="132"/>
                    <a:pt x="29" y="161"/>
                    <a:pt x="0" y="171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43" y="186"/>
                    <a:pt x="82" y="146"/>
                    <a:pt x="82" y="97"/>
                  </a:cubicBezTo>
                  <a:cubicBezTo>
                    <a:pt x="82" y="48"/>
                    <a:pt x="43" y="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470812" y="2080204"/>
            <a:ext cx="670109" cy="446252"/>
            <a:chOff x="5924027" y="5391436"/>
            <a:chExt cx="315154" cy="189852"/>
          </a:xfrm>
          <a:solidFill>
            <a:schemeClr val="bg1"/>
          </a:solidFill>
        </p:grpSpPr>
        <p:sp>
          <p:nvSpPr>
            <p:cNvPr id="25" name="Freeform 11"/>
            <p:cNvSpPr/>
            <p:nvPr/>
          </p:nvSpPr>
          <p:spPr bwMode="auto">
            <a:xfrm>
              <a:off x="5924027" y="5400295"/>
              <a:ext cx="111380" cy="172132"/>
            </a:xfrm>
            <a:custGeom>
              <a:avLst/>
              <a:gdLst>
                <a:gd name="T0" fmla="*/ 0 w 88"/>
                <a:gd name="T1" fmla="*/ 0 h 136"/>
                <a:gd name="T2" fmla="*/ 88 w 88"/>
                <a:gd name="T3" fmla="*/ 72 h 136"/>
                <a:gd name="T4" fmla="*/ 0 w 88"/>
                <a:gd name="T5" fmla="*/ 136 h 136"/>
                <a:gd name="T6" fmla="*/ 0 w 88"/>
                <a:gd name="T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6">
                  <a:moveTo>
                    <a:pt x="0" y="0"/>
                  </a:moveTo>
                  <a:lnTo>
                    <a:pt x="88" y="72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26" name="Freeform 12"/>
            <p:cNvSpPr/>
            <p:nvPr/>
          </p:nvSpPr>
          <p:spPr bwMode="auto">
            <a:xfrm>
              <a:off x="5937949" y="5391436"/>
              <a:ext cx="287310" cy="118974"/>
            </a:xfrm>
            <a:custGeom>
              <a:avLst/>
              <a:gdLst>
                <a:gd name="T0" fmla="*/ 0 w 227"/>
                <a:gd name="T1" fmla="*/ 0 h 94"/>
                <a:gd name="T2" fmla="*/ 227 w 227"/>
                <a:gd name="T3" fmla="*/ 0 h 94"/>
                <a:gd name="T4" fmla="*/ 113 w 227"/>
                <a:gd name="T5" fmla="*/ 94 h 94"/>
                <a:gd name="T6" fmla="*/ 0 w 227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94">
                  <a:moveTo>
                    <a:pt x="0" y="0"/>
                  </a:moveTo>
                  <a:lnTo>
                    <a:pt x="227" y="0"/>
                  </a:lnTo>
                  <a:lnTo>
                    <a:pt x="113" y="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5935418" y="5501550"/>
              <a:ext cx="283512" cy="79738"/>
            </a:xfrm>
            <a:custGeom>
              <a:avLst/>
              <a:gdLst>
                <a:gd name="T0" fmla="*/ 0 w 224"/>
                <a:gd name="T1" fmla="*/ 63 h 63"/>
                <a:gd name="T2" fmla="*/ 88 w 224"/>
                <a:gd name="T3" fmla="*/ 0 h 63"/>
                <a:gd name="T4" fmla="*/ 115 w 224"/>
                <a:gd name="T5" fmla="*/ 21 h 63"/>
                <a:gd name="T6" fmla="*/ 139 w 224"/>
                <a:gd name="T7" fmla="*/ 2 h 63"/>
                <a:gd name="T8" fmla="*/ 224 w 224"/>
                <a:gd name="T9" fmla="*/ 63 h 63"/>
                <a:gd name="T10" fmla="*/ 0 w 224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63">
                  <a:moveTo>
                    <a:pt x="0" y="63"/>
                  </a:moveTo>
                  <a:lnTo>
                    <a:pt x="88" y="0"/>
                  </a:lnTo>
                  <a:lnTo>
                    <a:pt x="115" y="21"/>
                  </a:lnTo>
                  <a:lnTo>
                    <a:pt x="139" y="2"/>
                  </a:lnTo>
                  <a:lnTo>
                    <a:pt x="224" y="63"/>
                  </a:lnTo>
                  <a:lnTo>
                    <a:pt x="0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6122739" y="5399030"/>
              <a:ext cx="116442" cy="179726"/>
            </a:xfrm>
            <a:custGeom>
              <a:avLst/>
              <a:gdLst>
                <a:gd name="T0" fmla="*/ 0 w 92"/>
                <a:gd name="T1" fmla="*/ 76 h 142"/>
                <a:gd name="T2" fmla="*/ 92 w 92"/>
                <a:gd name="T3" fmla="*/ 0 h 142"/>
                <a:gd name="T4" fmla="*/ 92 w 92"/>
                <a:gd name="T5" fmla="*/ 142 h 142"/>
                <a:gd name="T6" fmla="*/ 0 w 92"/>
                <a:gd name="T7" fmla="*/ 7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42">
                  <a:moveTo>
                    <a:pt x="0" y="76"/>
                  </a:moveTo>
                  <a:lnTo>
                    <a:pt x="92" y="0"/>
                  </a:lnTo>
                  <a:lnTo>
                    <a:pt x="92" y="142"/>
                  </a:lnTo>
                  <a:lnTo>
                    <a:pt x="0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565564" y="3487935"/>
            <a:ext cx="2746071" cy="2136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ADD YOUR TITTLE</a:t>
            </a:r>
            <a:endParaRPr lang="en-US" altLang="zh-CN" sz="2000" b="1" dirty="0">
              <a:solidFill>
                <a:srgbClr val="000000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You can click here to enter you text. You can click here to enter you text. You can click here to enter you text. </a:t>
            </a:r>
            <a:endParaRPr lang="zh-CN" altLang="en-US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432830" y="3487935"/>
            <a:ext cx="2746071" cy="2136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ADD YOUR TITTLE</a:t>
            </a:r>
            <a:endParaRPr lang="en-US" altLang="zh-CN" sz="2000" b="1" dirty="0">
              <a:solidFill>
                <a:srgbClr val="000000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You can click here to enter you text. You can click here to enter you text. You can click here to enter you text. </a:t>
            </a:r>
            <a:endParaRPr lang="zh-CN" altLang="en-US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300096" y="3487935"/>
            <a:ext cx="2746071" cy="2136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ADD YOUR TITTLE</a:t>
            </a:r>
            <a:endParaRPr lang="en-US" altLang="zh-CN" sz="2000" b="1" dirty="0">
              <a:solidFill>
                <a:srgbClr val="000000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You can click here to enter you text. You can click here to enter you text. You can click here to enter you text. </a:t>
            </a:r>
            <a:endParaRPr lang="zh-CN" altLang="en-US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167362" y="3487935"/>
            <a:ext cx="2746071" cy="2136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ADD YOUR TITTLE</a:t>
            </a:r>
            <a:endParaRPr lang="en-US" altLang="zh-CN" sz="2000" b="1" dirty="0">
              <a:solidFill>
                <a:srgbClr val="000000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You can click here to enter you text. You can click here to enter you text. You can click here to enter you text. </a:t>
            </a:r>
            <a:endParaRPr lang="zh-CN" altLang="en-US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921778" y="1651727"/>
            <a:ext cx="2632511" cy="3729176"/>
            <a:chOff x="4956175" y="1504950"/>
            <a:chExt cx="3235325" cy="4583113"/>
          </a:xfrm>
        </p:grpSpPr>
        <p:sp>
          <p:nvSpPr>
            <p:cNvPr id="3" name="任意多边形 12"/>
            <p:cNvSpPr/>
            <p:nvPr/>
          </p:nvSpPr>
          <p:spPr bwMode="auto">
            <a:xfrm rot="2083007">
              <a:off x="6629400" y="2903538"/>
              <a:ext cx="1562100" cy="1560512"/>
            </a:xfrm>
            <a:custGeom>
              <a:avLst/>
              <a:gdLst>
                <a:gd name="T0" fmla="*/ 233127 w 3340100"/>
                <a:gd name="T1" fmla="*/ 780256 h 3340100"/>
                <a:gd name="T2" fmla="*/ 1328973 w 3340100"/>
                <a:gd name="T3" fmla="*/ 780256 h 3340100"/>
                <a:gd name="T4" fmla="*/ 781050 w 3340100"/>
                <a:gd name="T5" fmla="*/ 0 h 3340100"/>
                <a:gd name="T6" fmla="*/ 869785 w 3340100"/>
                <a:gd name="T7" fmla="*/ 91953 h 3340100"/>
                <a:gd name="T8" fmla="*/ 962957 w 3340100"/>
                <a:gd name="T9" fmla="*/ 110249 h 3340100"/>
                <a:gd name="T10" fmla="*/ 1085070 w 3340100"/>
                <a:gd name="T11" fmla="*/ 61316 h 3340100"/>
                <a:gd name="T12" fmla="*/ 1126525 w 3340100"/>
                <a:gd name="T13" fmla="*/ 176734 h 3340100"/>
                <a:gd name="T14" fmla="*/ 1207108 w 3340100"/>
                <a:gd name="T15" fmla="*/ 230411 h 3340100"/>
                <a:gd name="T16" fmla="*/ 1333336 w 3340100"/>
                <a:gd name="T17" fmla="*/ 228532 h 3340100"/>
                <a:gd name="T18" fmla="*/ 1331767 w 3340100"/>
                <a:gd name="T19" fmla="*/ 353548 h 3340100"/>
                <a:gd name="T20" fmla="*/ 1387064 w 3340100"/>
                <a:gd name="T21" fmla="*/ 435345 h 3340100"/>
                <a:gd name="T22" fmla="*/ 1500721 w 3340100"/>
                <a:gd name="T23" fmla="*/ 476545 h 3340100"/>
                <a:gd name="T24" fmla="*/ 1454241 w 3340100"/>
                <a:gd name="T25" fmla="*/ 595397 h 3340100"/>
                <a:gd name="T26" fmla="*/ 1474176 w 3340100"/>
                <a:gd name="T27" fmla="*/ 693890 h 3340100"/>
                <a:gd name="T28" fmla="*/ 1562100 w 3340100"/>
                <a:gd name="T29" fmla="*/ 780256 h 3340100"/>
                <a:gd name="T30" fmla="*/ 1474918 w 3340100"/>
                <a:gd name="T31" fmla="*/ 866211 h 3340100"/>
                <a:gd name="T32" fmla="*/ 1455106 w 3340100"/>
                <a:gd name="T33" fmla="*/ 966201 h 3340100"/>
                <a:gd name="T34" fmla="*/ 1500721 w 3340100"/>
                <a:gd name="T35" fmla="*/ 1083967 h 3340100"/>
                <a:gd name="T36" fmla="*/ 1389969 w 3340100"/>
                <a:gd name="T37" fmla="*/ 1124839 h 3340100"/>
                <a:gd name="T38" fmla="*/ 1332692 w 3340100"/>
                <a:gd name="T39" fmla="*/ 1210178 h 3340100"/>
                <a:gd name="T40" fmla="*/ 1333336 w 3340100"/>
                <a:gd name="T41" fmla="*/ 1331980 h 3340100"/>
                <a:gd name="T42" fmla="*/ 1211410 w 3340100"/>
                <a:gd name="T43" fmla="*/ 1331338 h 3340100"/>
                <a:gd name="T44" fmla="*/ 1125983 w 3340100"/>
                <a:gd name="T45" fmla="*/ 1388556 h 3340100"/>
                <a:gd name="T46" fmla="*/ 1085070 w 3340100"/>
                <a:gd name="T47" fmla="*/ 1499196 h 3340100"/>
                <a:gd name="T48" fmla="*/ 967185 w 3340100"/>
                <a:gd name="T49" fmla="*/ 1453627 h 3340100"/>
                <a:gd name="T50" fmla="*/ 867093 w 3340100"/>
                <a:gd name="T51" fmla="*/ 1473419 h 3340100"/>
                <a:gd name="T52" fmla="*/ 781050 w 3340100"/>
                <a:gd name="T53" fmla="*/ 1560512 h 3340100"/>
                <a:gd name="T54" fmla="*/ 694596 w 3340100"/>
                <a:gd name="T55" fmla="*/ 1472677 h 3340100"/>
                <a:gd name="T56" fmla="*/ 596003 w 3340100"/>
                <a:gd name="T57" fmla="*/ 1452762 h 3340100"/>
                <a:gd name="T58" fmla="*/ 477030 w 3340100"/>
                <a:gd name="T59" fmla="*/ 1499196 h 3340100"/>
                <a:gd name="T60" fmla="*/ 435788 w 3340100"/>
                <a:gd name="T61" fmla="*/ 1385653 h 3340100"/>
                <a:gd name="T62" fmla="*/ 353907 w 3340100"/>
                <a:gd name="T63" fmla="*/ 1330413 h 3340100"/>
                <a:gd name="T64" fmla="*/ 228765 w 3340100"/>
                <a:gd name="T65" fmla="*/ 1331980 h 3340100"/>
                <a:gd name="T66" fmla="*/ 230645 w 3340100"/>
                <a:gd name="T67" fmla="*/ 1205881 h 3340100"/>
                <a:gd name="T68" fmla="*/ 176914 w 3340100"/>
                <a:gd name="T69" fmla="*/ 1125380 h 3340100"/>
                <a:gd name="T70" fmla="*/ 61379 w 3340100"/>
                <a:gd name="T71" fmla="*/ 1083967 h 3340100"/>
                <a:gd name="T72" fmla="*/ 110361 w 3340100"/>
                <a:gd name="T73" fmla="*/ 961978 h 3340100"/>
                <a:gd name="T74" fmla="*/ 92047 w 3340100"/>
                <a:gd name="T75" fmla="*/ 868901 h 3340100"/>
                <a:gd name="T76" fmla="*/ 0 w 3340100"/>
                <a:gd name="T77" fmla="*/ 780256 h 3340100"/>
                <a:gd name="T78" fmla="*/ 92789 w 3340100"/>
                <a:gd name="T79" fmla="*/ 691201 h 3340100"/>
                <a:gd name="T80" fmla="*/ 111227 w 3340100"/>
                <a:gd name="T81" fmla="*/ 599620 h 3340100"/>
                <a:gd name="T82" fmla="*/ 61379 w 3340100"/>
                <a:gd name="T83" fmla="*/ 476545 h 3340100"/>
                <a:gd name="T84" fmla="*/ 179820 w 3340100"/>
                <a:gd name="T85" fmla="*/ 434804 h 3340100"/>
                <a:gd name="T86" fmla="*/ 231570 w 3340100"/>
                <a:gd name="T87" fmla="*/ 357846 h 3340100"/>
                <a:gd name="T88" fmla="*/ 228765 w 3340100"/>
                <a:gd name="T89" fmla="*/ 228532 h 3340100"/>
                <a:gd name="T90" fmla="*/ 358210 w 3340100"/>
                <a:gd name="T91" fmla="*/ 231335 h 3340100"/>
                <a:gd name="T92" fmla="*/ 435246 w 3340100"/>
                <a:gd name="T93" fmla="*/ 179637 h 3340100"/>
                <a:gd name="T94" fmla="*/ 477030 w 3340100"/>
                <a:gd name="T95" fmla="*/ 61316 h 3340100"/>
                <a:gd name="T96" fmla="*/ 600230 w 3340100"/>
                <a:gd name="T97" fmla="*/ 111114 h 3340100"/>
                <a:gd name="T98" fmla="*/ 691904 w 3340100"/>
                <a:gd name="T99" fmla="*/ 92695 h 33401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40100"/>
                <a:gd name="T151" fmla="*/ 0 h 3340100"/>
                <a:gd name="T152" fmla="*/ 3340100 w 3340100"/>
                <a:gd name="T153" fmla="*/ 3340100 h 33401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40100" h="3340100">
                  <a:moveTo>
                    <a:pt x="1670050" y="498475"/>
                  </a:moveTo>
                  <a:cubicBezTo>
                    <a:pt x="1023007" y="498475"/>
                    <a:pt x="498475" y="1023007"/>
                    <a:pt x="498475" y="1670050"/>
                  </a:cubicBezTo>
                  <a:cubicBezTo>
                    <a:pt x="498475" y="2317093"/>
                    <a:pt x="1023007" y="2841625"/>
                    <a:pt x="1670050" y="2841625"/>
                  </a:cubicBezTo>
                  <a:cubicBezTo>
                    <a:pt x="2317093" y="2841625"/>
                    <a:pt x="2841625" y="2317093"/>
                    <a:pt x="2841625" y="1670050"/>
                  </a:cubicBezTo>
                  <a:cubicBezTo>
                    <a:pt x="2841625" y="1023007"/>
                    <a:pt x="2317093" y="498475"/>
                    <a:pt x="1670050" y="498475"/>
                  </a:cubicBezTo>
                  <a:close/>
                  <a:moveTo>
                    <a:pt x="1670050" y="0"/>
                  </a:moveTo>
                  <a:lnTo>
                    <a:pt x="1753194" y="4199"/>
                  </a:lnTo>
                  <a:lnTo>
                    <a:pt x="1859784" y="196816"/>
                  </a:lnTo>
                  <a:lnTo>
                    <a:pt x="1975233" y="214435"/>
                  </a:lnTo>
                  <a:lnTo>
                    <a:pt x="2059006" y="235975"/>
                  </a:lnTo>
                  <a:lnTo>
                    <a:pt x="2231291" y="98733"/>
                  </a:lnTo>
                  <a:lnTo>
                    <a:pt x="2320109" y="131241"/>
                  </a:lnTo>
                  <a:lnTo>
                    <a:pt x="2384278" y="162153"/>
                  </a:lnTo>
                  <a:lnTo>
                    <a:pt x="2408748" y="378280"/>
                  </a:lnTo>
                  <a:lnTo>
                    <a:pt x="2508255" y="438732"/>
                  </a:lnTo>
                  <a:lnTo>
                    <a:pt x="2581052" y="493168"/>
                  </a:lnTo>
                  <a:lnTo>
                    <a:pt x="2789449" y="433248"/>
                  </a:lnTo>
                  <a:lnTo>
                    <a:pt x="2850954" y="489147"/>
                  </a:lnTo>
                  <a:lnTo>
                    <a:pt x="2906853" y="550651"/>
                  </a:lnTo>
                  <a:lnTo>
                    <a:pt x="2847600" y="756729"/>
                  </a:lnTo>
                  <a:lnTo>
                    <a:pt x="2910892" y="841369"/>
                  </a:lnTo>
                  <a:lnTo>
                    <a:pt x="2965835" y="931807"/>
                  </a:lnTo>
                  <a:lnTo>
                    <a:pt x="3177947" y="955822"/>
                  </a:lnTo>
                  <a:lnTo>
                    <a:pt x="3208859" y="1019991"/>
                  </a:lnTo>
                  <a:lnTo>
                    <a:pt x="3241367" y="1108809"/>
                  </a:lnTo>
                  <a:lnTo>
                    <a:pt x="3109474" y="1274380"/>
                  </a:lnTo>
                  <a:lnTo>
                    <a:pt x="3135189" y="1374392"/>
                  </a:lnTo>
                  <a:lnTo>
                    <a:pt x="3152100" y="1485194"/>
                  </a:lnTo>
                  <a:lnTo>
                    <a:pt x="3335902" y="1586906"/>
                  </a:lnTo>
                  <a:lnTo>
                    <a:pt x="3340100" y="1670050"/>
                  </a:lnTo>
                  <a:lnTo>
                    <a:pt x="3335902" y="1753194"/>
                  </a:lnTo>
                  <a:lnTo>
                    <a:pt x="3153687" y="1854028"/>
                  </a:lnTo>
                  <a:lnTo>
                    <a:pt x="3135189" y="1975233"/>
                  </a:lnTo>
                  <a:lnTo>
                    <a:pt x="3111325" y="2068045"/>
                  </a:lnTo>
                  <a:lnTo>
                    <a:pt x="3241367" y="2231291"/>
                  </a:lnTo>
                  <a:lnTo>
                    <a:pt x="3208859" y="2320109"/>
                  </a:lnTo>
                  <a:lnTo>
                    <a:pt x="3177947" y="2384278"/>
                  </a:lnTo>
                  <a:lnTo>
                    <a:pt x="2972048" y="2407590"/>
                  </a:lnTo>
                  <a:lnTo>
                    <a:pt x="2910892" y="2508255"/>
                  </a:lnTo>
                  <a:lnTo>
                    <a:pt x="2849578" y="2590250"/>
                  </a:lnTo>
                  <a:lnTo>
                    <a:pt x="2906853" y="2789449"/>
                  </a:lnTo>
                  <a:lnTo>
                    <a:pt x="2850954" y="2850954"/>
                  </a:lnTo>
                  <a:lnTo>
                    <a:pt x="2789449" y="2906853"/>
                  </a:lnTo>
                  <a:lnTo>
                    <a:pt x="2590250" y="2849578"/>
                  </a:lnTo>
                  <a:lnTo>
                    <a:pt x="2508255" y="2910892"/>
                  </a:lnTo>
                  <a:lnTo>
                    <a:pt x="2407590" y="2972048"/>
                  </a:lnTo>
                  <a:lnTo>
                    <a:pt x="2384278" y="3177947"/>
                  </a:lnTo>
                  <a:lnTo>
                    <a:pt x="2320109" y="3208859"/>
                  </a:lnTo>
                  <a:lnTo>
                    <a:pt x="2231291" y="3241367"/>
                  </a:lnTo>
                  <a:lnTo>
                    <a:pt x="2068045" y="3111325"/>
                  </a:lnTo>
                  <a:lnTo>
                    <a:pt x="1975233" y="3135189"/>
                  </a:lnTo>
                  <a:lnTo>
                    <a:pt x="1854028" y="3153687"/>
                  </a:lnTo>
                  <a:lnTo>
                    <a:pt x="1753194" y="3335902"/>
                  </a:lnTo>
                  <a:lnTo>
                    <a:pt x="1670050" y="3340100"/>
                  </a:lnTo>
                  <a:lnTo>
                    <a:pt x="1586906" y="3335902"/>
                  </a:lnTo>
                  <a:lnTo>
                    <a:pt x="1485194" y="3152100"/>
                  </a:lnTo>
                  <a:lnTo>
                    <a:pt x="1374392" y="3135189"/>
                  </a:lnTo>
                  <a:lnTo>
                    <a:pt x="1274380" y="3109474"/>
                  </a:lnTo>
                  <a:lnTo>
                    <a:pt x="1108809" y="3241367"/>
                  </a:lnTo>
                  <a:lnTo>
                    <a:pt x="1019991" y="3208859"/>
                  </a:lnTo>
                  <a:lnTo>
                    <a:pt x="955822" y="3177947"/>
                  </a:lnTo>
                  <a:lnTo>
                    <a:pt x="931807" y="2965835"/>
                  </a:lnTo>
                  <a:lnTo>
                    <a:pt x="841369" y="2910892"/>
                  </a:lnTo>
                  <a:lnTo>
                    <a:pt x="756729" y="2847600"/>
                  </a:lnTo>
                  <a:lnTo>
                    <a:pt x="550651" y="2906853"/>
                  </a:lnTo>
                  <a:lnTo>
                    <a:pt x="489147" y="2850954"/>
                  </a:lnTo>
                  <a:lnTo>
                    <a:pt x="433248" y="2789449"/>
                  </a:lnTo>
                  <a:lnTo>
                    <a:pt x="493168" y="2581052"/>
                  </a:lnTo>
                  <a:lnTo>
                    <a:pt x="438732" y="2508255"/>
                  </a:lnTo>
                  <a:lnTo>
                    <a:pt x="378280" y="2408748"/>
                  </a:lnTo>
                  <a:lnTo>
                    <a:pt x="162153" y="2384278"/>
                  </a:lnTo>
                  <a:lnTo>
                    <a:pt x="131241" y="2320109"/>
                  </a:lnTo>
                  <a:lnTo>
                    <a:pt x="98733" y="2231291"/>
                  </a:lnTo>
                  <a:lnTo>
                    <a:pt x="235976" y="2059006"/>
                  </a:lnTo>
                  <a:lnTo>
                    <a:pt x="214435" y="1975233"/>
                  </a:lnTo>
                  <a:lnTo>
                    <a:pt x="196816" y="1859784"/>
                  </a:lnTo>
                  <a:lnTo>
                    <a:pt x="4199" y="1753194"/>
                  </a:lnTo>
                  <a:lnTo>
                    <a:pt x="0" y="1670050"/>
                  </a:lnTo>
                  <a:lnTo>
                    <a:pt x="4199" y="1586906"/>
                  </a:lnTo>
                  <a:lnTo>
                    <a:pt x="198403" y="1479437"/>
                  </a:lnTo>
                  <a:lnTo>
                    <a:pt x="214435" y="1374392"/>
                  </a:lnTo>
                  <a:lnTo>
                    <a:pt x="237827" y="1283418"/>
                  </a:lnTo>
                  <a:lnTo>
                    <a:pt x="98733" y="1108809"/>
                  </a:lnTo>
                  <a:lnTo>
                    <a:pt x="131241" y="1019991"/>
                  </a:lnTo>
                  <a:lnTo>
                    <a:pt x="162153" y="955822"/>
                  </a:lnTo>
                  <a:lnTo>
                    <a:pt x="384493" y="930649"/>
                  </a:lnTo>
                  <a:lnTo>
                    <a:pt x="438732" y="841369"/>
                  </a:lnTo>
                  <a:lnTo>
                    <a:pt x="495146" y="765928"/>
                  </a:lnTo>
                  <a:lnTo>
                    <a:pt x="433248" y="550651"/>
                  </a:lnTo>
                  <a:lnTo>
                    <a:pt x="489147" y="489147"/>
                  </a:lnTo>
                  <a:lnTo>
                    <a:pt x="550651" y="433248"/>
                  </a:lnTo>
                  <a:lnTo>
                    <a:pt x="765928" y="495146"/>
                  </a:lnTo>
                  <a:lnTo>
                    <a:pt x="841369" y="438732"/>
                  </a:lnTo>
                  <a:lnTo>
                    <a:pt x="930649" y="384493"/>
                  </a:lnTo>
                  <a:lnTo>
                    <a:pt x="955822" y="162153"/>
                  </a:lnTo>
                  <a:lnTo>
                    <a:pt x="1019991" y="131241"/>
                  </a:lnTo>
                  <a:lnTo>
                    <a:pt x="1108809" y="98733"/>
                  </a:lnTo>
                  <a:lnTo>
                    <a:pt x="1283418" y="237827"/>
                  </a:lnTo>
                  <a:lnTo>
                    <a:pt x="1374392" y="214435"/>
                  </a:lnTo>
                  <a:lnTo>
                    <a:pt x="1479437" y="198403"/>
                  </a:lnTo>
                  <a:lnTo>
                    <a:pt x="1586906" y="4199"/>
                  </a:lnTo>
                  <a:lnTo>
                    <a:pt x="1670050" y="0"/>
                  </a:lnTo>
                  <a:close/>
                </a:path>
              </a:pathLst>
            </a:custGeom>
            <a:solidFill>
              <a:srgbClr val="869F71"/>
            </a:solidFill>
            <a:ln>
              <a:noFill/>
            </a:ln>
          </p:spPr>
          <p:txBody>
            <a:bodyPr anchor="ctr"/>
            <a:lstStyle/>
            <a:p>
              <a:endParaRPr lang="zh-CN" altLang="en-US" sz="1200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4" name="任意多边形 18"/>
            <p:cNvSpPr/>
            <p:nvPr/>
          </p:nvSpPr>
          <p:spPr bwMode="auto">
            <a:xfrm rot="1877475">
              <a:off x="4956175" y="1504950"/>
              <a:ext cx="2127250" cy="2125663"/>
            </a:xfrm>
            <a:custGeom>
              <a:avLst/>
              <a:gdLst>
                <a:gd name="T0" fmla="*/ 317470 w 3340100"/>
                <a:gd name="T1" fmla="*/ 1062832 h 3340100"/>
                <a:gd name="T2" fmla="*/ 1809780 w 3340100"/>
                <a:gd name="T3" fmla="*/ 1062832 h 3340100"/>
                <a:gd name="T4" fmla="*/ 1063625 w 3340100"/>
                <a:gd name="T5" fmla="*/ 0 h 3340100"/>
                <a:gd name="T6" fmla="*/ 1184463 w 3340100"/>
                <a:gd name="T7" fmla="*/ 125255 h 3340100"/>
                <a:gd name="T8" fmla="*/ 1311344 w 3340100"/>
                <a:gd name="T9" fmla="*/ 150176 h 3340100"/>
                <a:gd name="T10" fmla="*/ 1477636 w 3340100"/>
                <a:gd name="T11" fmla="*/ 83523 h 3340100"/>
                <a:gd name="T12" fmla="*/ 1534089 w 3340100"/>
                <a:gd name="T13" fmla="*/ 240740 h 3340100"/>
                <a:gd name="T14" fmla="*/ 1643826 w 3340100"/>
                <a:gd name="T15" fmla="*/ 313856 h 3340100"/>
                <a:gd name="T16" fmla="*/ 1815722 w 3340100"/>
                <a:gd name="T17" fmla="*/ 311297 h 3340100"/>
                <a:gd name="T18" fmla="*/ 1813586 w 3340100"/>
                <a:gd name="T19" fmla="*/ 481588 h 3340100"/>
                <a:gd name="T20" fmla="*/ 1888887 w 3340100"/>
                <a:gd name="T21" fmla="*/ 593008 h 3340100"/>
                <a:gd name="T22" fmla="*/ 2043665 w 3340100"/>
                <a:gd name="T23" fmla="*/ 649129 h 3340100"/>
                <a:gd name="T24" fmla="*/ 1980368 w 3340100"/>
                <a:gd name="T25" fmla="*/ 811024 h 3340100"/>
                <a:gd name="T26" fmla="*/ 2007516 w 3340100"/>
                <a:gd name="T27" fmla="*/ 945188 h 3340100"/>
                <a:gd name="T28" fmla="*/ 2127250 w 3340100"/>
                <a:gd name="T29" fmla="*/ 1062832 h 3340100"/>
                <a:gd name="T30" fmla="*/ 2008527 w 3340100"/>
                <a:gd name="T31" fmla="*/ 1179916 h 3340100"/>
                <a:gd name="T32" fmla="*/ 1981547 w 3340100"/>
                <a:gd name="T33" fmla="*/ 1316118 h 3340100"/>
                <a:gd name="T34" fmla="*/ 2043665 w 3340100"/>
                <a:gd name="T35" fmla="*/ 1476534 h 3340100"/>
                <a:gd name="T36" fmla="*/ 1892844 w 3340100"/>
                <a:gd name="T37" fmla="*/ 1532207 h 3340100"/>
                <a:gd name="T38" fmla="*/ 1814845 w 3340100"/>
                <a:gd name="T39" fmla="*/ 1648453 h 3340100"/>
                <a:gd name="T40" fmla="*/ 1815722 w 3340100"/>
                <a:gd name="T41" fmla="*/ 1814367 h 3340100"/>
                <a:gd name="T42" fmla="*/ 1649684 w 3340100"/>
                <a:gd name="T43" fmla="*/ 1813491 h 3340100"/>
                <a:gd name="T44" fmla="*/ 1533351 w 3340100"/>
                <a:gd name="T45" fmla="*/ 1891432 h 3340100"/>
                <a:gd name="T46" fmla="*/ 1477636 w 3340100"/>
                <a:gd name="T47" fmla="*/ 2042140 h 3340100"/>
                <a:gd name="T48" fmla="*/ 1317101 w 3340100"/>
                <a:gd name="T49" fmla="*/ 1980069 h 3340100"/>
                <a:gd name="T50" fmla="*/ 1180797 w 3340100"/>
                <a:gd name="T51" fmla="*/ 2007028 h 3340100"/>
                <a:gd name="T52" fmla="*/ 1063625 w 3340100"/>
                <a:gd name="T53" fmla="*/ 2125663 h 3340100"/>
                <a:gd name="T54" fmla="*/ 945894 w 3340100"/>
                <a:gd name="T55" fmla="*/ 2006018 h 3340100"/>
                <a:gd name="T56" fmla="*/ 811630 w 3340100"/>
                <a:gd name="T57" fmla="*/ 1978891 h 3340100"/>
                <a:gd name="T58" fmla="*/ 649614 w 3340100"/>
                <a:gd name="T59" fmla="*/ 2042140 h 3340100"/>
                <a:gd name="T60" fmla="*/ 593451 w 3340100"/>
                <a:gd name="T61" fmla="*/ 1887478 h 3340100"/>
                <a:gd name="T62" fmla="*/ 481947 w 3340100"/>
                <a:gd name="T63" fmla="*/ 1812233 h 3340100"/>
                <a:gd name="T64" fmla="*/ 311529 w 3340100"/>
                <a:gd name="T65" fmla="*/ 1814367 h 3340100"/>
                <a:gd name="T66" fmla="*/ 314090 w 3340100"/>
                <a:gd name="T67" fmla="*/ 1642600 h 3340100"/>
                <a:gd name="T68" fmla="*/ 240920 w 3340100"/>
                <a:gd name="T69" fmla="*/ 1532944 h 3340100"/>
                <a:gd name="T70" fmla="*/ 83585 w 3340100"/>
                <a:gd name="T71" fmla="*/ 1476534 h 3340100"/>
                <a:gd name="T72" fmla="*/ 150289 w 3340100"/>
                <a:gd name="T73" fmla="*/ 1310366 h 3340100"/>
                <a:gd name="T74" fmla="*/ 125349 w 3340100"/>
                <a:gd name="T75" fmla="*/ 1183580 h 3340100"/>
                <a:gd name="T76" fmla="*/ 0 w 3340100"/>
                <a:gd name="T77" fmla="*/ 1062832 h 3340100"/>
                <a:gd name="T78" fmla="*/ 126359 w 3340100"/>
                <a:gd name="T79" fmla="*/ 941524 h 3340100"/>
                <a:gd name="T80" fmla="*/ 151468 w 3340100"/>
                <a:gd name="T81" fmla="*/ 816776 h 3340100"/>
                <a:gd name="T82" fmla="*/ 83585 w 3340100"/>
                <a:gd name="T83" fmla="*/ 649129 h 3340100"/>
                <a:gd name="T84" fmla="*/ 244877 w 3340100"/>
                <a:gd name="T85" fmla="*/ 592272 h 3340100"/>
                <a:gd name="T86" fmla="*/ 315350 w 3340100"/>
                <a:gd name="T87" fmla="*/ 487442 h 3340100"/>
                <a:gd name="T88" fmla="*/ 311529 w 3340100"/>
                <a:gd name="T89" fmla="*/ 311297 h 3340100"/>
                <a:gd name="T90" fmla="*/ 487806 w 3340100"/>
                <a:gd name="T91" fmla="*/ 315114 h 3340100"/>
                <a:gd name="T92" fmla="*/ 592714 w 3340100"/>
                <a:gd name="T93" fmla="*/ 244694 h 3340100"/>
                <a:gd name="T94" fmla="*/ 649614 w 3340100"/>
                <a:gd name="T95" fmla="*/ 83523 h 3340100"/>
                <a:gd name="T96" fmla="*/ 817386 w 3340100"/>
                <a:gd name="T97" fmla="*/ 151355 h 3340100"/>
                <a:gd name="T98" fmla="*/ 942227 w 3340100"/>
                <a:gd name="T99" fmla="*/ 126265 h 33401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40100"/>
                <a:gd name="T151" fmla="*/ 0 h 3340100"/>
                <a:gd name="T152" fmla="*/ 3340100 w 3340100"/>
                <a:gd name="T153" fmla="*/ 3340100 h 33401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40100" h="3340100">
                  <a:moveTo>
                    <a:pt x="1670050" y="498475"/>
                  </a:moveTo>
                  <a:cubicBezTo>
                    <a:pt x="1023007" y="498475"/>
                    <a:pt x="498475" y="1023007"/>
                    <a:pt x="498475" y="1670050"/>
                  </a:cubicBezTo>
                  <a:cubicBezTo>
                    <a:pt x="498475" y="2317093"/>
                    <a:pt x="1023007" y="2841625"/>
                    <a:pt x="1670050" y="2841625"/>
                  </a:cubicBezTo>
                  <a:cubicBezTo>
                    <a:pt x="2317093" y="2841625"/>
                    <a:pt x="2841625" y="2317093"/>
                    <a:pt x="2841625" y="1670050"/>
                  </a:cubicBezTo>
                  <a:cubicBezTo>
                    <a:pt x="2841625" y="1023007"/>
                    <a:pt x="2317093" y="498475"/>
                    <a:pt x="1670050" y="498475"/>
                  </a:cubicBezTo>
                  <a:close/>
                  <a:moveTo>
                    <a:pt x="1670050" y="0"/>
                  </a:moveTo>
                  <a:lnTo>
                    <a:pt x="1753194" y="4199"/>
                  </a:lnTo>
                  <a:lnTo>
                    <a:pt x="1859784" y="196816"/>
                  </a:lnTo>
                  <a:lnTo>
                    <a:pt x="1975233" y="214435"/>
                  </a:lnTo>
                  <a:lnTo>
                    <a:pt x="2059006" y="235975"/>
                  </a:lnTo>
                  <a:lnTo>
                    <a:pt x="2231291" y="98733"/>
                  </a:lnTo>
                  <a:lnTo>
                    <a:pt x="2320109" y="131241"/>
                  </a:lnTo>
                  <a:lnTo>
                    <a:pt x="2384278" y="162153"/>
                  </a:lnTo>
                  <a:lnTo>
                    <a:pt x="2408748" y="378280"/>
                  </a:lnTo>
                  <a:lnTo>
                    <a:pt x="2508255" y="438732"/>
                  </a:lnTo>
                  <a:lnTo>
                    <a:pt x="2581052" y="493168"/>
                  </a:lnTo>
                  <a:lnTo>
                    <a:pt x="2789449" y="433248"/>
                  </a:lnTo>
                  <a:lnTo>
                    <a:pt x="2850954" y="489147"/>
                  </a:lnTo>
                  <a:lnTo>
                    <a:pt x="2906853" y="550651"/>
                  </a:lnTo>
                  <a:lnTo>
                    <a:pt x="2847600" y="756729"/>
                  </a:lnTo>
                  <a:lnTo>
                    <a:pt x="2910892" y="841369"/>
                  </a:lnTo>
                  <a:lnTo>
                    <a:pt x="2965835" y="931807"/>
                  </a:lnTo>
                  <a:lnTo>
                    <a:pt x="3177947" y="955822"/>
                  </a:lnTo>
                  <a:lnTo>
                    <a:pt x="3208859" y="1019991"/>
                  </a:lnTo>
                  <a:lnTo>
                    <a:pt x="3241367" y="1108809"/>
                  </a:lnTo>
                  <a:lnTo>
                    <a:pt x="3109474" y="1274380"/>
                  </a:lnTo>
                  <a:lnTo>
                    <a:pt x="3135189" y="1374392"/>
                  </a:lnTo>
                  <a:lnTo>
                    <a:pt x="3152100" y="1485194"/>
                  </a:lnTo>
                  <a:lnTo>
                    <a:pt x="3335902" y="1586906"/>
                  </a:lnTo>
                  <a:lnTo>
                    <a:pt x="3340100" y="1670050"/>
                  </a:lnTo>
                  <a:lnTo>
                    <a:pt x="3335902" y="1753194"/>
                  </a:lnTo>
                  <a:lnTo>
                    <a:pt x="3153687" y="1854028"/>
                  </a:lnTo>
                  <a:lnTo>
                    <a:pt x="3135189" y="1975233"/>
                  </a:lnTo>
                  <a:lnTo>
                    <a:pt x="3111325" y="2068045"/>
                  </a:lnTo>
                  <a:lnTo>
                    <a:pt x="3241367" y="2231291"/>
                  </a:lnTo>
                  <a:lnTo>
                    <a:pt x="3208859" y="2320109"/>
                  </a:lnTo>
                  <a:lnTo>
                    <a:pt x="3177947" y="2384278"/>
                  </a:lnTo>
                  <a:lnTo>
                    <a:pt x="2972048" y="2407590"/>
                  </a:lnTo>
                  <a:lnTo>
                    <a:pt x="2910892" y="2508255"/>
                  </a:lnTo>
                  <a:lnTo>
                    <a:pt x="2849578" y="2590250"/>
                  </a:lnTo>
                  <a:lnTo>
                    <a:pt x="2906853" y="2789449"/>
                  </a:lnTo>
                  <a:lnTo>
                    <a:pt x="2850954" y="2850954"/>
                  </a:lnTo>
                  <a:lnTo>
                    <a:pt x="2789449" y="2906853"/>
                  </a:lnTo>
                  <a:lnTo>
                    <a:pt x="2590250" y="2849578"/>
                  </a:lnTo>
                  <a:lnTo>
                    <a:pt x="2508255" y="2910892"/>
                  </a:lnTo>
                  <a:lnTo>
                    <a:pt x="2407590" y="2972048"/>
                  </a:lnTo>
                  <a:lnTo>
                    <a:pt x="2384278" y="3177947"/>
                  </a:lnTo>
                  <a:lnTo>
                    <a:pt x="2320109" y="3208859"/>
                  </a:lnTo>
                  <a:lnTo>
                    <a:pt x="2231291" y="3241367"/>
                  </a:lnTo>
                  <a:lnTo>
                    <a:pt x="2068045" y="3111325"/>
                  </a:lnTo>
                  <a:lnTo>
                    <a:pt x="1975233" y="3135189"/>
                  </a:lnTo>
                  <a:lnTo>
                    <a:pt x="1854028" y="3153687"/>
                  </a:lnTo>
                  <a:lnTo>
                    <a:pt x="1753194" y="3335902"/>
                  </a:lnTo>
                  <a:lnTo>
                    <a:pt x="1670050" y="3340100"/>
                  </a:lnTo>
                  <a:lnTo>
                    <a:pt x="1586906" y="3335902"/>
                  </a:lnTo>
                  <a:lnTo>
                    <a:pt x="1485194" y="3152100"/>
                  </a:lnTo>
                  <a:lnTo>
                    <a:pt x="1374392" y="3135189"/>
                  </a:lnTo>
                  <a:lnTo>
                    <a:pt x="1274380" y="3109474"/>
                  </a:lnTo>
                  <a:lnTo>
                    <a:pt x="1108809" y="3241367"/>
                  </a:lnTo>
                  <a:lnTo>
                    <a:pt x="1019991" y="3208859"/>
                  </a:lnTo>
                  <a:lnTo>
                    <a:pt x="955822" y="3177947"/>
                  </a:lnTo>
                  <a:lnTo>
                    <a:pt x="931807" y="2965835"/>
                  </a:lnTo>
                  <a:lnTo>
                    <a:pt x="841369" y="2910892"/>
                  </a:lnTo>
                  <a:lnTo>
                    <a:pt x="756729" y="2847600"/>
                  </a:lnTo>
                  <a:lnTo>
                    <a:pt x="550651" y="2906853"/>
                  </a:lnTo>
                  <a:lnTo>
                    <a:pt x="489147" y="2850954"/>
                  </a:lnTo>
                  <a:lnTo>
                    <a:pt x="433248" y="2789449"/>
                  </a:lnTo>
                  <a:lnTo>
                    <a:pt x="493168" y="2581052"/>
                  </a:lnTo>
                  <a:lnTo>
                    <a:pt x="438732" y="2508255"/>
                  </a:lnTo>
                  <a:lnTo>
                    <a:pt x="378280" y="2408748"/>
                  </a:lnTo>
                  <a:lnTo>
                    <a:pt x="162153" y="2384278"/>
                  </a:lnTo>
                  <a:lnTo>
                    <a:pt x="131241" y="2320109"/>
                  </a:lnTo>
                  <a:lnTo>
                    <a:pt x="98733" y="2231291"/>
                  </a:lnTo>
                  <a:lnTo>
                    <a:pt x="235976" y="2059006"/>
                  </a:lnTo>
                  <a:lnTo>
                    <a:pt x="214435" y="1975233"/>
                  </a:lnTo>
                  <a:lnTo>
                    <a:pt x="196816" y="1859784"/>
                  </a:lnTo>
                  <a:lnTo>
                    <a:pt x="4199" y="1753194"/>
                  </a:lnTo>
                  <a:lnTo>
                    <a:pt x="0" y="1670050"/>
                  </a:lnTo>
                  <a:lnTo>
                    <a:pt x="4199" y="1586906"/>
                  </a:lnTo>
                  <a:lnTo>
                    <a:pt x="198403" y="1479437"/>
                  </a:lnTo>
                  <a:lnTo>
                    <a:pt x="214435" y="1374392"/>
                  </a:lnTo>
                  <a:lnTo>
                    <a:pt x="237827" y="1283418"/>
                  </a:lnTo>
                  <a:lnTo>
                    <a:pt x="98733" y="1108809"/>
                  </a:lnTo>
                  <a:lnTo>
                    <a:pt x="131241" y="1019991"/>
                  </a:lnTo>
                  <a:lnTo>
                    <a:pt x="162153" y="955822"/>
                  </a:lnTo>
                  <a:lnTo>
                    <a:pt x="384493" y="930649"/>
                  </a:lnTo>
                  <a:lnTo>
                    <a:pt x="438732" y="841369"/>
                  </a:lnTo>
                  <a:lnTo>
                    <a:pt x="495146" y="765928"/>
                  </a:lnTo>
                  <a:lnTo>
                    <a:pt x="433248" y="550651"/>
                  </a:lnTo>
                  <a:lnTo>
                    <a:pt x="489147" y="489147"/>
                  </a:lnTo>
                  <a:lnTo>
                    <a:pt x="550651" y="433248"/>
                  </a:lnTo>
                  <a:lnTo>
                    <a:pt x="765928" y="495146"/>
                  </a:lnTo>
                  <a:lnTo>
                    <a:pt x="841369" y="438732"/>
                  </a:lnTo>
                  <a:lnTo>
                    <a:pt x="930649" y="384493"/>
                  </a:lnTo>
                  <a:lnTo>
                    <a:pt x="955822" y="162153"/>
                  </a:lnTo>
                  <a:lnTo>
                    <a:pt x="1019991" y="131241"/>
                  </a:lnTo>
                  <a:lnTo>
                    <a:pt x="1108809" y="98733"/>
                  </a:lnTo>
                  <a:lnTo>
                    <a:pt x="1283418" y="237827"/>
                  </a:lnTo>
                  <a:lnTo>
                    <a:pt x="1374392" y="214435"/>
                  </a:lnTo>
                  <a:lnTo>
                    <a:pt x="1479437" y="198403"/>
                  </a:lnTo>
                  <a:lnTo>
                    <a:pt x="1586906" y="4199"/>
                  </a:lnTo>
                  <a:lnTo>
                    <a:pt x="1670050" y="0"/>
                  </a:lnTo>
                  <a:close/>
                </a:path>
              </a:pathLst>
            </a:custGeom>
            <a:solidFill>
              <a:srgbClr val="869F71"/>
            </a:solidFill>
            <a:ln>
              <a:noFill/>
            </a:ln>
          </p:spPr>
          <p:txBody>
            <a:bodyPr anchor="ctr"/>
            <a:lstStyle/>
            <a:p>
              <a:endParaRPr lang="zh-CN" altLang="en-US" sz="1200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5" name="文本框 19"/>
            <p:cNvSpPr>
              <a:spLocks noChangeArrowheads="1"/>
            </p:cNvSpPr>
            <p:nvPr/>
          </p:nvSpPr>
          <p:spPr bwMode="auto">
            <a:xfrm>
              <a:off x="5595051" y="2208440"/>
              <a:ext cx="747052" cy="718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b="1" dirty="0">
                  <a:latin typeface="等线 Light" panose="02010600030101010101" pitchFamily="2" charset="-122"/>
                  <a:ea typeface="等线 Light" panose="02010600030101010101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3200" b="1" dirty="0">
                <a:latin typeface="等线 Light" panose="02010600030101010101" pitchFamily="2" charset="-122"/>
                <a:ea typeface="等线 Light" panose="02010600030101010101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文本框 20"/>
            <p:cNvSpPr>
              <a:spLocks noChangeArrowheads="1"/>
            </p:cNvSpPr>
            <p:nvPr/>
          </p:nvSpPr>
          <p:spPr bwMode="auto">
            <a:xfrm>
              <a:off x="7065888" y="3416390"/>
              <a:ext cx="617027" cy="567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 dirty="0">
                  <a:latin typeface="等线 Light" panose="02010600030101010101" pitchFamily="2" charset="-122"/>
                  <a:ea typeface="等线 Light" panose="02010600030101010101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2400" b="1" dirty="0">
                <a:latin typeface="等线 Light" panose="02010600030101010101" pitchFamily="2" charset="-122"/>
                <a:ea typeface="等线 Light" panose="02010600030101010101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文本框 21"/>
            <p:cNvSpPr>
              <a:spLocks noChangeArrowheads="1"/>
            </p:cNvSpPr>
            <p:nvPr/>
          </p:nvSpPr>
          <p:spPr bwMode="auto">
            <a:xfrm>
              <a:off x="5749986" y="4657381"/>
              <a:ext cx="874711" cy="718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b="1" dirty="0">
                  <a:latin typeface="等线 Light" panose="02010600030101010101" pitchFamily="2" charset="-122"/>
                  <a:ea typeface="等线 Light" panose="02010600030101010101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3200" b="1" dirty="0">
                <a:latin typeface="等线 Light" panose="02010600030101010101" pitchFamily="2" charset="-122"/>
                <a:ea typeface="等线 Light" panose="02010600030101010101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任意多边形 15"/>
            <p:cNvSpPr/>
            <p:nvPr/>
          </p:nvSpPr>
          <p:spPr bwMode="auto">
            <a:xfrm rot="2535249">
              <a:off x="5070475" y="3944938"/>
              <a:ext cx="2143125" cy="2143125"/>
            </a:xfrm>
            <a:custGeom>
              <a:avLst/>
              <a:gdLst>
                <a:gd name="T0" fmla="*/ 319839 w 3340100"/>
                <a:gd name="T1" fmla="*/ 1071563 h 3340100"/>
                <a:gd name="T2" fmla="*/ 1823286 w 3340100"/>
                <a:gd name="T3" fmla="*/ 1071563 h 3340100"/>
                <a:gd name="T4" fmla="*/ 1071563 w 3340100"/>
                <a:gd name="T5" fmla="*/ 0 h 3340100"/>
                <a:gd name="T6" fmla="*/ 1193302 w 3340100"/>
                <a:gd name="T7" fmla="*/ 126284 h 3340100"/>
                <a:gd name="T8" fmla="*/ 1321130 w 3340100"/>
                <a:gd name="T9" fmla="*/ 151410 h 3340100"/>
                <a:gd name="T10" fmla="*/ 1488663 w 3340100"/>
                <a:gd name="T11" fmla="*/ 84209 h 3340100"/>
                <a:gd name="T12" fmla="*/ 1545537 w 3340100"/>
                <a:gd name="T13" fmla="*/ 242718 h 3340100"/>
                <a:gd name="T14" fmla="*/ 1656093 w 3340100"/>
                <a:gd name="T15" fmla="*/ 316434 h 3340100"/>
                <a:gd name="T16" fmla="*/ 1829272 w 3340100"/>
                <a:gd name="T17" fmla="*/ 313854 h 3340100"/>
                <a:gd name="T18" fmla="*/ 1827120 w 3340100"/>
                <a:gd name="T19" fmla="*/ 485544 h 3340100"/>
                <a:gd name="T20" fmla="*/ 1902983 w 3340100"/>
                <a:gd name="T21" fmla="*/ 597880 h 3340100"/>
                <a:gd name="T22" fmla="*/ 2058916 w 3340100"/>
                <a:gd name="T23" fmla="*/ 654462 h 3340100"/>
                <a:gd name="T24" fmla="*/ 1995147 w 3340100"/>
                <a:gd name="T25" fmla="*/ 817687 h 3340100"/>
                <a:gd name="T26" fmla="*/ 2022498 w 3340100"/>
                <a:gd name="T27" fmla="*/ 952952 h 3340100"/>
                <a:gd name="T28" fmla="*/ 2143125 w 3340100"/>
                <a:gd name="T29" fmla="*/ 1071563 h 3340100"/>
                <a:gd name="T30" fmla="*/ 2023516 w 3340100"/>
                <a:gd name="T31" fmla="*/ 1189609 h 3340100"/>
                <a:gd name="T32" fmla="*/ 1996335 w 3340100"/>
                <a:gd name="T33" fmla="*/ 1326930 h 3340100"/>
                <a:gd name="T34" fmla="*/ 2058916 w 3340100"/>
                <a:gd name="T35" fmla="*/ 1488663 h 3340100"/>
                <a:gd name="T36" fmla="*/ 1906970 w 3340100"/>
                <a:gd name="T37" fmla="*/ 1544794 h 3340100"/>
                <a:gd name="T38" fmla="*/ 1828389 w 3340100"/>
                <a:gd name="T39" fmla="*/ 1661995 h 3340100"/>
                <a:gd name="T40" fmla="*/ 1829272 w 3340100"/>
                <a:gd name="T41" fmla="*/ 1829272 h 3340100"/>
                <a:gd name="T42" fmla="*/ 1661995 w 3340100"/>
                <a:gd name="T43" fmla="*/ 1828389 h 3340100"/>
                <a:gd name="T44" fmla="*/ 1544794 w 3340100"/>
                <a:gd name="T45" fmla="*/ 1906970 h 3340100"/>
                <a:gd name="T46" fmla="*/ 1488663 w 3340100"/>
                <a:gd name="T47" fmla="*/ 2058916 h 3340100"/>
                <a:gd name="T48" fmla="*/ 1326930 w 3340100"/>
                <a:gd name="T49" fmla="*/ 1996335 h 3340100"/>
                <a:gd name="T50" fmla="*/ 1189609 w 3340100"/>
                <a:gd name="T51" fmla="*/ 2023516 h 3340100"/>
                <a:gd name="T52" fmla="*/ 1071563 w 3340100"/>
                <a:gd name="T53" fmla="*/ 2143125 h 3340100"/>
                <a:gd name="T54" fmla="*/ 952952 w 3340100"/>
                <a:gd name="T55" fmla="*/ 2022498 h 3340100"/>
                <a:gd name="T56" fmla="*/ 817687 w 3340100"/>
                <a:gd name="T57" fmla="*/ 1995147 h 3340100"/>
                <a:gd name="T58" fmla="*/ 654462 w 3340100"/>
                <a:gd name="T59" fmla="*/ 2058916 h 3340100"/>
                <a:gd name="T60" fmla="*/ 597880 w 3340100"/>
                <a:gd name="T61" fmla="*/ 1902983 h 3340100"/>
                <a:gd name="T62" fmla="*/ 485544 w 3340100"/>
                <a:gd name="T63" fmla="*/ 1827120 h 3340100"/>
                <a:gd name="T64" fmla="*/ 313854 w 3340100"/>
                <a:gd name="T65" fmla="*/ 1829272 h 3340100"/>
                <a:gd name="T66" fmla="*/ 316434 w 3340100"/>
                <a:gd name="T67" fmla="*/ 1656093 h 3340100"/>
                <a:gd name="T68" fmla="*/ 242718 w 3340100"/>
                <a:gd name="T69" fmla="*/ 1545537 h 3340100"/>
                <a:gd name="T70" fmla="*/ 84209 w 3340100"/>
                <a:gd name="T71" fmla="*/ 1488663 h 3340100"/>
                <a:gd name="T72" fmla="*/ 151410 w 3340100"/>
                <a:gd name="T73" fmla="*/ 1321130 h 3340100"/>
                <a:gd name="T74" fmla="*/ 126284 w 3340100"/>
                <a:gd name="T75" fmla="*/ 1193302 h 3340100"/>
                <a:gd name="T76" fmla="*/ 0 w 3340100"/>
                <a:gd name="T77" fmla="*/ 1071563 h 3340100"/>
                <a:gd name="T78" fmla="*/ 127302 w 3340100"/>
                <a:gd name="T79" fmla="*/ 949259 h 3340100"/>
                <a:gd name="T80" fmla="*/ 152598 w 3340100"/>
                <a:gd name="T81" fmla="*/ 823486 h 3340100"/>
                <a:gd name="T82" fmla="*/ 84209 w 3340100"/>
                <a:gd name="T83" fmla="*/ 654462 h 3340100"/>
                <a:gd name="T84" fmla="*/ 246704 w 3340100"/>
                <a:gd name="T85" fmla="*/ 597137 h 3340100"/>
                <a:gd name="T86" fmla="*/ 317703 w 3340100"/>
                <a:gd name="T87" fmla="*/ 491446 h 3340100"/>
                <a:gd name="T88" fmla="*/ 313854 w 3340100"/>
                <a:gd name="T89" fmla="*/ 313854 h 3340100"/>
                <a:gd name="T90" fmla="*/ 491446 w 3340100"/>
                <a:gd name="T91" fmla="*/ 317703 h 3340100"/>
                <a:gd name="T92" fmla="*/ 597137 w 3340100"/>
                <a:gd name="T93" fmla="*/ 246704 h 3340100"/>
                <a:gd name="T94" fmla="*/ 654462 w 3340100"/>
                <a:gd name="T95" fmla="*/ 84209 h 3340100"/>
                <a:gd name="T96" fmla="*/ 823486 w 3340100"/>
                <a:gd name="T97" fmla="*/ 152598 h 3340100"/>
                <a:gd name="T98" fmla="*/ 949259 w 3340100"/>
                <a:gd name="T99" fmla="*/ 127302 h 33401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40100"/>
                <a:gd name="T151" fmla="*/ 0 h 3340100"/>
                <a:gd name="T152" fmla="*/ 3340100 w 3340100"/>
                <a:gd name="T153" fmla="*/ 3340100 h 33401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40100" h="3340100">
                  <a:moveTo>
                    <a:pt x="1670050" y="498475"/>
                  </a:moveTo>
                  <a:cubicBezTo>
                    <a:pt x="1023007" y="498475"/>
                    <a:pt x="498475" y="1023007"/>
                    <a:pt x="498475" y="1670050"/>
                  </a:cubicBezTo>
                  <a:cubicBezTo>
                    <a:pt x="498475" y="2317093"/>
                    <a:pt x="1023007" y="2841625"/>
                    <a:pt x="1670050" y="2841625"/>
                  </a:cubicBezTo>
                  <a:cubicBezTo>
                    <a:pt x="2317093" y="2841625"/>
                    <a:pt x="2841625" y="2317093"/>
                    <a:pt x="2841625" y="1670050"/>
                  </a:cubicBezTo>
                  <a:cubicBezTo>
                    <a:pt x="2841625" y="1023007"/>
                    <a:pt x="2317093" y="498475"/>
                    <a:pt x="1670050" y="498475"/>
                  </a:cubicBezTo>
                  <a:close/>
                  <a:moveTo>
                    <a:pt x="1670050" y="0"/>
                  </a:moveTo>
                  <a:lnTo>
                    <a:pt x="1753194" y="4199"/>
                  </a:lnTo>
                  <a:lnTo>
                    <a:pt x="1859784" y="196816"/>
                  </a:lnTo>
                  <a:lnTo>
                    <a:pt x="1975233" y="214435"/>
                  </a:lnTo>
                  <a:lnTo>
                    <a:pt x="2059006" y="235975"/>
                  </a:lnTo>
                  <a:lnTo>
                    <a:pt x="2231291" y="98733"/>
                  </a:lnTo>
                  <a:lnTo>
                    <a:pt x="2320109" y="131241"/>
                  </a:lnTo>
                  <a:lnTo>
                    <a:pt x="2384278" y="162153"/>
                  </a:lnTo>
                  <a:lnTo>
                    <a:pt x="2408748" y="378280"/>
                  </a:lnTo>
                  <a:lnTo>
                    <a:pt x="2508255" y="438732"/>
                  </a:lnTo>
                  <a:lnTo>
                    <a:pt x="2581052" y="493168"/>
                  </a:lnTo>
                  <a:lnTo>
                    <a:pt x="2789449" y="433248"/>
                  </a:lnTo>
                  <a:lnTo>
                    <a:pt x="2850954" y="489147"/>
                  </a:lnTo>
                  <a:lnTo>
                    <a:pt x="2906853" y="550651"/>
                  </a:lnTo>
                  <a:lnTo>
                    <a:pt x="2847600" y="756729"/>
                  </a:lnTo>
                  <a:lnTo>
                    <a:pt x="2910892" y="841369"/>
                  </a:lnTo>
                  <a:lnTo>
                    <a:pt x="2965835" y="931807"/>
                  </a:lnTo>
                  <a:lnTo>
                    <a:pt x="3177947" y="955822"/>
                  </a:lnTo>
                  <a:lnTo>
                    <a:pt x="3208859" y="1019991"/>
                  </a:lnTo>
                  <a:lnTo>
                    <a:pt x="3241367" y="1108809"/>
                  </a:lnTo>
                  <a:lnTo>
                    <a:pt x="3109474" y="1274380"/>
                  </a:lnTo>
                  <a:lnTo>
                    <a:pt x="3135189" y="1374392"/>
                  </a:lnTo>
                  <a:lnTo>
                    <a:pt x="3152100" y="1485194"/>
                  </a:lnTo>
                  <a:lnTo>
                    <a:pt x="3335902" y="1586906"/>
                  </a:lnTo>
                  <a:lnTo>
                    <a:pt x="3340100" y="1670050"/>
                  </a:lnTo>
                  <a:lnTo>
                    <a:pt x="3335902" y="1753194"/>
                  </a:lnTo>
                  <a:lnTo>
                    <a:pt x="3153687" y="1854028"/>
                  </a:lnTo>
                  <a:lnTo>
                    <a:pt x="3135189" y="1975233"/>
                  </a:lnTo>
                  <a:lnTo>
                    <a:pt x="3111325" y="2068045"/>
                  </a:lnTo>
                  <a:lnTo>
                    <a:pt x="3241367" y="2231291"/>
                  </a:lnTo>
                  <a:lnTo>
                    <a:pt x="3208859" y="2320109"/>
                  </a:lnTo>
                  <a:lnTo>
                    <a:pt x="3177947" y="2384278"/>
                  </a:lnTo>
                  <a:lnTo>
                    <a:pt x="2972048" y="2407590"/>
                  </a:lnTo>
                  <a:lnTo>
                    <a:pt x="2910892" y="2508255"/>
                  </a:lnTo>
                  <a:lnTo>
                    <a:pt x="2849578" y="2590250"/>
                  </a:lnTo>
                  <a:lnTo>
                    <a:pt x="2906853" y="2789449"/>
                  </a:lnTo>
                  <a:lnTo>
                    <a:pt x="2850954" y="2850954"/>
                  </a:lnTo>
                  <a:lnTo>
                    <a:pt x="2789449" y="2906853"/>
                  </a:lnTo>
                  <a:lnTo>
                    <a:pt x="2590250" y="2849578"/>
                  </a:lnTo>
                  <a:lnTo>
                    <a:pt x="2508255" y="2910892"/>
                  </a:lnTo>
                  <a:lnTo>
                    <a:pt x="2407590" y="2972048"/>
                  </a:lnTo>
                  <a:lnTo>
                    <a:pt x="2384278" y="3177947"/>
                  </a:lnTo>
                  <a:lnTo>
                    <a:pt x="2320109" y="3208859"/>
                  </a:lnTo>
                  <a:lnTo>
                    <a:pt x="2231291" y="3241367"/>
                  </a:lnTo>
                  <a:lnTo>
                    <a:pt x="2068045" y="3111325"/>
                  </a:lnTo>
                  <a:lnTo>
                    <a:pt x="1975233" y="3135189"/>
                  </a:lnTo>
                  <a:lnTo>
                    <a:pt x="1854028" y="3153687"/>
                  </a:lnTo>
                  <a:lnTo>
                    <a:pt x="1753194" y="3335902"/>
                  </a:lnTo>
                  <a:lnTo>
                    <a:pt x="1670050" y="3340100"/>
                  </a:lnTo>
                  <a:lnTo>
                    <a:pt x="1586906" y="3335902"/>
                  </a:lnTo>
                  <a:lnTo>
                    <a:pt x="1485194" y="3152100"/>
                  </a:lnTo>
                  <a:lnTo>
                    <a:pt x="1374392" y="3135189"/>
                  </a:lnTo>
                  <a:lnTo>
                    <a:pt x="1274380" y="3109474"/>
                  </a:lnTo>
                  <a:lnTo>
                    <a:pt x="1108809" y="3241367"/>
                  </a:lnTo>
                  <a:lnTo>
                    <a:pt x="1019991" y="3208859"/>
                  </a:lnTo>
                  <a:lnTo>
                    <a:pt x="955822" y="3177947"/>
                  </a:lnTo>
                  <a:lnTo>
                    <a:pt x="931807" y="2965835"/>
                  </a:lnTo>
                  <a:lnTo>
                    <a:pt x="841369" y="2910892"/>
                  </a:lnTo>
                  <a:lnTo>
                    <a:pt x="756729" y="2847600"/>
                  </a:lnTo>
                  <a:lnTo>
                    <a:pt x="550651" y="2906853"/>
                  </a:lnTo>
                  <a:lnTo>
                    <a:pt x="489147" y="2850954"/>
                  </a:lnTo>
                  <a:lnTo>
                    <a:pt x="433248" y="2789449"/>
                  </a:lnTo>
                  <a:lnTo>
                    <a:pt x="493168" y="2581052"/>
                  </a:lnTo>
                  <a:lnTo>
                    <a:pt x="438732" y="2508255"/>
                  </a:lnTo>
                  <a:lnTo>
                    <a:pt x="378280" y="2408748"/>
                  </a:lnTo>
                  <a:lnTo>
                    <a:pt x="162153" y="2384278"/>
                  </a:lnTo>
                  <a:lnTo>
                    <a:pt x="131241" y="2320109"/>
                  </a:lnTo>
                  <a:lnTo>
                    <a:pt x="98733" y="2231291"/>
                  </a:lnTo>
                  <a:lnTo>
                    <a:pt x="235976" y="2059006"/>
                  </a:lnTo>
                  <a:lnTo>
                    <a:pt x="214435" y="1975233"/>
                  </a:lnTo>
                  <a:lnTo>
                    <a:pt x="196816" y="1859784"/>
                  </a:lnTo>
                  <a:lnTo>
                    <a:pt x="4199" y="1753194"/>
                  </a:lnTo>
                  <a:lnTo>
                    <a:pt x="0" y="1670050"/>
                  </a:lnTo>
                  <a:lnTo>
                    <a:pt x="4199" y="1586906"/>
                  </a:lnTo>
                  <a:lnTo>
                    <a:pt x="198403" y="1479437"/>
                  </a:lnTo>
                  <a:lnTo>
                    <a:pt x="214435" y="1374392"/>
                  </a:lnTo>
                  <a:lnTo>
                    <a:pt x="237827" y="1283418"/>
                  </a:lnTo>
                  <a:lnTo>
                    <a:pt x="98733" y="1108809"/>
                  </a:lnTo>
                  <a:lnTo>
                    <a:pt x="131241" y="1019991"/>
                  </a:lnTo>
                  <a:lnTo>
                    <a:pt x="162153" y="955822"/>
                  </a:lnTo>
                  <a:lnTo>
                    <a:pt x="384493" y="930649"/>
                  </a:lnTo>
                  <a:lnTo>
                    <a:pt x="438732" y="841369"/>
                  </a:lnTo>
                  <a:lnTo>
                    <a:pt x="495146" y="765928"/>
                  </a:lnTo>
                  <a:lnTo>
                    <a:pt x="433248" y="550651"/>
                  </a:lnTo>
                  <a:lnTo>
                    <a:pt x="489147" y="489147"/>
                  </a:lnTo>
                  <a:lnTo>
                    <a:pt x="550651" y="433248"/>
                  </a:lnTo>
                  <a:lnTo>
                    <a:pt x="765928" y="495146"/>
                  </a:lnTo>
                  <a:lnTo>
                    <a:pt x="841369" y="438732"/>
                  </a:lnTo>
                  <a:lnTo>
                    <a:pt x="930649" y="384493"/>
                  </a:lnTo>
                  <a:lnTo>
                    <a:pt x="955822" y="162153"/>
                  </a:lnTo>
                  <a:lnTo>
                    <a:pt x="1019991" y="131241"/>
                  </a:lnTo>
                  <a:lnTo>
                    <a:pt x="1108809" y="98733"/>
                  </a:lnTo>
                  <a:lnTo>
                    <a:pt x="1283418" y="237827"/>
                  </a:lnTo>
                  <a:lnTo>
                    <a:pt x="1374392" y="214435"/>
                  </a:lnTo>
                  <a:lnTo>
                    <a:pt x="1479437" y="198403"/>
                  </a:lnTo>
                  <a:lnTo>
                    <a:pt x="1586906" y="4199"/>
                  </a:lnTo>
                  <a:lnTo>
                    <a:pt x="1670050" y="0"/>
                  </a:lnTo>
                  <a:close/>
                </a:path>
              </a:pathLst>
            </a:custGeom>
            <a:solidFill>
              <a:srgbClr val="869F71"/>
            </a:solidFill>
            <a:ln>
              <a:noFill/>
            </a:ln>
          </p:spPr>
          <p:txBody>
            <a:bodyPr anchor="ctr"/>
            <a:lstStyle/>
            <a:p>
              <a:endParaRPr lang="zh-CN" altLang="en-US" sz="1200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840579" y="2815685"/>
            <a:ext cx="3810572" cy="1222712"/>
            <a:chOff x="8034003" y="3019262"/>
            <a:chExt cx="3810572" cy="1222712"/>
          </a:xfrm>
        </p:grpSpPr>
        <p:sp>
          <p:nvSpPr>
            <p:cNvPr id="10" name="文本框 22"/>
            <p:cNvSpPr txBox="1">
              <a:spLocks noChangeArrowheads="1"/>
            </p:cNvSpPr>
            <p:nvPr/>
          </p:nvSpPr>
          <p:spPr bwMode="auto">
            <a:xfrm>
              <a:off x="8034003" y="3019262"/>
              <a:ext cx="3810572" cy="6463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latin typeface="等线 Light" panose="02010600030101010101" pitchFamily="2" charset="-122"/>
                  <a:ea typeface="等线 Light" panose="02010600030101010101" pitchFamily="2" charset="-122"/>
                  <a:sym typeface="微软雅黑" panose="020B0503020204020204" pitchFamily="34" charset="-122"/>
                </a:rPr>
                <a:t>ADD TITLE HERE</a:t>
              </a:r>
              <a:endParaRPr lang="zh-CN" altLang="en-US" sz="2400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11" name="矩形 23"/>
            <p:cNvSpPr>
              <a:spLocks noChangeArrowheads="1"/>
            </p:cNvSpPr>
            <p:nvPr/>
          </p:nvSpPr>
          <p:spPr bwMode="auto">
            <a:xfrm>
              <a:off x="8047255" y="3503310"/>
              <a:ext cx="3719366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en-US" sz="1400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Just for today I will try to live through this day only and not tackle my whole life once.</a:t>
              </a:r>
              <a:endParaRPr lang="zh-CN" altLang="en-US" sz="1400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09486" y="1836057"/>
            <a:ext cx="3810572" cy="1222712"/>
            <a:chOff x="1402910" y="2039634"/>
            <a:chExt cx="3810572" cy="1222712"/>
          </a:xfrm>
        </p:grpSpPr>
        <p:sp>
          <p:nvSpPr>
            <p:cNvPr id="13" name="文本框 22"/>
            <p:cNvSpPr txBox="1">
              <a:spLocks noChangeArrowheads="1"/>
            </p:cNvSpPr>
            <p:nvPr/>
          </p:nvSpPr>
          <p:spPr bwMode="auto">
            <a:xfrm>
              <a:off x="1402910" y="2039634"/>
              <a:ext cx="3810572" cy="6463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latin typeface="等线 Light" panose="02010600030101010101" pitchFamily="2" charset="-122"/>
                  <a:ea typeface="等线 Light" panose="02010600030101010101" pitchFamily="2" charset="-122"/>
                  <a:sym typeface="微软雅黑" panose="020B0503020204020204" pitchFamily="34" charset="-122"/>
                </a:rPr>
                <a:t>ADD TITLE HERE</a:t>
              </a:r>
              <a:endParaRPr lang="zh-CN" altLang="en-US" sz="2400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14" name="矩形 23"/>
            <p:cNvSpPr>
              <a:spLocks noChangeArrowheads="1"/>
            </p:cNvSpPr>
            <p:nvPr/>
          </p:nvSpPr>
          <p:spPr bwMode="auto">
            <a:xfrm>
              <a:off x="1416162" y="2523682"/>
              <a:ext cx="3719366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en-US" sz="1400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Just for today I will try to live through this day only and not tackle my whole life once.</a:t>
              </a:r>
              <a:endParaRPr lang="zh-CN" altLang="en-US" sz="1400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222738" y="4111485"/>
            <a:ext cx="3810572" cy="1222712"/>
            <a:chOff x="1416162" y="4315062"/>
            <a:chExt cx="3810572" cy="1222712"/>
          </a:xfrm>
        </p:grpSpPr>
        <p:sp>
          <p:nvSpPr>
            <p:cNvPr id="16" name="文本框 22"/>
            <p:cNvSpPr txBox="1">
              <a:spLocks noChangeArrowheads="1"/>
            </p:cNvSpPr>
            <p:nvPr/>
          </p:nvSpPr>
          <p:spPr bwMode="auto">
            <a:xfrm>
              <a:off x="1416162" y="4315062"/>
              <a:ext cx="3810572" cy="6463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latin typeface="等线 Light" panose="02010600030101010101" pitchFamily="2" charset="-122"/>
                  <a:ea typeface="等线 Light" panose="02010600030101010101" pitchFamily="2" charset="-122"/>
                  <a:sym typeface="微软雅黑" panose="020B0503020204020204" pitchFamily="34" charset="-122"/>
                </a:rPr>
                <a:t>ADD TITLE HERE</a:t>
              </a:r>
              <a:endParaRPr lang="zh-CN" altLang="en-US" sz="2400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17" name="矩形 23"/>
            <p:cNvSpPr>
              <a:spLocks noChangeArrowheads="1"/>
            </p:cNvSpPr>
            <p:nvPr/>
          </p:nvSpPr>
          <p:spPr bwMode="auto">
            <a:xfrm>
              <a:off x="1429414" y="4799110"/>
              <a:ext cx="3719366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en-US" sz="1400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Just for today I will try to live through this day only and not tackle my whole life once.</a:t>
              </a:r>
              <a:endParaRPr lang="zh-CN" altLang="en-US" sz="1400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" t="8616" r="10285" b="9128"/>
          <a:stretch>
            <a:fillRect/>
          </a:stretch>
        </p:blipFill>
        <p:spPr>
          <a:xfrm>
            <a:off x="4324998" y="1177319"/>
            <a:ext cx="2435485" cy="2510616"/>
          </a:xfrm>
          <a:prstGeom prst="rect">
            <a:avLst/>
          </a:prstGeom>
        </p:spPr>
      </p:pic>
      <p:sp>
        <p:nvSpPr>
          <p:cNvPr id="10" name="矩形 2"/>
          <p:cNvSpPr/>
          <p:nvPr/>
        </p:nvSpPr>
        <p:spPr>
          <a:xfrm rot="18827577">
            <a:off x="5014978" y="1947562"/>
            <a:ext cx="1181773" cy="1182668"/>
          </a:xfrm>
          <a:custGeom>
            <a:avLst/>
            <a:gdLst>
              <a:gd name="connsiteX0" fmla="*/ 0 w 1283878"/>
              <a:gd name="connsiteY0" fmla="*/ 0 h 1283878"/>
              <a:gd name="connsiteX1" fmla="*/ 1283878 w 1283878"/>
              <a:gd name="connsiteY1" fmla="*/ 0 h 1283878"/>
              <a:gd name="connsiteX2" fmla="*/ 1283878 w 1283878"/>
              <a:gd name="connsiteY2" fmla="*/ 1283878 h 1283878"/>
              <a:gd name="connsiteX3" fmla="*/ 0 w 1283878"/>
              <a:gd name="connsiteY3" fmla="*/ 1283878 h 1283878"/>
              <a:gd name="connsiteX4" fmla="*/ 0 w 1283878"/>
              <a:gd name="connsiteY4" fmla="*/ 0 h 1283878"/>
              <a:gd name="connsiteX0-1" fmla="*/ 0 w 1286237"/>
              <a:gd name="connsiteY0-2" fmla="*/ 0 h 1283878"/>
              <a:gd name="connsiteX1-3" fmla="*/ 1283878 w 1286237"/>
              <a:gd name="connsiteY1-4" fmla="*/ 0 h 1283878"/>
              <a:gd name="connsiteX2-5" fmla="*/ 1286237 w 1286237"/>
              <a:gd name="connsiteY2-6" fmla="*/ 960915 h 1283878"/>
              <a:gd name="connsiteX3-7" fmla="*/ 1283878 w 1286237"/>
              <a:gd name="connsiteY3-8" fmla="*/ 1283878 h 1283878"/>
              <a:gd name="connsiteX4-9" fmla="*/ 0 w 1286237"/>
              <a:gd name="connsiteY4-10" fmla="*/ 1283878 h 1283878"/>
              <a:gd name="connsiteX5" fmla="*/ 0 w 1286237"/>
              <a:gd name="connsiteY5" fmla="*/ 0 h 1283878"/>
              <a:gd name="connsiteX0-11" fmla="*/ 0 w 1286237"/>
              <a:gd name="connsiteY0-12" fmla="*/ 0 h 1287211"/>
              <a:gd name="connsiteX1-13" fmla="*/ 1283878 w 1286237"/>
              <a:gd name="connsiteY1-14" fmla="*/ 0 h 1287211"/>
              <a:gd name="connsiteX2-15" fmla="*/ 1286237 w 1286237"/>
              <a:gd name="connsiteY2-16" fmla="*/ 960915 h 1287211"/>
              <a:gd name="connsiteX3-17" fmla="*/ 1283878 w 1286237"/>
              <a:gd name="connsiteY3-18" fmla="*/ 1283878 h 1287211"/>
              <a:gd name="connsiteX4-19" fmla="*/ 945897 w 1286237"/>
              <a:gd name="connsiteY4-20" fmla="*/ 1287211 h 1287211"/>
              <a:gd name="connsiteX5-21" fmla="*/ 0 w 1286237"/>
              <a:gd name="connsiteY5-22" fmla="*/ 1283878 h 1287211"/>
              <a:gd name="connsiteX6" fmla="*/ 0 w 1286237"/>
              <a:gd name="connsiteY6" fmla="*/ 0 h 1287211"/>
              <a:gd name="connsiteX0-23" fmla="*/ 0 w 1286237"/>
              <a:gd name="connsiteY0-24" fmla="*/ 0 h 1287211"/>
              <a:gd name="connsiteX1-25" fmla="*/ 1283878 w 1286237"/>
              <a:gd name="connsiteY1-26" fmla="*/ 0 h 1287211"/>
              <a:gd name="connsiteX2-27" fmla="*/ 1286237 w 1286237"/>
              <a:gd name="connsiteY2-28" fmla="*/ 960915 h 1287211"/>
              <a:gd name="connsiteX3-29" fmla="*/ 960311 w 1286237"/>
              <a:gd name="connsiteY3-30" fmla="*/ 973909 h 1287211"/>
              <a:gd name="connsiteX4-31" fmla="*/ 945897 w 1286237"/>
              <a:gd name="connsiteY4-32" fmla="*/ 1287211 h 1287211"/>
              <a:gd name="connsiteX5-33" fmla="*/ 0 w 1286237"/>
              <a:gd name="connsiteY5-34" fmla="*/ 1283878 h 1287211"/>
              <a:gd name="connsiteX6-35" fmla="*/ 0 w 1286237"/>
              <a:gd name="connsiteY6-36" fmla="*/ 0 h 1287211"/>
              <a:gd name="connsiteX0-37" fmla="*/ 0 w 1286237"/>
              <a:gd name="connsiteY0-38" fmla="*/ 0 h 1287211"/>
              <a:gd name="connsiteX1-39" fmla="*/ 1283878 w 1286237"/>
              <a:gd name="connsiteY1-40" fmla="*/ 0 h 1287211"/>
              <a:gd name="connsiteX2-41" fmla="*/ 1286237 w 1286237"/>
              <a:gd name="connsiteY2-42" fmla="*/ 960915 h 1287211"/>
              <a:gd name="connsiteX3-43" fmla="*/ 960311 w 1286237"/>
              <a:gd name="connsiteY3-44" fmla="*/ 973909 h 1287211"/>
              <a:gd name="connsiteX4-45" fmla="*/ 945897 w 1286237"/>
              <a:gd name="connsiteY4-46" fmla="*/ 1287211 h 1287211"/>
              <a:gd name="connsiteX5-47" fmla="*/ 0 w 1286237"/>
              <a:gd name="connsiteY5-48" fmla="*/ 1283878 h 1287211"/>
              <a:gd name="connsiteX6-49" fmla="*/ 0 w 1286237"/>
              <a:gd name="connsiteY6-50" fmla="*/ 0 h 12872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1286237" h="1287211">
                <a:moveTo>
                  <a:pt x="0" y="0"/>
                </a:moveTo>
                <a:lnTo>
                  <a:pt x="1283878" y="0"/>
                </a:lnTo>
                <a:cubicBezTo>
                  <a:pt x="1284664" y="320305"/>
                  <a:pt x="1285451" y="640610"/>
                  <a:pt x="1286237" y="960915"/>
                </a:cubicBezTo>
                <a:lnTo>
                  <a:pt x="960311" y="973909"/>
                </a:lnTo>
                <a:lnTo>
                  <a:pt x="945897" y="1287211"/>
                </a:lnTo>
                <a:lnTo>
                  <a:pt x="0" y="1283878"/>
                </a:lnTo>
                <a:lnTo>
                  <a:pt x="0" y="0"/>
                </a:lnTo>
                <a:close/>
              </a:path>
            </a:pathLst>
          </a:custGeom>
          <a:solidFill>
            <a:srgbClr val="869F71"/>
          </a:solidFill>
          <a:ln>
            <a:noFill/>
          </a:ln>
          <a:effectLst>
            <a:outerShdw blurRad="50800" dist="381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57653" y="2142776"/>
            <a:ext cx="1266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Open Sans" panose="020B0606030504020204" charset="0"/>
                <a:ea typeface="Open Sans" panose="020B0606030504020204" charset="0"/>
              </a:rPr>
              <a:t>03</a:t>
            </a:r>
            <a:endParaRPr lang="zh-CN" altLang="en-US" sz="4800" b="1" dirty="0">
              <a:solidFill>
                <a:schemeClr val="bg1"/>
              </a:solidFill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60964" y="3845288"/>
            <a:ext cx="5068571" cy="4616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Open Sans" panose="020B0606030504020204" charset="0"/>
                <a:ea typeface="Open Sans" panose="020B0606030504020204" charset="0"/>
              </a:rPr>
              <a:t>点 击 此 处 即 可 添 加 标 题</a:t>
            </a:r>
            <a:endParaRPr lang="zh-CN" altLang="en-US" sz="2400" b="1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579053" y="4489696"/>
            <a:ext cx="6232391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Open Sans" panose="020B0606030504020204" charset="0"/>
                <a:ea typeface="Open Sans" panose="020B0606030504020204" charset="0"/>
              </a:rPr>
              <a:t>Just for today I will try to live through this day only and not tackle my whole life problem at once.</a:t>
            </a:r>
            <a:endParaRPr lang="en-US" altLang="zh-CN" sz="1400" dirty="0">
              <a:latin typeface="Open Sans" panose="020B0606030504020204" charset="0"/>
              <a:ea typeface="Open Sans" panose="020B0606030504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7269" y="1473651"/>
            <a:ext cx="9842141" cy="3955773"/>
          </a:xfrm>
          <a:prstGeom prst="rect">
            <a:avLst/>
          </a:prstGeom>
          <a:solidFill>
            <a:srgbClr val="869F7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charset="0"/>
              <a:ea typeface="Open Sans" panose="020B06060305040202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7"/>
          <a:stretch>
            <a:fillRect/>
          </a:stretch>
        </p:blipFill>
        <p:spPr>
          <a:xfrm>
            <a:off x="8592346" y="3462145"/>
            <a:ext cx="2464985" cy="1967277"/>
          </a:xfrm>
          <a:custGeom>
            <a:avLst/>
            <a:gdLst>
              <a:gd name="connsiteX0" fmla="*/ 0 w 2445026"/>
              <a:gd name="connsiteY0" fmla="*/ 0 h 1977886"/>
              <a:gd name="connsiteX1" fmla="*/ 2445026 w 2445026"/>
              <a:gd name="connsiteY1" fmla="*/ 0 h 1977886"/>
              <a:gd name="connsiteX2" fmla="*/ 2445026 w 2445026"/>
              <a:gd name="connsiteY2" fmla="*/ 1977886 h 1977886"/>
              <a:gd name="connsiteX3" fmla="*/ 0 w 2445026"/>
              <a:gd name="connsiteY3" fmla="*/ 1977886 h 19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5026" h="1977886">
                <a:moveTo>
                  <a:pt x="0" y="0"/>
                </a:moveTo>
                <a:lnTo>
                  <a:pt x="2445026" y="0"/>
                </a:lnTo>
                <a:lnTo>
                  <a:pt x="2445026" y="1977886"/>
                </a:lnTo>
                <a:lnTo>
                  <a:pt x="0" y="1977886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33"/>
          <a:stretch>
            <a:fillRect/>
          </a:stretch>
        </p:blipFill>
        <p:spPr>
          <a:xfrm>
            <a:off x="6147321" y="1463040"/>
            <a:ext cx="2445026" cy="1988495"/>
          </a:xfrm>
          <a:custGeom>
            <a:avLst/>
            <a:gdLst>
              <a:gd name="connsiteX0" fmla="*/ 0 w 2445026"/>
              <a:gd name="connsiteY0" fmla="*/ 0 h 1977886"/>
              <a:gd name="connsiteX1" fmla="*/ 2445026 w 2445026"/>
              <a:gd name="connsiteY1" fmla="*/ 0 h 1977886"/>
              <a:gd name="connsiteX2" fmla="*/ 2445026 w 2445026"/>
              <a:gd name="connsiteY2" fmla="*/ 1977886 h 1977886"/>
              <a:gd name="connsiteX3" fmla="*/ 0 w 2445026"/>
              <a:gd name="connsiteY3" fmla="*/ 1977886 h 19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5026" h="1977886">
                <a:moveTo>
                  <a:pt x="0" y="0"/>
                </a:moveTo>
                <a:lnTo>
                  <a:pt x="2445026" y="0"/>
                </a:lnTo>
                <a:lnTo>
                  <a:pt x="2445026" y="1977886"/>
                </a:lnTo>
                <a:lnTo>
                  <a:pt x="0" y="1977886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r="4000"/>
          <a:stretch>
            <a:fillRect/>
          </a:stretch>
        </p:blipFill>
        <p:spPr>
          <a:xfrm>
            <a:off x="3702294" y="3451536"/>
            <a:ext cx="2445027" cy="1977887"/>
          </a:xfrm>
          <a:custGeom>
            <a:avLst/>
            <a:gdLst>
              <a:gd name="connsiteX0" fmla="*/ 0 w 2445026"/>
              <a:gd name="connsiteY0" fmla="*/ 0 h 1977887"/>
              <a:gd name="connsiteX1" fmla="*/ 2445026 w 2445026"/>
              <a:gd name="connsiteY1" fmla="*/ 0 h 1977887"/>
              <a:gd name="connsiteX2" fmla="*/ 2445026 w 2445026"/>
              <a:gd name="connsiteY2" fmla="*/ 1977887 h 1977887"/>
              <a:gd name="connsiteX3" fmla="*/ 0 w 2445026"/>
              <a:gd name="connsiteY3" fmla="*/ 1977887 h 197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5026" h="1977887">
                <a:moveTo>
                  <a:pt x="0" y="0"/>
                </a:moveTo>
                <a:lnTo>
                  <a:pt x="2445026" y="0"/>
                </a:lnTo>
                <a:lnTo>
                  <a:pt x="2445026" y="1977887"/>
                </a:lnTo>
                <a:lnTo>
                  <a:pt x="0" y="1977887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2468"/>
          <a:stretch>
            <a:fillRect/>
          </a:stretch>
        </p:blipFill>
        <p:spPr>
          <a:xfrm>
            <a:off x="1257268" y="1472596"/>
            <a:ext cx="2448233" cy="1978941"/>
          </a:xfrm>
          <a:custGeom>
            <a:avLst/>
            <a:gdLst>
              <a:gd name="connsiteX0" fmla="*/ 0 w 2445026"/>
              <a:gd name="connsiteY0" fmla="*/ 0 h 1977887"/>
              <a:gd name="connsiteX1" fmla="*/ 2445026 w 2445026"/>
              <a:gd name="connsiteY1" fmla="*/ 0 h 1977887"/>
              <a:gd name="connsiteX2" fmla="*/ 2445026 w 2445026"/>
              <a:gd name="connsiteY2" fmla="*/ 1977887 h 1977887"/>
              <a:gd name="connsiteX3" fmla="*/ 0 w 2445026"/>
              <a:gd name="connsiteY3" fmla="*/ 1977887 h 197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5026" h="1977887">
                <a:moveTo>
                  <a:pt x="0" y="0"/>
                </a:moveTo>
                <a:lnTo>
                  <a:pt x="2445026" y="0"/>
                </a:lnTo>
                <a:lnTo>
                  <a:pt x="2445026" y="1977887"/>
                </a:lnTo>
                <a:lnTo>
                  <a:pt x="0" y="1977887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1334131" y="4209646"/>
            <a:ext cx="2294505" cy="4616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Open Sans" panose="020B0606030504020204" charset="0"/>
                <a:ea typeface="Open Sans" panose="020B0606030504020204" charset="0"/>
              </a:rPr>
              <a:t>点击添加标题</a:t>
            </a:r>
            <a:endParaRPr lang="zh-CN" altLang="en-US" sz="2400" b="1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92346" y="2226454"/>
            <a:ext cx="2294505" cy="4616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Open Sans" panose="020B0606030504020204" charset="0"/>
                <a:ea typeface="Open Sans" panose="020B0606030504020204" charset="0"/>
              </a:rPr>
              <a:t>点击添加标题</a:t>
            </a:r>
            <a:endParaRPr lang="zh-CN" altLang="en-US" sz="2400" b="1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3797505" y="1862429"/>
            <a:ext cx="2254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Open Sans" panose="020B0606030504020204" charset="0"/>
                <a:ea typeface="Open Sans" panose="020B0606030504020204" charset="0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6242532" y="3840315"/>
            <a:ext cx="2254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Open Sans" panose="020B0606030504020204" charset="0"/>
                <a:ea typeface="Open Sans" panose="020B0606030504020204" charset="0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Open Sans" panose="020B0606030504020204" charset="0"/>
              <a:ea typeface="Open Sans" panose="020B0606030504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679308">
            <a:off x="8328988" y="1982321"/>
            <a:ext cx="2057400" cy="2057400"/>
          </a:xfrm>
          <a:prstGeom prst="rect">
            <a:avLst/>
          </a:prstGeom>
          <a:solidFill>
            <a:srgbClr val="869F71">
              <a:alpha val="90000"/>
            </a:srgbClr>
          </a:solidFill>
          <a:ln>
            <a:noFill/>
          </a:ln>
          <a:effectLst>
            <a:outerShdw blurRad="50800" dist="635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3" name="矩形 2"/>
          <p:cNvSpPr/>
          <p:nvPr/>
        </p:nvSpPr>
        <p:spPr>
          <a:xfrm rot="2679308">
            <a:off x="6162259" y="1982321"/>
            <a:ext cx="2057400" cy="20574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>
            <a:outerShdw blurRad="50800" dist="635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4" name="矩形 3"/>
          <p:cNvSpPr/>
          <p:nvPr/>
        </p:nvSpPr>
        <p:spPr>
          <a:xfrm rot="2679308">
            <a:off x="4015408" y="1982321"/>
            <a:ext cx="2057400" cy="2057400"/>
          </a:xfrm>
          <a:prstGeom prst="rect">
            <a:avLst/>
          </a:prstGeom>
          <a:solidFill>
            <a:srgbClr val="869F71">
              <a:alpha val="90000"/>
            </a:srgbClr>
          </a:solidFill>
          <a:ln>
            <a:noFill/>
          </a:ln>
          <a:effectLst>
            <a:outerShdw blurRad="50800" dist="635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5" name="矩形 4"/>
          <p:cNvSpPr/>
          <p:nvPr/>
        </p:nvSpPr>
        <p:spPr>
          <a:xfrm rot="2679308">
            <a:off x="1948069" y="1982321"/>
            <a:ext cx="2057400" cy="2057400"/>
          </a:xfrm>
          <a:prstGeom prst="rect">
            <a:avLst/>
          </a:prstGeom>
          <a:solidFill>
            <a:srgbClr val="EEF1F3"/>
          </a:solidFill>
          <a:ln>
            <a:noFill/>
          </a:ln>
          <a:effectLst>
            <a:outerShdw blurRad="50800" dist="635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charset="0"/>
              <a:ea typeface="Open Sans" panose="020B060603050402020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597075" y="2493751"/>
            <a:ext cx="601557" cy="955491"/>
            <a:chOff x="2793098" y="2817307"/>
            <a:chExt cx="601557" cy="955491"/>
          </a:xfrm>
          <a:effectLst>
            <a:outerShdw blurRad="50800" dist="63500" dir="5400000" sx="101000" sy="101000" algn="ctr" rotWithShape="0">
              <a:srgbClr val="000000">
                <a:alpha val="43137"/>
              </a:srgbClr>
            </a:outerShdw>
          </a:effectLst>
        </p:grpSpPr>
        <p:sp>
          <p:nvSpPr>
            <p:cNvPr id="7" name="Freeform 10"/>
            <p:cNvSpPr>
              <a:spLocks noEditPoints="1"/>
            </p:cNvSpPr>
            <p:nvPr/>
          </p:nvSpPr>
          <p:spPr bwMode="auto">
            <a:xfrm>
              <a:off x="2793098" y="2817307"/>
              <a:ext cx="601557" cy="955491"/>
            </a:xfrm>
            <a:custGeom>
              <a:avLst/>
              <a:gdLst>
                <a:gd name="T0" fmla="*/ 294 w 413"/>
                <a:gd name="T1" fmla="*/ 535 h 657"/>
                <a:gd name="T2" fmla="*/ 305 w 413"/>
                <a:gd name="T3" fmla="*/ 561 h 657"/>
                <a:gd name="T4" fmla="*/ 119 w 413"/>
                <a:gd name="T5" fmla="*/ 569 h 657"/>
                <a:gd name="T6" fmla="*/ 108 w 413"/>
                <a:gd name="T7" fmla="*/ 543 h 657"/>
                <a:gd name="T8" fmla="*/ 237 w 413"/>
                <a:gd name="T9" fmla="*/ 171 h 657"/>
                <a:gd name="T10" fmla="*/ 268 w 413"/>
                <a:gd name="T11" fmla="*/ 182 h 657"/>
                <a:gd name="T12" fmla="*/ 299 w 413"/>
                <a:gd name="T13" fmla="*/ 167 h 657"/>
                <a:gd name="T14" fmla="*/ 323 w 413"/>
                <a:gd name="T15" fmla="*/ 204 h 657"/>
                <a:gd name="T16" fmla="*/ 308 w 413"/>
                <a:gd name="T17" fmla="*/ 226 h 657"/>
                <a:gd name="T18" fmla="*/ 322 w 413"/>
                <a:gd name="T19" fmla="*/ 255 h 657"/>
                <a:gd name="T20" fmla="*/ 355 w 413"/>
                <a:gd name="T21" fmla="*/ 266 h 657"/>
                <a:gd name="T22" fmla="*/ 345 w 413"/>
                <a:gd name="T23" fmla="*/ 309 h 657"/>
                <a:gd name="T24" fmla="*/ 319 w 413"/>
                <a:gd name="T25" fmla="*/ 314 h 657"/>
                <a:gd name="T26" fmla="*/ 308 w 413"/>
                <a:gd name="T27" fmla="*/ 344 h 657"/>
                <a:gd name="T28" fmla="*/ 323 w 413"/>
                <a:gd name="T29" fmla="*/ 376 h 657"/>
                <a:gd name="T30" fmla="*/ 286 w 413"/>
                <a:gd name="T31" fmla="*/ 399 h 657"/>
                <a:gd name="T32" fmla="*/ 264 w 413"/>
                <a:gd name="T33" fmla="*/ 384 h 657"/>
                <a:gd name="T34" fmla="*/ 235 w 413"/>
                <a:gd name="T35" fmla="*/ 398 h 657"/>
                <a:gd name="T36" fmla="*/ 224 w 413"/>
                <a:gd name="T37" fmla="*/ 431 h 657"/>
                <a:gd name="T38" fmla="*/ 181 w 413"/>
                <a:gd name="T39" fmla="*/ 421 h 657"/>
                <a:gd name="T40" fmla="*/ 176 w 413"/>
                <a:gd name="T41" fmla="*/ 395 h 657"/>
                <a:gd name="T42" fmla="*/ 146 w 413"/>
                <a:gd name="T43" fmla="*/ 385 h 657"/>
                <a:gd name="T44" fmla="*/ 114 w 413"/>
                <a:gd name="T45" fmla="*/ 400 h 657"/>
                <a:gd name="T46" fmla="*/ 90 w 413"/>
                <a:gd name="T47" fmla="*/ 363 h 657"/>
                <a:gd name="T48" fmla="*/ 106 w 413"/>
                <a:gd name="T49" fmla="*/ 341 h 657"/>
                <a:gd name="T50" fmla="*/ 92 w 413"/>
                <a:gd name="T51" fmla="*/ 312 h 657"/>
                <a:gd name="T52" fmla="*/ 59 w 413"/>
                <a:gd name="T53" fmla="*/ 300 h 657"/>
                <a:gd name="T54" fmla="*/ 69 w 413"/>
                <a:gd name="T55" fmla="*/ 257 h 657"/>
                <a:gd name="T56" fmla="*/ 94 w 413"/>
                <a:gd name="T57" fmla="*/ 253 h 657"/>
                <a:gd name="T58" fmla="*/ 105 w 413"/>
                <a:gd name="T59" fmla="*/ 222 h 657"/>
                <a:gd name="T60" fmla="*/ 90 w 413"/>
                <a:gd name="T61" fmla="*/ 191 h 657"/>
                <a:gd name="T62" fmla="*/ 127 w 413"/>
                <a:gd name="T63" fmla="*/ 167 h 657"/>
                <a:gd name="T64" fmla="*/ 149 w 413"/>
                <a:gd name="T65" fmla="*/ 182 h 657"/>
                <a:gd name="T66" fmla="*/ 178 w 413"/>
                <a:gd name="T67" fmla="*/ 168 h 657"/>
                <a:gd name="T68" fmla="*/ 190 w 413"/>
                <a:gd name="T69" fmla="*/ 135 h 657"/>
                <a:gd name="T70" fmla="*/ 233 w 413"/>
                <a:gd name="T71" fmla="*/ 145 h 657"/>
                <a:gd name="T72" fmla="*/ 237 w 413"/>
                <a:gd name="T73" fmla="*/ 171 h 657"/>
                <a:gd name="T74" fmla="*/ 278 w 413"/>
                <a:gd name="T75" fmla="*/ 283 h 657"/>
                <a:gd name="T76" fmla="*/ 135 w 413"/>
                <a:gd name="T77" fmla="*/ 283 h 657"/>
                <a:gd name="T78" fmla="*/ 299 w 413"/>
                <a:gd name="T79" fmla="*/ 511 h 657"/>
                <a:gd name="T80" fmla="*/ 127 w 413"/>
                <a:gd name="T81" fmla="*/ 524 h 657"/>
                <a:gd name="T82" fmla="*/ 0 w 413"/>
                <a:gd name="T83" fmla="*/ 255 h 657"/>
                <a:gd name="T84" fmla="*/ 299 w 413"/>
                <a:gd name="T85" fmla="*/ 511 h 657"/>
                <a:gd name="T86" fmla="*/ 277 w 413"/>
                <a:gd name="T87" fmla="*/ 622 h 657"/>
                <a:gd name="T88" fmla="*/ 288 w 413"/>
                <a:gd name="T89" fmla="*/ 648 h 657"/>
                <a:gd name="T90" fmla="*/ 136 w 413"/>
                <a:gd name="T91" fmla="*/ 657 h 657"/>
                <a:gd name="T92" fmla="*/ 125 w 413"/>
                <a:gd name="T93" fmla="*/ 631 h 657"/>
                <a:gd name="T94" fmla="*/ 125 w 413"/>
                <a:gd name="T95" fmla="*/ 578 h 657"/>
                <a:gd name="T96" fmla="*/ 299 w 413"/>
                <a:gd name="T97" fmla="*/ 586 h 657"/>
                <a:gd name="T98" fmla="*/ 288 w 413"/>
                <a:gd name="T99" fmla="*/ 613 h 657"/>
                <a:gd name="T100" fmla="*/ 115 w 413"/>
                <a:gd name="T101" fmla="*/ 604 h 657"/>
                <a:gd name="T102" fmla="*/ 125 w 413"/>
                <a:gd name="T103" fmla="*/ 578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3" h="657">
                  <a:moveTo>
                    <a:pt x="119" y="535"/>
                  </a:moveTo>
                  <a:cubicBezTo>
                    <a:pt x="178" y="535"/>
                    <a:pt x="236" y="535"/>
                    <a:pt x="294" y="535"/>
                  </a:cubicBezTo>
                  <a:cubicBezTo>
                    <a:pt x="300" y="535"/>
                    <a:pt x="305" y="539"/>
                    <a:pt x="305" y="543"/>
                  </a:cubicBezTo>
                  <a:cubicBezTo>
                    <a:pt x="305" y="561"/>
                    <a:pt x="305" y="561"/>
                    <a:pt x="305" y="561"/>
                  </a:cubicBezTo>
                  <a:cubicBezTo>
                    <a:pt x="305" y="565"/>
                    <a:pt x="300" y="569"/>
                    <a:pt x="294" y="569"/>
                  </a:cubicBezTo>
                  <a:cubicBezTo>
                    <a:pt x="236" y="569"/>
                    <a:pt x="178" y="569"/>
                    <a:pt x="119" y="569"/>
                  </a:cubicBezTo>
                  <a:cubicBezTo>
                    <a:pt x="113" y="569"/>
                    <a:pt x="108" y="565"/>
                    <a:pt x="108" y="561"/>
                  </a:cubicBezTo>
                  <a:cubicBezTo>
                    <a:pt x="108" y="555"/>
                    <a:pt x="108" y="549"/>
                    <a:pt x="108" y="543"/>
                  </a:cubicBezTo>
                  <a:cubicBezTo>
                    <a:pt x="108" y="539"/>
                    <a:pt x="113" y="535"/>
                    <a:pt x="119" y="535"/>
                  </a:cubicBezTo>
                  <a:close/>
                  <a:moveTo>
                    <a:pt x="237" y="171"/>
                  </a:moveTo>
                  <a:cubicBezTo>
                    <a:pt x="247" y="174"/>
                    <a:pt x="256" y="178"/>
                    <a:pt x="264" y="182"/>
                  </a:cubicBezTo>
                  <a:cubicBezTo>
                    <a:pt x="265" y="183"/>
                    <a:pt x="267" y="182"/>
                    <a:pt x="268" y="182"/>
                  </a:cubicBezTo>
                  <a:cubicBezTo>
                    <a:pt x="274" y="177"/>
                    <a:pt x="280" y="172"/>
                    <a:pt x="286" y="167"/>
                  </a:cubicBezTo>
                  <a:cubicBezTo>
                    <a:pt x="290" y="164"/>
                    <a:pt x="296" y="163"/>
                    <a:pt x="299" y="167"/>
                  </a:cubicBezTo>
                  <a:cubicBezTo>
                    <a:pt x="307" y="175"/>
                    <a:pt x="315" y="182"/>
                    <a:pt x="323" y="191"/>
                  </a:cubicBezTo>
                  <a:cubicBezTo>
                    <a:pt x="327" y="194"/>
                    <a:pt x="326" y="200"/>
                    <a:pt x="323" y="204"/>
                  </a:cubicBezTo>
                  <a:cubicBezTo>
                    <a:pt x="318" y="210"/>
                    <a:pt x="313" y="216"/>
                    <a:pt x="308" y="222"/>
                  </a:cubicBezTo>
                  <a:cubicBezTo>
                    <a:pt x="307" y="223"/>
                    <a:pt x="307" y="225"/>
                    <a:pt x="308" y="226"/>
                  </a:cubicBezTo>
                  <a:cubicBezTo>
                    <a:pt x="312" y="234"/>
                    <a:pt x="316" y="243"/>
                    <a:pt x="319" y="253"/>
                  </a:cubicBezTo>
                  <a:cubicBezTo>
                    <a:pt x="319" y="254"/>
                    <a:pt x="320" y="254"/>
                    <a:pt x="322" y="255"/>
                  </a:cubicBezTo>
                  <a:cubicBezTo>
                    <a:pt x="329" y="255"/>
                    <a:pt x="337" y="256"/>
                    <a:pt x="345" y="257"/>
                  </a:cubicBezTo>
                  <a:cubicBezTo>
                    <a:pt x="350" y="258"/>
                    <a:pt x="355" y="261"/>
                    <a:pt x="355" y="266"/>
                  </a:cubicBezTo>
                  <a:cubicBezTo>
                    <a:pt x="355" y="278"/>
                    <a:pt x="355" y="289"/>
                    <a:pt x="355" y="300"/>
                  </a:cubicBezTo>
                  <a:cubicBezTo>
                    <a:pt x="355" y="305"/>
                    <a:pt x="350" y="308"/>
                    <a:pt x="345" y="309"/>
                  </a:cubicBezTo>
                  <a:cubicBezTo>
                    <a:pt x="337" y="310"/>
                    <a:pt x="329" y="311"/>
                    <a:pt x="322" y="312"/>
                  </a:cubicBezTo>
                  <a:cubicBezTo>
                    <a:pt x="320" y="312"/>
                    <a:pt x="319" y="313"/>
                    <a:pt x="319" y="314"/>
                  </a:cubicBezTo>
                  <a:cubicBezTo>
                    <a:pt x="316" y="323"/>
                    <a:pt x="312" y="333"/>
                    <a:pt x="308" y="341"/>
                  </a:cubicBezTo>
                  <a:cubicBezTo>
                    <a:pt x="307" y="342"/>
                    <a:pt x="307" y="343"/>
                    <a:pt x="308" y="344"/>
                  </a:cubicBezTo>
                  <a:cubicBezTo>
                    <a:pt x="313" y="350"/>
                    <a:pt x="318" y="356"/>
                    <a:pt x="323" y="363"/>
                  </a:cubicBezTo>
                  <a:cubicBezTo>
                    <a:pt x="326" y="367"/>
                    <a:pt x="327" y="372"/>
                    <a:pt x="323" y="376"/>
                  </a:cubicBezTo>
                  <a:cubicBezTo>
                    <a:pt x="315" y="384"/>
                    <a:pt x="307" y="392"/>
                    <a:pt x="299" y="400"/>
                  </a:cubicBezTo>
                  <a:cubicBezTo>
                    <a:pt x="296" y="403"/>
                    <a:pt x="290" y="403"/>
                    <a:pt x="286" y="399"/>
                  </a:cubicBezTo>
                  <a:cubicBezTo>
                    <a:pt x="280" y="395"/>
                    <a:pt x="274" y="390"/>
                    <a:pt x="268" y="385"/>
                  </a:cubicBezTo>
                  <a:cubicBezTo>
                    <a:pt x="267" y="384"/>
                    <a:pt x="265" y="384"/>
                    <a:pt x="264" y="384"/>
                  </a:cubicBezTo>
                  <a:cubicBezTo>
                    <a:pt x="256" y="389"/>
                    <a:pt x="247" y="393"/>
                    <a:pt x="237" y="395"/>
                  </a:cubicBezTo>
                  <a:cubicBezTo>
                    <a:pt x="236" y="396"/>
                    <a:pt x="236" y="397"/>
                    <a:pt x="235" y="398"/>
                  </a:cubicBezTo>
                  <a:cubicBezTo>
                    <a:pt x="235" y="406"/>
                    <a:pt x="233" y="414"/>
                    <a:pt x="233" y="421"/>
                  </a:cubicBezTo>
                  <a:cubicBezTo>
                    <a:pt x="232" y="427"/>
                    <a:pt x="228" y="431"/>
                    <a:pt x="224" y="431"/>
                  </a:cubicBezTo>
                  <a:cubicBezTo>
                    <a:pt x="212" y="431"/>
                    <a:pt x="201" y="431"/>
                    <a:pt x="190" y="431"/>
                  </a:cubicBezTo>
                  <a:cubicBezTo>
                    <a:pt x="185" y="431"/>
                    <a:pt x="181" y="427"/>
                    <a:pt x="181" y="421"/>
                  </a:cubicBezTo>
                  <a:cubicBezTo>
                    <a:pt x="180" y="414"/>
                    <a:pt x="179" y="406"/>
                    <a:pt x="178" y="398"/>
                  </a:cubicBezTo>
                  <a:cubicBezTo>
                    <a:pt x="178" y="397"/>
                    <a:pt x="177" y="396"/>
                    <a:pt x="176" y="395"/>
                  </a:cubicBezTo>
                  <a:cubicBezTo>
                    <a:pt x="167" y="393"/>
                    <a:pt x="157" y="389"/>
                    <a:pt x="149" y="384"/>
                  </a:cubicBezTo>
                  <a:cubicBezTo>
                    <a:pt x="148" y="384"/>
                    <a:pt x="147" y="384"/>
                    <a:pt x="146" y="385"/>
                  </a:cubicBezTo>
                  <a:cubicBezTo>
                    <a:pt x="140" y="390"/>
                    <a:pt x="134" y="395"/>
                    <a:pt x="127" y="399"/>
                  </a:cubicBezTo>
                  <a:cubicBezTo>
                    <a:pt x="123" y="403"/>
                    <a:pt x="118" y="403"/>
                    <a:pt x="114" y="400"/>
                  </a:cubicBezTo>
                  <a:cubicBezTo>
                    <a:pt x="106" y="392"/>
                    <a:pt x="98" y="384"/>
                    <a:pt x="90" y="376"/>
                  </a:cubicBezTo>
                  <a:cubicBezTo>
                    <a:pt x="87" y="372"/>
                    <a:pt x="87" y="367"/>
                    <a:pt x="90" y="363"/>
                  </a:cubicBezTo>
                  <a:cubicBezTo>
                    <a:pt x="95" y="356"/>
                    <a:pt x="100" y="350"/>
                    <a:pt x="105" y="344"/>
                  </a:cubicBezTo>
                  <a:cubicBezTo>
                    <a:pt x="106" y="343"/>
                    <a:pt x="106" y="342"/>
                    <a:pt x="106" y="341"/>
                  </a:cubicBezTo>
                  <a:cubicBezTo>
                    <a:pt x="101" y="333"/>
                    <a:pt x="97" y="323"/>
                    <a:pt x="94" y="314"/>
                  </a:cubicBezTo>
                  <a:cubicBezTo>
                    <a:pt x="94" y="313"/>
                    <a:pt x="93" y="312"/>
                    <a:pt x="92" y="312"/>
                  </a:cubicBezTo>
                  <a:cubicBezTo>
                    <a:pt x="84" y="311"/>
                    <a:pt x="76" y="310"/>
                    <a:pt x="69" y="309"/>
                  </a:cubicBezTo>
                  <a:cubicBezTo>
                    <a:pt x="63" y="308"/>
                    <a:pt x="59" y="305"/>
                    <a:pt x="59" y="300"/>
                  </a:cubicBezTo>
                  <a:cubicBezTo>
                    <a:pt x="59" y="289"/>
                    <a:pt x="59" y="278"/>
                    <a:pt x="59" y="266"/>
                  </a:cubicBezTo>
                  <a:cubicBezTo>
                    <a:pt x="59" y="261"/>
                    <a:pt x="63" y="258"/>
                    <a:pt x="69" y="257"/>
                  </a:cubicBezTo>
                  <a:cubicBezTo>
                    <a:pt x="76" y="256"/>
                    <a:pt x="84" y="255"/>
                    <a:pt x="92" y="255"/>
                  </a:cubicBezTo>
                  <a:cubicBezTo>
                    <a:pt x="93" y="254"/>
                    <a:pt x="94" y="254"/>
                    <a:pt x="94" y="253"/>
                  </a:cubicBezTo>
                  <a:cubicBezTo>
                    <a:pt x="97" y="243"/>
                    <a:pt x="101" y="234"/>
                    <a:pt x="106" y="226"/>
                  </a:cubicBezTo>
                  <a:cubicBezTo>
                    <a:pt x="106" y="225"/>
                    <a:pt x="106" y="223"/>
                    <a:pt x="105" y="222"/>
                  </a:cubicBezTo>
                  <a:cubicBezTo>
                    <a:pt x="100" y="216"/>
                    <a:pt x="95" y="210"/>
                    <a:pt x="90" y="204"/>
                  </a:cubicBezTo>
                  <a:cubicBezTo>
                    <a:pt x="87" y="200"/>
                    <a:pt x="87" y="194"/>
                    <a:pt x="90" y="191"/>
                  </a:cubicBezTo>
                  <a:cubicBezTo>
                    <a:pt x="98" y="182"/>
                    <a:pt x="106" y="175"/>
                    <a:pt x="114" y="167"/>
                  </a:cubicBezTo>
                  <a:cubicBezTo>
                    <a:pt x="118" y="163"/>
                    <a:pt x="123" y="164"/>
                    <a:pt x="127" y="167"/>
                  </a:cubicBezTo>
                  <a:cubicBezTo>
                    <a:pt x="134" y="172"/>
                    <a:pt x="140" y="177"/>
                    <a:pt x="146" y="182"/>
                  </a:cubicBezTo>
                  <a:cubicBezTo>
                    <a:pt x="147" y="182"/>
                    <a:pt x="148" y="183"/>
                    <a:pt x="149" y="182"/>
                  </a:cubicBezTo>
                  <a:cubicBezTo>
                    <a:pt x="157" y="178"/>
                    <a:pt x="167" y="174"/>
                    <a:pt x="176" y="171"/>
                  </a:cubicBezTo>
                  <a:cubicBezTo>
                    <a:pt x="177" y="171"/>
                    <a:pt x="178" y="170"/>
                    <a:pt x="178" y="168"/>
                  </a:cubicBezTo>
                  <a:cubicBezTo>
                    <a:pt x="179" y="161"/>
                    <a:pt x="180" y="153"/>
                    <a:pt x="181" y="145"/>
                  </a:cubicBezTo>
                  <a:cubicBezTo>
                    <a:pt x="181" y="140"/>
                    <a:pt x="185" y="135"/>
                    <a:pt x="190" y="135"/>
                  </a:cubicBezTo>
                  <a:cubicBezTo>
                    <a:pt x="201" y="135"/>
                    <a:pt x="212" y="135"/>
                    <a:pt x="224" y="135"/>
                  </a:cubicBezTo>
                  <a:cubicBezTo>
                    <a:pt x="228" y="135"/>
                    <a:pt x="232" y="140"/>
                    <a:pt x="233" y="145"/>
                  </a:cubicBezTo>
                  <a:cubicBezTo>
                    <a:pt x="233" y="153"/>
                    <a:pt x="235" y="161"/>
                    <a:pt x="235" y="168"/>
                  </a:cubicBezTo>
                  <a:cubicBezTo>
                    <a:pt x="236" y="170"/>
                    <a:pt x="236" y="171"/>
                    <a:pt x="237" y="171"/>
                  </a:cubicBezTo>
                  <a:close/>
                  <a:moveTo>
                    <a:pt x="207" y="212"/>
                  </a:moveTo>
                  <a:cubicBezTo>
                    <a:pt x="246" y="212"/>
                    <a:pt x="278" y="244"/>
                    <a:pt x="278" y="283"/>
                  </a:cubicBezTo>
                  <a:cubicBezTo>
                    <a:pt x="278" y="323"/>
                    <a:pt x="246" y="355"/>
                    <a:pt x="207" y="355"/>
                  </a:cubicBezTo>
                  <a:cubicBezTo>
                    <a:pt x="167" y="355"/>
                    <a:pt x="135" y="323"/>
                    <a:pt x="135" y="283"/>
                  </a:cubicBezTo>
                  <a:cubicBezTo>
                    <a:pt x="135" y="244"/>
                    <a:pt x="167" y="212"/>
                    <a:pt x="207" y="212"/>
                  </a:cubicBezTo>
                  <a:close/>
                  <a:moveTo>
                    <a:pt x="299" y="511"/>
                  </a:moveTo>
                  <a:cubicBezTo>
                    <a:pt x="299" y="518"/>
                    <a:pt x="294" y="524"/>
                    <a:pt x="287" y="524"/>
                  </a:cubicBezTo>
                  <a:cubicBezTo>
                    <a:pt x="233" y="524"/>
                    <a:pt x="180" y="524"/>
                    <a:pt x="127" y="524"/>
                  </a:cubicBezTo>
                  <a:cubicBezTo>
                    <a:pt x="120" y="524"/>
                    <a:pt x="114" y="518"/>
                    <a:pt x="114" y="511"/>
                  </a:cubicBezTo>
                  <a:cubicBezTo>
                    <a:pt x="114" y="429"/>
                    <a:pt x="0" y="365"/>
                    <a:pt x="0" y="255"/>
                  </a:cubicBezTo>
                  <a:cubicBezTo>
                    <a:pt x="0" y="0"/>
                    <a:pt x="413" y="0"/>
                    <a:pt x="413" y="255"/>
                  </a:cubicBezTo>
                  <a:cubicBezTo>
                    <a:pt x="413" y="366"/>
                    <a:pt x="299" y="419"/>
                    <a:pt x="299" y="511"/>
                  </a:cubicBezTo>
                  <a:close/>
                  <a:moveTo>
                    <a:pt x="136" y="622"/>
                  </a:moveTo>
                  <a:cubicBezTo>
                    <a:pt x="183" y="622"/>
                    <a:pt x="230" y="622"/>
                    <a:pt x="277" y="622"/>
                  </a:cubicBezTo>
                  <a:cubicBezTo>
                    <a:pt x="283" y="622"/>
                    <a:pt x="288" y="626"/>
                    <a:pt x="288" y="631"/>
                  </a:cubicBezTo>
                  <a:cubicBezTo>
                    <a:pt x="288" y="637"/>
                    <a:pt x="288" y="643"/>
                    <a:pt x="288" y="648"/>
                  </a:cubicBezTo>
                  <a:cubicBezTo>
                    <a:pt x="288" y="653"/>
                    <a:pt x="283" y="657"/>
                    <a:pt x="277" y="657"/>
                  </a:cubicBezTo>
                  <a:cubicBezTo>
                    <a:pt x="230" y="657"/>
                    <a:pt x="183" y="657"/>
                    <a:pt x="136" y="657"/>
                  </a:cubicBezTo>
                  <a:cubicBezTo>
                    <a:pt x="130" y="657"/>
                    <a:pt x="125" y="653"/>
                    <a:pt x="125" y="648"/>
                  </a:cubicBezTo>
                  <a:cubicBezTo>
                    <a:pt x="125" y="643"/>
                    <a:pt x="125" y="637"/>
                    <a:pt x="125" y="631"/>
                  </a:cubicBezTo>
                  <a:cubicBezTo>
                    <a:pt x="125" y="626"/>
                    <a:pt x="130" y="622"/>
                    <a:pt x="136" y="622"/>
                  </a:cubicBezTo>
                  <a:close/>
                  <a:moveTo>
                    <a:pt x="125" y="578"/>
                  </a:moveTo>
                  <a:cubicBezTo>
                    <a:pt x="180" y="578"/>
                    <a:pt x="234" y="578"/>
                    <a:pt x="288" y="578"/>
                  </a:cubicBezTo>
                  <a:cubicBezTo>
                    <a:pt x="294" y="578"/>
                    <a:pt x="299" y="582"/>
                    <a:pt x="299" y="586"/>
                  </a:cubicBezTo>
                  <a:cubicBezTo>
                    <a:pt x="299" y="592"/>
                    <a:pt x="299" y="598"/>
                    <a:pt x="299" y="604"/>
                  </a:cubicBezTo>
                  <a:cubicBezTo>
                    <a:pt x="299" y="609"/>
                    <a:pt x="294" y="613"/>
                    <a:pt x="288" y="613"/>
                  </a:cubicBezTo>
                  <a:cubicBezTo>
                    <a:pt x="234" y="613"/>
                    <a:pt x="180" y="613"/>
                    <a:pt x="125" y="613"/>
                  </a:cubicBezTo>
                  <a:cubicBezTo>
                    <a:pt x="119" y="613"/>
                    <a:pt x="115" y="609"/>
                    <a:pt x="115" y="604"/>
                  </a:cubicBezTo>
                  <a:cubicBezTo>
                    <a:pt x="115" y="598"/>
                    <a:pt x="115" y="592"/>
                    <a:pt x="115" y="586"/>
                  </a:cubicBezTo>
                  <a:cubicBezTo>
                    <a:pt x="115" y="582"/>
                    <a:pt x="119" y="578"/>
                    <a:pt x="125" y="5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Open Sans" panose="020B0606030504020204" charset="0"/>
                <a:ea typeface="Open Sans" panose="020B0606030504020204" charset="0"/>
              </a:endParaRPr>
            </a:p>
          </p:txBody>
        </p:sp>
        <p:sp>
          <p:nvSpPr>
            <p:cNvPr id="8" name="Freeform 26"/>
            <p:cNvSpPr>
              <a:spLocks noEditPoints="1"/>
            </p:cNvSpPr>
            <p:nvPr/>
          </p:nvSpPr>
          <p:spPr bwMode="auto">
            <a:xfrm>
              <a:off x="2793098" y="2817307"/>
              <a:ext cx="601557" cy="955491"/>
            </a:xfrm>
            <a:custGeom>
              <a:avLst/>
              <a:gdLst>
                <a:gd name="T0" fmla="*/ 294 w 413"/>
                <a:gd name="T1" fmla="*/ 535 h 657"/>
                <a:gd name="T2" fmla="*/ 305 w 413"/>
                <a:gd name="T3" fmla="*/ 561 h 657"/>
                <a:gd name="T4" fmla="*/ 119 w 413"/>
                <a:gd name="T5" fmla="*/ 569 h 657"/>
                <a:gd name="T6" fmla="*/ 108 w 413"/>
                <a:gd name="T7" fmla="*/ 543 h 657"/>
                <a:gd name="T8" fmla="*/ 237 w 413"/>
                <a:gd name="T9" fmla="*/ 171 h 657"/>
                <a:gd name="T10" fmla="*/ 268 w 413"/>
                <a:gd name="T11" fmla="*/ 182 h 657"/>
                <a:gd name="T12" fmla="*/ 299 w 413"/>
                <a:gd name="T13" fmla="*/ 167 h 657"/>
                <a:gd name="T14" fmla="*/ 323 w 413"/>
                <a:gd name="T15" fmla="*/ 204 h 657"/>
                <a:gd name="T16" fmla="*/ 308 w 413"/>
                <a:gd name="T17" fmla="*/ 226 h 657"/>
                <a:gd name="T18" fmla="*/ 322 w 413"/>
                <a:gd name="T19" fmla="*/ 255 h 657"/>
                <a:gd name="T20" fmla="*/ 355 w 413"/>
                <a:gd name="T21" fmla="*/ 266 h 657"/>
                <a:gd name="T22" fmla="*/ 345 w 413"/>
                <a:gd name="T23" fmla="*/ 309 h 657"/>
                <a:gd name="T24" fmla="*/ 319 w 413"/>
                <a:gd name="T25" fmla="*/ 314 h 657"/>
                <a:gd name="T26" fmla="*/ 308 w 413"/>
                <a:gd name="T27" fmla="*/ 344 h 657"/>
                <a:gd name="T28" fmla="*/ 323 w 413"/>
                <a:gd name="T29" fmla="*/ 376 h 657"/>
                <a:gd name="T30" fmla="*/ 286 w 413"/>
                <a:gd name="T31" fmla="*/ 399 h 657"/>
                <a:gd name="T32" fmla="*/ 264 w 413"/>
                <a:gd name="T33" fmla="*/ 384 h 657"/>
                <a:gd name="T34" fmla="*/ 235 w 413"/>
                <a:gd name="T35" fmla="*/ 398 h 657"/>
                <a:gd name="T36" fmla="*/ 224 w 413"/>
                <a:gd name="T37" fmla="*/ 431 h 657"/>
                <a:gd name="T38" fmla="*/ 181 w 413"/>
                <a:gd name="T39" fmla="*/ 421 h 657"/>
                <a:gd name="T40" fmla="*/ 176 w 413"/>
                <a:gd name="T41" fmla="*/ 395 h 657"/>
                <a:gd name="T42" fmla="*/ 146 w 413"/>
                <a:gd name="T43" fmla="*/ 385 h 657"/>
                <a:gd name="T44" fmla="*/ 114 w 413"/>
                <a:gd name="T45" fmla="*/ 400 h 657"/>
                <a:gd name="T46" fmla="*/ 90 w 413"/>
                <a:gd name="T47" fmla="*/ 363 h 657"/>
                <a:gd name="T48" fmla="*/ 106 w 413"/>
                <a:gd name="T49" fmla="*/ 341 h 657"/>
                <a:gd name="T50" fmla="*/ 92 w 413"/>
                <a:gd name="T51" fmla="*/ 312 h 657"/>
                <a:gd name="T52" fmla="*/ 59 w 413"/>
                <a:gd name="T53" fmla="*/ 300 h 657"/>
                <a:gd name="T54" fmla="*/ 69 w 413"/>
                <a:gd name="T55" fmla="*/ 257 h 657"/>
                <a:gd name="T56" fmla="*/ 94 w 413"/>
                <a:gd name="T57" fmla="*/ 253 h 657"/>
                <a:gd name="T58" fmla="*/ 105 w 413"/>
                <a:gd name="T59" fmla="*/ 222 h 657"/>
                <a:gd name="T60" fmla="*/ 90 w 413"/>
                <a:gd name="T61" fmla="*/ 191 h 657"/>
                <a:gd name="T62" fmla="*/ 127 w 413"/>
                <a:gd name="T63" fmla="*/ 167 h 657"/>
                <a:gd name="T64" fmla="*/ 149 w 413"/>
                <a:gd name="T65" fmla="*/ 182 h 657"/>
                <a:gd name="T66" fmla="*/ 178 w 413"/>
                <a:gd name="T67" fmla="*/ 168 h 657"/>
                <a:gd name="T68" fmla="*/ 190 w 413"/>
                <a:gd name="T69" fmla="*/ 135 h 657"/>
                <a:gd name="T70" fmla="*/ 233 w 413"/>
                <a:gd name="T71" fmla="*/ 145 h 657"/>
                <a:gd name="T72" fmla="*/ 237 w 413"/>
                <a:gd name="T73" fmla="*/ 171 h 657"/>
                <a:gd name="T74" fmla="*/ 278 w 413"/>
                <a:gd name="T75" fmla="*/ 283 h 657"/>
                <a:gd name="T76" fmla="*/ 135 w 413"/>
                <a:gd name="T77" fmla="*/ 283 h 657"/>
                <a:gd name="T78" fmla="*/ 299 w 413"/>
                <a:gd name="T79" fmla="*/ 511 h 657"/>
                <a:gd name="T80" fmla="*/ 127 w 413"/>
                <a:gd name="T81" fmla="*/ 524 h 657"/>
                <a:gd name="T82" fmla="*/ 0 w 413"/>
                <a:gd name="T83" fmla="*/ 255 h 657"/>
                <a:gd name="T84" fmla="*/ 299 w 413"/>
                <a:gd name="T85" fmla="*/ 511 h 657"/>
                <a:gd name="T86" fmla="*/ 277 w 413"/>
                <a:gd name="T87" fmla="*/ 622 h 657"/>
                <a:gd name="T88" fmla="*/ 288 w 413"/>
                <a:gd name="T89" fmla="*/ 648 h 657"/>
                <a:gd name="T90" fmla="*/ 136 w 413"/>
                <a:gd name="T91" fmla="*/ 657 h 657"/>
                <a:gd name="T92" fmla="*/ 125 w 413"/>
                <a:gd name="T93" fmla="*/ 631 h 657"/>
                <a:gd name="T94" fmla="*/ 125 w 413"/>
                <a:gd name="T95" fmla="*/ 578 h 657"/>
                <a:gd name="T96" fmla="*/ 299 w 413"/>
                <a:gd name="T97" fmla="*/ 586 h 657"/>
                <a:gd name="T98" fmla="*/ 288 w 413"/>
                <a:gd name="T99" fmla="*/ 613 h 657"/>
                <a:gd name="T100" fmla="*/ 115 w 413"/>
                <a:gd name="T101" fmla="*/ 604 h 657"/>
                <a:gd name="T102" fmla="*/ 125 w 413"/>
                <a:gd name="T103" fmla="*/ 578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3" h="657">
                  <a:moveTo>
                    <a:pt x="119" y="535"/>
                  </a:moveTo>
                  <a:cubicBezTo>
                    <a:pt x="178" y="535"/>
                    <a:pt x="236" y="535"/>
                    <a:pt x="294" y="535"/>
                  </a:cubicBezTo>
                  <a:cubicBezTo>
                    <a:pt x="300" y="535"/>
                    <a:pt x="305" y="539"/>
                    <a:pt x="305" y="543"/>
                  </a:cubicBezTo>
                  <a:cubicBezTo>
                    <a:pt x="305" y="561"/>
                    <a:pt x="305" y="561"/>
                    <a:pt x="305" y="561"/>
                  </a:cubicBezTo>
                  <a:cubicBezTo>
                    <a:pt x="305" y="565"/>
                    <a:pt x="300" y="569"/>
                    <a:pt x="294" y="569"/>
                  </a:cubicBezTo>
                  <a:cubicBezTo>
                    <a:pt x="236" y="569"/>
                    <a:pt x="178" y="569"/>
                    <a:pt x="119" y="569"/>
                  </a:cubicBezTo>
                  <a:cubicBezTo>
                    <a:pt x="113" y="569"/>
                    <a:pt x="108" y="565"/>
                    <a:pt x="108" y="561"/>
                  </a:cubicBezTo>
                  <a:cubicBezTo>
                    <a:pt x="108" y="555"/>
                    <a:pt x="108" y="549"/>
                    <a:pt x="108" y="543"/>
                  </a:cubicBezTo>
                  <a:cubicBezTo>
                    <a:pt x="108" y="539"/>
                    <a:pt x="113" y="535"/>
                    <a:pt x="119" y="535"/>
                  </a:cubicBezTo>
                  <a:close/>
                  <a:moveTo>
                    <a:pt x="237" y="171"/>
                  </a:moveTo>
                  <a:cubicBezTo>
                    <a:pt x="247" y="174"/>
                    <a:pt x="256" y="178"/>
                    <a:pt x="264" y="182"/>
                  </a:cubicBezTo>
                  <a:cubicBezTo>
                    <a:pt x="265" y="183"/>
                    <a:pt x="267" y="182"/>
                    <a:pt x="268" y="182"/>
                  </a:cubicBezTo>
                  <a:cubicBezTo>
                    <a:pt x="274" y="177"/>
                    <a:pt x="280" y="172"/>
                    <a:pt x="286" y="167"/>
                  </a:cubicBezTo>
                  <a:cubicBezTo>
                    <a:pt x="290" y="164"/>
                    <a:pt x="296" y="163"/>
                    <a:pt x="299" y="167"/>
                  </a:cubicBezTo>
                  <a:cubicBezTo>
                    <a:pt x="307" y="175"/>
                    <a:pt x="315" y="182"/>
                    <a:pt x="323" y="191"/>
                  </a:cubicBezTo>
                  <a:cubicBezTo>
                    <a:pt x="327" y="194"/>
                    <a:pt x="326" y="200"/>
                    <a:pt x="323" y="204"/>
                  </a:cubicBezTo>
                  <a:cubicBezTo>
                    <a:pt x="318" y="210"/>
                    <a:pt x="313" y="216"/>
                    <a:pt x="308" y="222"/>
                  </a:cubicBezTo>
                  <a:cubicBezTo>
                    <a:pt x="307" y="223"/>
                    <a:pt x="307" y="225"/>
                    <a:pt x="308" y="226"/>
                  </a:cubicBezTo>
                  <a:cubicBezTo>
                    <a:pt x="312" y="234"/>
                    <a:pt x="316" y="243"/>
                    <a:pt x="319" y="253"/>
                  </a:cubicBezTo>
                  <a:cubicBezTo>
                    <a:pt x="319" y="254"/>
                    <a:pt x="320" y="254"/>
                    <a:pt x="322" y="255"/>
                  </a:cubicBezTo>
                  <a:cubicBezTo>
                    <a:pt x="329" y="255"/>
                    <a:pt x="337" y="256"/>
                    <a:pt x="345" y="257"/>
                  </a:cubicBezTo>
                  <a:cubicBezTo>
                    <a:pt x="350" y="258"/>
                    <a:pt x="355" y="261"/>
                    <a:pt x="355" y="266"/>
                  </a:cubicBezTo>
                  <a:cubicBezTo>
                    <a:pt x="355" y="278"/>
                    <a:pt x="355" y="289"/>
                    <a:pt x="355" y="300"/>
                  </a:cubicBezTo>
                  <a:cubicBezTo>
                    <a:pt x="355" y="305"/>
                    <a:pt x="350" y="308"/>
                    <a:pt x="345" y="309"/>
                  </a:cubicBezTo>
                  <a:cubicBezTo>
                    <a:pt x="337" y="310"/>
                    <a:pt x="329" y="311"/>
                    <a:pt x="322" y="312"/>
                  </a:cubicBezTo>
                  <a:cubicBezTo>
                    <a:pt x="320" y="312"/>
                    <a:pt x="319" y="313"/>
                    <a:pt x="319" y="314"/>
                  </a:cubicBezTo>
                  <a:cubicBezTo>
                    <a:pt x="316" y="323"/>
                    <a:pt x="312" y="333"/>
                    <a:pt x="308" y="341"/>
                  </a:cubicBezTo>
                  <a:cubicBezTo>
                    <a:pt x="307" y="342"/>
                    <a:pt x="307" y="343"/>
                    <a:pt x="308" y="344"/>
                  </a:cubicBezTo>
                  <a:cubicBezTo>
                    <a:pt x="313" y="350"/>
                    <a:pt x="318" y="356"/>
                    <a:pt x="323" y="363"/>
                  </a:cubicBezTo>
                  <a:cubicBezTo>
                    <a:pt x="326" y="367"/>
                    <a:pt x="327" y="372"/>
                    <a:pt x="323" y="376"/>
                  </a:cubicBezTo>
                  <a:cubicBezTo>
                    <a:pt x="315" y="384"/>
                    <a:pt x="307" y="392"/>
                    <a:pt x="299" y="400"/>
                  </a:cubicBezTo>
                  <a:cubicBezTo>
                    <a:pt x="296" y="403"/>
                    <a:pt x="290" y="403"/>
                    <a:pt x="286" y="399"/>
                  </a:cubicBezTo>
                  <a:cubicBezTo>
                    <a:pt x="280" y="395"/>
                    <a:pt x="274" y="390"/>
                    <a:pt x="268" y="385"/>
                  </a:cubicBezTo>
                  <a:cubicBezTo>
                    <a:pt x="267" y="384"/>
                    <a:pt x="265" y="384"/>
                    <a:pt x="264" y="384"/>
                  </a:cubicBezTo>
                  <a:cubicBezTo>
                    <a:pt x="256" y="389"/>
                    <a:pt x="247" y="393"/>
                    <a:pt x="237" y="395"/>
                  </a:cubicBezTo>
                  <a:cubicBezTo>
                    <a:pt x="236" y="396"/>
                    <a:pt x="236" y="397"/>
                    <a:pt x="235" y="398"/>
                  </a:cubicBezTo>
                  <a:cubicBezTo>
                    <a:pt x="235" y="406"/>
                    <a:pt x="233" y="414"/>
                    <a:pt x="233" y="421"/>
                  </a:cubicBezTo>
                  <a:cubicBezTo>
                    <a:pt x="232" y="427"/>
                    <a:pt x="228" y="431"/>
                    <a:pt x="224" y="431"/>
                  </a:cubicBezTo>
                  <a:cubicBezTo>
                    <a:pt x="212" y="431"/>
                    <a:pt x="201" y="431"/>
                    <a:pt x="190" y="431"/>
                  </a:cubicBezTo>
                  <a:cubicBezTo>
                    <a:pt x="185" y="431"/>
                    <a:pt x="181" y="427"/>
                    <a:pt x="181" y="421"/>
                  </a:cubicBezTo>
                  <a:cubicBezTo>
                    <a:pt x="180" y="414"/>
                    <a:pt x="179" y="406"/>
                    <a:pt x="178" y="398"/>
                  </a:cubicBezTo>
                  <a:cubicBezTo>
                    <a:pt x="178" y="397"/>
                    <a:pt x="177" y="396"/>
                    <a:pt x="176" y="395"/>
                  </a:cubicBezTo>
                  <a:cubicBezTo>
                    <a:pt x="167" y="393"/>
                    <a:pt x="157" y="389"/>
                    <a:pt x="149" y="384"/>
                  </a:cubicBezTo>
                  <a:cubicBezTo>
                    <a:pt x="148" y="384"/>
                    <a:pt x="147" y="384"/>
                    <a:pt x="146" y="385"/>
                  </a:cubicBezTo>
                  <a:cubicBezTo>
                    <a:pt x="140" y="390"/>
                    <a:pt x="134" y="395"/>
                    <a:pt x="127" y="399"/>
                  </a:cubicBezTo>
                  <a:cubicBezTo>
                    <a:pt x="123" y="403"/>
                    <a:pt x="118" y="403"/>
                    <a:pt x="114" y="400"/>
                  </a:cubicBezTo>
                  <a:cubicBezTo>
                    <a:pt x="106" y="392"/>
                    <a:pt x="98" y="384"/>
                    <a:pt x="90" y="376"/>
                  </a:cubicBezTo>
                  <a:cubicBezTo>
                    <a:pt x="87" y="372"/>
                    <a:pt x="87" y="367"/>
                    <a:pt x="90" y="363"/>
                  </a:cubicBezTo>
                  <a:cubicBezTo>
                    <a:pt x="95" y="356"/>
                    <a:pt x="100" y="350"/>
                    <a:pt x="105" y="344"/>
                  </a:cubicBezTo>
                  <a:cubicBezTo>
                    <a:pt x="106" y="343"/>
                    <a:pt x="106" y="342"/>
                    <a:pt x="106" y="341"/>
                  </a:cubicBezTo>
                  <a:cubicBezTo>
                    <a:pt x="101" y="333"/>
                    <a:pt x="97" y="323"/>
                    <a:pt x="94" y="314"/>
                  </a:cubicBezTo>
                  <a:cubicBezTo>
                    <a:pt x="94" y="313"/>
                    <a:pt x="93" y="312"/>
                    <a:pt x="92" y="312"/>
                  </a:cubicBezTo>
                  <a:cubicBezTo>
                    <a:pt x="84" y="311"/>
                    <a:pt x="76" y="310"/>
                    <a:pt x="69" y="309"/>
                  </a:cubicBezTo>
                  <a:cubicBezTo>
                    <a:pt x="63" y="308"/>
                    <a:pt x="59" y="305"/>
                    <a:pt x="59" y="300"/>
                  </a:cubicBezTo>
                  <a:cubicBezTo>
                    <a:pt x="59" y="289"/>
                    <a:pt x="59" y="278"/>
                    <a:pt x="59" y="266"/>
                  </a:cubicBezTo>
                  <a:cubicBezTo>
                    <a:pt x="59" y="261"/>
                    <a:pt x="63" y="258"/>
                    <a:pt x="69" y="257"/>
                  </a:cubicBezTo>
                  <a:cubicBezTo>
                    <a:pt x="76" y="256"/>
                    <a:pt x="84" y="255"/>
                    <a:pt x="92" y="255"/>
                  </a:cubicBezTo>
                  <a:cubicBezTo>
                    <a:pt x="93" y="254"/>
                    <a:pt x="94" y="254"/>
                    <a:pt x="94" y="253"/>
                  </a:cubicBezTo>
                  <a:cubicBezTo>
                    <a:pt x="97" y="243"/>
                    <a:pt x="101" y="234"/>
                    <a:pt x="106" y="226"/>
                  </a:cubicBezTo>
                  <a:cubicBezTo>
                    <a:pt x="106" y="225"/>
                    <a:pt x="106" y="223"/>
                    <a:pt x="105" y="222"/>
                  </a:cubicBezTo>
                  <a:cubicBezTo>
                    <a:pt x="100" y="216"/>
                    <a:pt x="95" y="210"/>
                    <a:pt x="90" y="204"/>
                  </a:cubicBezTo>
                  <a:cubicBezTo>
                    <a:pt x="87" y="200"/>
                    <a:pt x="87" y="194"/>
                    <a:pt x="90" y="191"/>
                  </a:cubicBezTo>
                  <a:cubicBezTo>
                    <a:pt x="98" y="182"/>
                    <a:pt x="106" y="175"/>
                    <a:pt x="114" y="167"/>
                  </a:cubicBezTo>
                  <a:cubicBezTo>
                    <a:pt x="118" y="163"/>
                    <a:pt x="123" y="164"/>
                    <a:pt x="127" y="167"/>
                  </a:cubicBezTo>
                  <a:cubicBezTo>
                    <a:pt x="134" y="172"/>
                    <a:pt x="140" y="177"/>
                    <a:pt x="146" y="182"/>
                  </a:cubicBezTo>
                  <a:cubicBezTo>
                    <a:pt x="147" y="182"/>
                    <a:pt x="148" y="183"/>
                    <a:pt x="149" y="182"/>
                  </a:cubicBezTo>
                  <a:cubicBezTo>
                    <a:pt x="157" y="178"/>
                    <a:pt x="167" y="174"/>
                    <a:pt x="176" y="171"/>
                  </a:cubicBezTo>
                  <a:cubicBezTo>
                    <a:pt x="177" y="171"/>
                    <a:pt x="178" y="170"/>
                    <a:pt x="178" y="168"/>
                  </a:cubicBezTo>
                  <a:cubicBezTo>
                    <a:pt x="179" y="161"/>
                    <a:pt x="180" y="153"/>
                    <a:pt x="181" y="145"/>
                  </a:cubicBezTo>
                  <a:cubicBezTo>
                    <a:pt x="181" y="140"/>
                    <a:pt x="185" y="135"/>
                    <a:pt x="190" y="135"/>
                  </a:cubicBezTo>
                  <a:cubicBezTo>
                    <a:pt x="201" y="135"/>
                    <a:pt x="212" y="135"/>
                    <a:pt x="224" y="135"/>
                  </a:cubicBezTo>
                  <a:cubicBezTo>
                    <a:pt x="228" y="135"/>
                    <a:pt x="232" y="140"/>
                    <a:pt x="233" y="145"/>
                  </a:cubicBezTo>
                  <a:cubicBezTo>
                    <a:pt x="233" y="153"/>
                    <a:pt x="235" y="161"/>
                    <a:pt x="235" y="168"/>
                  </a:cubicBezTo>
                  <a:cubicBezTo>
                    <a:pt x="236" y="170"/>
                    <a:pt x="236" y="171"/>
                    <a:pt x="237" y="171"/>
                  </a:cubicBezTo>
                  <a:close/>
                  <a:moveTo>
                    <a:pt x="207" y="212"/>
                  </a:moveTo>
                  <a:cubicBezTo>
                    <a:pt x="246" y="212"/>
                    <a:pt x="278" y="244"/>
                    <a:pt x="278" y="283"/>
                  </a:cubicBezTo>
                  <a:cubicBezTo>
                    <a:pt x="278" y="323"/>
                    <a:pt x="246" y="355"/>
                    <a:pt x="207" y="355"/>
                  </a:cubicBezTo>
                  <a:cubicBezTo>
                    <a:pt x="167" y="355"/>
                    <a:pt x="135" y="323"/>
                    <a:pt x="135" y="283"/>
                  </a:cubicBezTo>
                  <a:cubicBezTo>
                    <a:pt x="135" y="244"/>
                    <a:pt x="167" y="212"/>
                    <a:pt x="207" y="212"/>
                  </a:cubicBezTo>
                  <a:close/>
                  <a:moveTo>
                    <a:pt x="299" y="511"/>
                  </a:moveTo>
                  <a:cubicBezTo>
                    <a:pt x="299" y="518"/>
                    <a:pt x="294" y="524"/>
                    <a:pt x="287" y="524"/>
                  </a:cubicBezTo>
                  <a:cubicBezTo>
                    <a:pt x="233" y="524"/>
                    <a:pt x="180" y="524"/>
                    <a:pt x="127" y="524"/>
                  </a:cubicBezTo>
                  <a:cubicBezTo>
                    <a:pt x="120" y="524"/>
                    <a:pt x="114" y="518"/>
                    <a:pt x="114" y="511"/>
                  </a:cubicBezTo>
                  <a:cubicBezTo>
                    <a:pt x="114" y="429"/>
                    <a:pt x="0" y="365"/>
                    <a:pt x="0" y="255"/>
                  </a:cubicBezTo>
                  <a:cubicBezTo>
                    <a:pt x="0" y="0"/>
                    <a:pt x="413" y="0"/>
                    <a:pt x="413" y="255"/>
                  </a:cubicBezTo>
                  <a:cubicBezTo>
                    <a:pt x="413" y="366"/>
                    <a:pt x="299" y="419"/>
                    <a:pt x="299" y="511"/>
                  </a:cubicBezTo>
                  <a:close/>
                  <a:moveTo>
                    <a:pt x="136" y="622"/>
                  </a:moveTo>
                  <a:cubicBezTo>
                    <a:pt x="183" y="622"/>
                    <a:pt x="230" y="622"/>
                    <a:pt x="277" y="622"/>
                  </a:cubicBezTo>
                  <a:cubicBezTo>
                    <a:pt x="283" y="622"/>
                    <a:pt x="288" y="626"/>
                    <a:pt x="288" y="631"/>
                  </a:cubicBezTo>
                  <a:cubicBezTo>
                    <a:pt x="288" y="637"/>
                    <a:pt x="288" y="643"/>
                    <a:pt x="288" y="648"/>
                  </a:cubicBezTo>
                  <a:cubicBezTo>
                    <a:pt x="288" y="653"/>
                    <a:pt x="283" y="657"/>
                    <a:pt x="277" y="657"/>
                  </a:cubicBezTo>
                  <a:cubicBezTo>
                    <a:pt x="230" y="657"/>
                    <a:pt x="183" y="657"/>
                    <a:pt x="136" y="657"/>
                  </a:cubicBezTo>
                  <a:cubicBezTo>
                    <a:pt x="130" y="657"/>
                    <a:pt x="125" y="653"/>
                    <a:pt x="125" y="648"/>
                  </a:cubicBezTo>
                  <a:cubicBezTo>
                    <a:pt x="125" y="643"/>
                    <a:pt x="125" y="637"/>
                    <a:pt x="125" y="631"/>
                  </a:cubicBezTo>
                  <a:cubicBezTo>
                    <a:pt x="125" y="626"/>
                    <a:pt x="130" y="622"/>
                    <a:pt x="136" y="622"/>
                  </a:cubicBezTo>
                  <a:close/>
                  <a:moveTo>
                    <a:pt x="125" y="578"/>
                  </a:moveTo>
                  <a:cubicBezTo>
                    <a:pt x="180" y="578"/>
                    <a:pt x="234" y="578"/>
                    <a:pt x="288" y="578"/>
                  </a:cubicBezTo>
                  <a:cubicBezTo>
                    <a:pt x="294" y="578"/>
                    <a:pt x="299" y="582"/>
                    <a:pt x="299" y="586"/>
                  </a:cubicBezTo>
                  <a:cubicBezTo>
                    <a:pt x="299" y="592"/>
                    <a:pt x="299" y="598"/>
                    <a:pt x="299" y="604"/>
                  </a:cubicBezTo>
                  <a:cubicBezTo>
                    <a:pt x="299" y="609"/>
                    <a:pt x="294" y="613"/>
                    <a:pt x="288" y="613"/>
                  </a:cubicBezTo>
                  <a:cubicBezTo>
                    <a:pt x="234" y="613"/>
                    <a:pt x="180" y="613"/>
                    <a:pt x="125" y="613"/>
                  </a:cubicBezTo>
                  <a:cubicBezTo>
                    <a:pt x="119" y="613"/>
                    <a:pt x="115" y="609"/>
                    <a:pt x="115" y="604"/>
                  </a:cubicBezTo>
                  <a:cubicBezTo>
                    <a:pt x="115" y="598"/>
                    <a:pt x="115" y="592"/>
                    <a:pt x="115" y="586"/>
                  </a:cubicBezTo>
                  <a:cubicBezTo>
                    <a:pt x="115" y="582"/>
                    <a:pt x="119" y="578"/>
                    <a:pt x="125" y="5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Open Sans" panose="020B0606030504020204" charset="0"/>
                <a:ea typeface="Open Sans" panose="020B060603050402020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061422" y="2580615"/>
            <a:ext cx="667677" cy="881592"/>
            <a:chOff x="8147735" y="2908669"/>
            <a:chExt cx="667677" cy="881592"/>
          </a:xfrm>
          <a:effectLst>
            <a:outerShdw blurRad="50800" dist="63500" dir="5400000" sx="101000" sy="101000" algn="ctr" rotWithShape="0">
              <a:srgbClr val="000000">
                <a:alpha val="43137"/>
              </a:srgbClr>
            </a:outerShdw>
          </a:effectLst>
        </p:grpSpPr>
        <p:sp>
          <p:nvSpPr>
            <p:cNvPr id="10" name="Freeform 13"/>
            <p:cNvSpPr/>
            <p:nvPr/>
          </p:nvSpPr>
          <p:spPr bwMode="auto">
            <a:xfrm>
              <a:off x="8147735" y="2908669"/>
              <a:ext cx="667677" cy="881592"/>
            </a:xfrm>
            <a:custGeom>
              <a:avLst/>
              <a:gdLst>
                <a:gd name="T0" fmla="*/ 41 w 459"/>
                <a:gd name="T1" fmla="*/ 556 h 606"/>
                <a:gd name="T2" fmla="*/ 56 w 459"/>
                <a:gd name="T3" fmla="*/ 516 h 606"/>
                <a:gd name="T4" fmla="*/ 151 w 459"/>
                <a:gd name="T5" fmla="*/ 355 h 606"/>
                <a:gd name="T6" fmla="*/ 148 w 459"/>
                <a:gd name="T7" fmla="*/ 344 h 606"/>
                <a:gd name="T8" fmla="*/ 5 w 459"/>
                <a:gd name="T9" fmla="*/ 260 h 606"/>
                <a:gd name="T10" fmla="*/ 6 w 459"/>
                <a:gd name="T11" fmla="*/ 247 h 606"/>
                <a:gd name="T12" fmla="*/ 203 w 459"/>
                <a:gd name="T13" fmla="*/ 171 h 606"/>
                <a:gd name="T14" fmla="*/ 214 w 459"/>
                <a:gd name="T15" fmla="*/ 161 h 606"/>
                <a:gd name="T16" fmla="*/ 268 w 459"/>
                <a:gd name="T17" fmla="*/ 75 h 606"/>
                <a:gd name="T18" fmla="*/ 270 w 459"/>
                <a:gd name="T19" fmla="*/ 53 h 606"/>
                <a:gd name="T20" fmla="*/ 251 w 459"/>
                <a:gd name="T21" fmla="*/ 11 h 606"/>
                <a:gd name="T22" fmla="*/ 259 w 459"/>
                <a:gd name="T23" fmla="*/ 3 h 606"/>
                <a:gd name="T24" fmla="*/ 428 w 459"/>
                <a:gd name="T25" fmla="*/ 101 h 606"/>
                <a:gd name="T26" fmla="*/ 454 w 459"/>
                <a:gd name="T27" fmla="*/ 116 h 606"/>
                <a:gd name="T28" fmla="*/ 451 w 459"/>
                <a:gd name="T29" fmla="*/ 127 h 606"/>
                <a:gd name="T30" fmla="*/ 404 w 459"/>
                <a:gd name="T31" fmla="*/ 131 h 606"/>
                <a:gd name="T32" fmla="*/ 395 w 459"/>
                <a:gd name="T33" fmla="*/ 134 h 606"/>
                <a:gd name="T34" fmla="*/ 385 w 459"/>
                <a:gd name="T35" fmla="*/ 143 h 606"/>
                <a:gd name="T36" fmla="*/ 385 w 459"/>
                <a:gd name="T37" fmla="*/ 143 h 606"/>
                <a:gd name="T38" fmla="*/ 336 w 459"/>
                <a:gd name="T39" fmla="*/ 232 h 606"/>
                <a:gd name="T40" fmla="*/ 333 w 459"/>
                <a:gd name="T41" fmla="*/ 246 h 606"/>
                <a:gd name="T42" fmla="*/ 362 w 459"/>
                <a:gd name="T43" fmla="*/ 453 h 606"/>
                <a:gd name="T44" fmla="*/ 350 w 459"/>
                <a:gd name="T45" fmla="*/ 459 h 606"/>
                <a:gd name="T46" fmla="*/ 207 w 459"/>
                <a:gd name="T47" fmla="*/ 377 h 606"/>
                <a:gd name="T48" fmla="*/ 197 w 459"/>
                <a:gd name="T49" fmla="*/ 380 h 606"/>
                <a:gd name="T50" fmla="*/ 99 w 459"/>
                <a:gd name="T51" fmla="*/ 543 h 606"/>
                <a:gd name="T52" fmla="*/ 69 w 459"/>
                <a:gd name="T53" fmla="*/ 574 h 606"/>
                <a:gd name="T54" fmla="*/ 41 w 459"/>
                <a:gd name="T55" fmla="*/ 55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9" h="606">
                  <a:moveTo>
                    <a:pt x="41" y="556"/>
                  </a:moveTo>
                  <a:cubicBezTo>
                    <a:pt x="45" y="543"/>
                    <a:pt x="50" y="527"/>
                    <a:pt x="56" y="516"/>
                  </a:cubicBezTo>
                  <a:cubicBezTo>
                    <a:pt x="87" y="462"/>
                    <a:pt x="120" y="409"/>
                    <a:pt x="151" y="355"/>
                  </a:cubicBezTo>
                  <a:cubicBezTo>
                    <a:pt x="153" y="351"/>
                    <a:pt x="152" y="347"/>
                    <a:pt x="148" y="344"/>
                  </a:cubicBezTo>
                  <a:cubicBezTo>
                    <a:pt x="102" y="318"/>
                    <a:pt x="52" y="287"/>
                    <a:pt x="5" y="260"/>
                  </a:cubicBezTo>
                  <a:cubicBezTo>
                    <a:pt x="0" y="257"/>
                    <a:pt x="0" y="250"/>
                    <a:pt x="6" y="247"/>
                  </a:cubicBezTo>
                  <a:cubicBezTo>
                    <a:pt x="65" y="209"/>
                    <a:pt x="127" y="178"/>
                    <a:pt x="203" y="171"/>
                  </a:cubicBezTo>
                  <a:cubicBezTo>
                    <a:pt x="208" y="170"/>
                    <a:pt x="211" y="166"/>
                    <a:pt x="214" y="161"/>
                  </a:cubicBezTo>
                  <a:cubicBezTo>
                    <a:pt x="232" y="133"/>
                    <a:pt x="250" y="104"/>
                    <a:pt x="268" y="75"/>
                  </a:cubicBezTo>
                  <a:cubicBezTo>
                    <a:pt x="272" y="68"/>
                    <a:pt x="273" y="60"/>
                    <a:pt x="270" y="53"/>
                  </a:cubicBezTo>
                  <a:cubicBezTo>
                    <a:pt x="263" y="39"/>
                    <a:pt x="257" y="25"/>
                    <a:pt x="251" y="11"/>
                  </a:cubicBezTo>
                  <a:cubicBezTo>
                    <a:pt x="248" y="6"/>
                    <a:pt x="254" y="0"/>
                    <a:pt x="259" y="3"/>
                  </a:cubicBezTo>
                  <a:cubicBezTo>
                    <a:pt x="428" y="101"/>
                    <a:pt x="428" y="101"/>
                    <a:pt x="428" y="101"/>
                  </a:cubicBezTo>
                  <a:cubicBezTo>
                    <a:pt x="454" y="116"/>
                    <a:pt x="454" y="116"/>
                    <a:pt x="454" y="116"/>
                  </a:cubicBezTo>
                  <a:cubicBezTo>
                    <a:pt x="459" y="119"/>
                    <a:pt x="457" y="126"/>
                    <a:pt x="451" y="127"/>
                  </a:cubicBezTo>
                  <a:cubicBezTo>
                    <a:pt x="435" y="128"/>
                    <a:pt x="420" y="130"/>
                    <a:pt x="404" y="131"/>
                  </a:cubicBezTo>
                  <a:cubicBezTo>
                    <a:pt x="401" y="131"/>
                    <a:pt x="398" y="132"/>
                    <a:pt x="395" y="134"/>
                  </a:cubicBezTo>
                  <a:cubicBezTo>
                    <a:pt x="391" y="136"/>
                    <a:pt x="387" y="139"/>
                    <a:pt x="385" y="143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36" y="232"/>
                    <a:pt x="336" y="232"/>
                    <a:pt x="336" y="232"/>
                  </a:cubicBezTo>
                  <a:cubicBezTo>
                    <a:pt x="333" y="236"/>
                    <a:pt x="331" y="241"/>
                    <a:pt x="333" y="246"/>
                  </a:cubicBezTo>
                  <a:cubicBezTo>
                    <a:pt x="362" y="319"/>
                    <a:pt x="368" y="387"/>
                    <a:pt x="362" y="453"/>
                  </a:cubicBezTo>
                  <a:cubicBezTo>
                    <a:pt x="362" y="459"/>
                    <a:pt x="356" y="462"/>
                    <a:pt x="350" y="459"/>
                  </a:cubicBezTo>
                  <a:cubicBezTo>
                    <a:pt x="304" y="432"/>
                    <a:pt x="254" y="403"/>
                    <a:pt x="207" y="377"/>
                  </a:cubicBezTo>
                  <a:cubicBezTo>
                    <a:pt x="204" y="375"/>
                    <a:pt x="199" y="376"/>
                    <a:pt x="197" y="380"/>
                  </a:cubicBezTo>
                  <a:cubicBezTo>
                    <a:pt x="164" y="434"/>
                    <a:pt x="132" y="489"/>
                    <a:pt x="99" y="543"/>
                  </a:cubicBezTo>
                  <a:cubicBezTo>
                    <a:pt x="93" y="554"/>
                    <a:pt x="81" y="564"/>
                    <a:pt x="69" y="574"/>
                  </a:cubicBezTo>
                  <a:cubicBezTo>
                    <a:pt x="32" y="606"/>
                    <a:pt x="28" y="605"/>
                    <a:pt x="41" y="5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Open Sans" panose="020B0606030504020204" charset="0"/>
                <a:ea typeface="Open Sans" panose="020B0606030504020204" charset="0"/>
              </a:endParaRPr>
            </a:p>
          </p:txBody>
        </p:sp>
        <p:sp>
          <p:nvSpPr>
            <p:cNvPr id="11" name="Freeform 29"/>
            <p:cNvSpPr/>
            <p:nvPr/>
          </p:nvSpPr>
          <p:spPr bwMode="auto">
            <a:xfrm>
              <a:off x="8147735" y="2908669"/>
              <a:ext cx="667677" cy="881592"/>
            </a:xfrm>
            <a:custGeom>
              <a:avLst/>
              <a:gdLst>
                <a:gd name="T0" fmla="*/ 41 w 459"/>
                <a:gd name="T1" fmla="*/ 556 h 606"/>
                <a:gd name="T2" fmla="*/ 56 w 459"/>
                <a:gd name="T3" fmla="*/ 516 h 606"/>
                <a:gd name="T4" fmla="*/ 151 w 459"/>
                <a:gd name="T5" fmla="*/ 355 h 606"/>
                <a:gd name="T6" fmla="*/ 148 w 459"/>
                <a:gd name="T7" fmla="*/ 344 h 606"/>
                <a:gd name="T8" fmla="*/ 5 w 459"/>
                <a:gd name="T9" fmla="*/ 260 h 606"/>
                <a:gd name="T10" fmla="*/ 6 w 459"/>
                <a:gd name="T11" fmla="*/ 247 h 606"/>
                <a:gd name="T12" fmla="*/ 203 w 459"/>
                <a:gd name="T13" fmla="*/ 171 h 606"/>
                <a:gd name="T14" fmla="*/ 214 w 459"/>
                <a:gd name="T15" fmla="*/ 161 h 606"/>
                <a:gd name="T16" fmla="*/ 268 w 459"/>
                <a:gd name="T17" fmla="*/ 75 h 606"/>
                <a:gd name="T18" fmla="*/ 270 w 459"/>
                <a:gd name="T19" fmla="*/ 53 h 606"/>
                <a:gd name="T20" fmla="*/ 251 w 459"/>
                <a:gd name="T21" fmla="*/ 11 h 606"/>
                <a:gd name="T22" fmla="*/ 259 w 459"/>
                <a:gd name="T23" fmla="*/ 3 h 606"/>
                <a:gd name="T24" fmla="*/ 428 w 459"/>
                <a:gd name="T25" fmla="*/ 101 h 606"/>
                <a:gd name="T26" fmla="*/ 454 w 459"/>
                <a:gd name="T27" fmla="*/ 116 h 606"/>
                <a:gd name="T28" fmla="*/ 451 w 459"/>
                <a:gd name="T29" fmla="*/ 127 h 606"/>
                <a:gd name="T30" fmla="*/ 404 w 459"/>
                <a:gd name="T31" fmla="*/ 131 h 606"/>
                <a:gd name="T32" fmla="*/ 395 w 459"/>
                <a:gd name="T33" fmla="*/ 134 h 606"/>
                <a:gd name="T34" fmla="*/ 385 w 459"/>
                <a:gd name="T35" fmla="*/ 143 h 606"/>
                <a:gd name="T36" fmla="*/ 385 w 459"/>
                <a:gd name="T37" fmla="*/ 143 h 606"/>
                <a:gd name="T38" fmla="*/ 336 w 459"/>
                <a:gd name="T39" fmla="*/ 232 h 606"/>
                <a:gd name="T40" fmla="*/ 333 w 459"/>
                <a:gd name="T41" fmla="*/ 246 h 606"/>
                <a:gd name="T42" fmla="*/ 362 w 459"/>
                <a:gd name="T43" fmla="*/ 453 h 606"/>
                <a:gd name="T44" fmla="*/ 350 w 459"/>
                <a:gd name="T45" fmla="*/ 459 h 606"/>
                <a:gd name="T46" fmla="*/ 207 w 459"/>
                <a:gd name="T47" fmla="*/ 377 h 606"/>
                <a:gd name="T48" fmla="*/ 197 w 459"/>
                <a:gd name="T49" fmla="*/ 380 h 606"/>
                <a:gd name="T50" fmla="*/ 99 w 459"/>
                <a:gd name="T51" fmla="*/ 543 h 606"/>
                <a:gd name="T52" fmla="*/ 69 w 459"/>
                <a:gd name="T53" fmla="*/ 574 h 606"/>
                <a:gd name="T54" fmla="*/ 41 w 459"/>
                <a:gd name="T55" fmla="*/ 55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9" h="606">
                  <a:moveTo>
                    <a:pt x="41" y="556"/>
                  </a:moveTo>
                  <a:cubicBezTo>
                    <a:pt x="45" y="543"/>
                    <a:pt x="50" y="527"/>
                    <a:pt x="56" y="516"/>
                  </a:cubicBezTo>
                  <a:cubicBezTo>
                    <a:pt x="87" y="462"/>
                    <a:pt x="120" y="409"/>
                    <a:pt x="151" y="355"/>
                  </a:cubicBezTo>
                  <a:cubicBezTo>
                    <a:pt x="153" y="351"/>
                    <a:pt x="152" y="347"/>
                    <a:pt x="148" y="344"/>
                  </a:cubicBezTo>
                  <a:cubicBezTo>
                    <a:pt x="102" y="318"/>
                    <a:pt x="52" y="287"/>
                    <a:pt x="5" y="260"/>
                  </a:cubicBezTo>
                  <a:cubicBezTo>
                    <a:pt x="0" y="257"/>
                    <a:pt x="0" y="250"/>
                    <a:pt x="6" y="247"/>
                  </a:cubicBezTo>
                  <a:cubicBezTo>
                    <a:pt x="65" y="209"/>
                    <a:pt x="127" y="178"/>
                    <a:pt x="203" y="171"/>
                  </a:cubicBezTo>
                  <a:cubicBezTo>
                    <a:pt x="208" y="170"/>
                    <a:pt x="211" y="166"/>
                    <a:pt x="214" y="161"/>
                  </a:cubicBezTo>
                  <a:cubicBezTo>
                    <a:pt x="232" y="133"/>
                    <a:pt x="250" y="104"/>
                    <a:pt x="268" y="75"/>
                  </a:cubicBezTo>
                  <a:cubicBezTo>
                    <a:pt x="272" y="68"/>
                    <a:pt x="273" y="60"/>
                    <a:pt x="270" y="53"/>
                  </a:cubicBezTo>
                  <a:cubicBezTo>
                    <a:pt x="263" y="39"/>
                    <a:pt x="257" y="25"/>
                    <a:pt x="251" y="11"/>
                  </a:cubicBezTo>
                  <a:cubicBezTo>
                    <a:pt x="248" y="6"/>
                    <a:pt x="254" y="0"/>
                    <a:pt x="259" y="3"/>
                  </a:cubicBezTo>
                  <a:cubicBezTo>
                    <a:pt x="428" y="101"/>
                    <a:pt x="428" y="101"/>
                    <a:pt x="428" y="101"/>
                  </a:cubicBezTo>
                  <a:cubicBezTo>
                    <a:pt x="454" y="116"/>
                    <a:pt x="454" y="116"/>
                    <a:pt x="454" y="116"/>
                  </a:cubicBezTo>
                  <a:cubicBezTo>
                    <a:pt x="459" y="119"/>
                    <a:pt x="457" y="126"/>
                    <a:pt x="451" y="127"/>
                  </a:cubicBezTo>
                  <a:cubicBezTo>
                    <a:pt x="435" y="128"/>
                    <a:pt x="420" y="130"/>
                    <a:pt x="404" y="131"/>
                  </a:cubicBezTo>
                  <a:cubicBezTo>
                    <a:pt x="401" y="131"/>
                    <a:pt x="398" y="132"/>
                    <a:pt x="395" y="134"/>
                  </a:cubicBezTo>
                  <a:cubicBezTo>
                    <a:pt x="391" y="136"/>
                    <a:pt x="387" y="139"/>
                    <a:pt x="385" y="143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36" y="232"/>
                    <a:pt x="336" y="232"/>
                    <a:pt x="336" y="232"/>
                  </a:cubicBezTo>
                  <a:cubicBezTo>
                    <a:pt x="333" y="236"/>
                    <a:pt x="331" y="241"/>
                    <a:pt x="333" y="246"/>
                  </a:cubicBezTo>
                  <a:cubicBezTo>
                    <a:pt x="362" y="319"/>
                    <a:pt x="368" y="387"/>
                    <a:pt x="362" y="453"/>
                  </a:cubicBezTo>
                  <a:cubicBezTo>
                    <a:pt x="362" y="459"/>
                    <a:pt x="356" y="462"/>
                    <a:pt x="350" y="459"/>
                  </a:cubicBezTo>
                  <a:cubicBezTo>
                    <a:pt x="304" y="432"/>
                    <a:pt x="254" y="403"/>
                    <a:pt x="207" y="377"/>
                  </a:cubicBezTo>
                  <a:cubicBezTo>
                    <a:pt x="204" y="375"/>
                    <a:pt x="199" y="376"/>
                    <a:pt x="197" y="380"/>
                  </a:cubicBezTo>
                  <a:cubicBezTo>
                    <a:pt x="164" y="434"/>
                    <a:pt x="132" y="489"/>
                    <a:pt x="99" y="543"/>
                  </a:cubicBezTo>
                  <a:cubicBezTo>
                    <a:pt x="93" y="554"/>
                    <a:pt x="81" y="564"/>
                    <a:pt x="69" y="574"/>
                  </a:cubicBezTo>
                  <a:cubicBezTo>
                    <a:pt x="32" y="606"/>
                    <a:pt x="28" y="605"/>
                    <a:pt x="41" y="5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Open Sans" panose="020B0606030504020204" charset="0"/>
                <a:ea typeface="Open Sans" panose="020B060603050402020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02315" y="2539774"/>
            <a:ext cx="867332" cy="863442"/>
            <a:chOff x="4420285" y="2909357"/>
            <a:chExt cx="867332" cy="863442"/>
          </a:xfrm>
          <a:effectLst>
            <a:outerShdw blurRad="50800" dist="63500" dir="5400000" sx="101000" sy="101000" algn="ctr" rotWithShape="0">
              <a:srgbClr val="000000">
                <a:alpha val="43137"/>
              </a:srgbClr>
            </a:outerShdw>
          </a:effectLst>
        </p:grpSpPr>
        <p:sp>
          <p:nvSpPr>
            <p:cNvPr id="13" name="Freeform 17"/>
            <p:cNvSpPr>
              <a:spLocks noEditPoints="1"/>
            </p:cNvSpPr>
            <p:nvPr/>
          </p:nvSpPr>
          <p:spPr bwMode="auto">
            <a:xfrm>
              <a:off x="4420285" y="2909357"/>
              <a:ext cx="867332" cy="863442"/>
            </a:xfrm>
            <a:custGeom>
              <a:avLst/>
              <a:gdLst>
                <a:gd name="T0" fmla="*/ 269 w 596"/>
                <a:gd name="T1" fmla="*/ 88 h 593"/>
                <a:gd name="T2" fmla="*/ 280 w 596"/>
                <a:gd name="T3" fmla="*/ 507 h 593"/>
                <a:gd name="T4" fmla="*/ 201 w 596"/>
                <a:gd name="T5" fmla="*/ 517 h 593"/>
                <a:gd name="T6" fmla="*/ 190 w 596"/>
                <a:gd name="T7" fmla="*/ 97 h 593"/>
                <a:gd name="T8" fmla="*/ 429 w 596"/>
                <a:gd name="T9" fmla="*/ 367 h 593"/>
                <a:gd name="T10" fmla="*/ 487 w 596"/>
                <a:gd name="T11" fmla="*/ 367 h 593"/>
                <a:gd name="T12" fmla="*/ 504 w 596"/>
                <a:gd name="T13" fmla="*/ 506 h 593"/>
                <a:gd name="T14" fmla="*/ 425 w 596"/>
                <a:gd name="T15" fmla="*/ 518 h 593"/>
                <a:gd name="T16" fmla="*/ 414 w 596"/>
                <a:gd name="T17" fmla="*/ 382 h 593"/>
                <a:gd name="T18" fmla="*/ 23 w 596"/>
                <a:gd name="T19" fmla="*/ 0 h 593"/>
                <a:gd name="T20" fmla="*/ 22 w 596"/>
                <a:gd name="T21" fmla="*/ 0 h 593"/>
                <a:gd name="T22" fmla="*/ 2 w 596"/>
                <a:gd name="T23" fmla="*/ 38 h 593"/>
                <a:gd name="T24" fmla="*/ 12 w 596"/>
                <a:gd name="T25" fmla="*/ 43 h 593"/>
                <a:gd name="T26" fmla="*/ 14 w 596"/>
                <a:gd name="T27" fmla="*/ 569 h 593"/>
                <a:gd name="T28" fmla="*/ 548 w 596"/>
                <a:gd name="T29" fmla="*/ 578 h 593"/>
                <a:gd name="T30" fmla="*/ 551 w 596"/>
                <a:gd name="T31" fmla="*/ 587 h 593"/>
                <a:gd name="T32" fmla="*/ 591 w 596"/>
                <a:gd name="T33" fmla="*/ 574 h 593"/>
                <a:gd name="T34" fmla="*/ 557 w 596"/>
                <a:gd name="T35" fmla="*/ 550 h 593"/>
                <a:gd name="T36" fmla="*/ 551 w 596"/>
                <a:gd name="T37" fmla="*/ 558 h 593"/>
                <a:gd name="T38" fmla="*/ 42 w 596"/>
                <a:gd name="T39" fmla="*/ 561 h 593"/>
                <a:gd name="T40" fmla="*/ 31 w 596"/>
                <a:gd name="T41" fmla="*/ 46 h 593"/>
                <a:gd name="T42" fmla="*/ 39 w 596"/>
                <a:gd name="T43" fmla="*/ 43 h 593"/>
                <a:gd name="T44" fmla="*/ 25 w 596"/>
                <a:gd name="T45" fmla="*/ 4 h 593"/>
                <a:gd name="T46" fmla="*/ 309 w 596"/>
                <a:gd name="T47" fmla="*/ 194 h 593"/>
                <a:gd name="T48" fmla="*/ 380 w 596"/>
                <a:gd name="T49" fmla="*/ 194 h 593"/>
                <a:gd name="T50" fmla="*/ 390 w 596"/>
                <a:gd name="T51" fmla="*/ 509 h 593"/>
                <a:gd name="T52" fmla="*/ 310 w 596"/>
                <a:gd name="T53" fmla="*/ 517 h 593"/>
                <a:gd name="T54" fmla="*/ 300 w 596"/>
                <a:gd name="T55" fmla="*/ 202 h 593"/>
                <a:gd name="T56" fmla="*/ 89 w 596"/>
                <a:gd name="T57" fmla="*/ 302 h 593"/>
                <a:gd name="T58" fmla="*/ 159 w 596"/>
                <a:gd name="T59" fmla="*/ 302 h 593"/>
                <a:gd name="T60" fmla="*/ 169 w 596"/>
                <a:gd name="T61" fmla="*/ 507 h 593"/>
                <a:gd name="T62" fmla="*/ 90 w 596"/>
                <a:gd name="T63" fmla="*/ 517 h 593"/>
                <a:gd name="T64" fmla="*/ 79 w 596"/>
                <a:gd name="T65" fmla="*/ 311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6" h="593">
                  <a:moveTo>
                    <a:pt x="199" y="88"/>
                  </a:moveTo>
                  <a:cubicBezTo>
                    <a:pt x="223" y="88"/>
                    <a:pt x="246" y="88"/>
                    <a:pt x="269" y="88"/>
                  </a:cubicBezTo>
                  <a:cubicBezTo>
                    <a:pt x="279" y="88"/>
                    <a:pt x="280" y="89"/>
                    <a:pt x="280" y="97"/>
                  </a:cubicBezTo>
                  <a:cubicBezTo>
                    <a:pt x="280" y="234"/>
                    <a:pt x="280" y="370"/>
                    <a:pt x="280" y="507"/>
                  </a:cubicBezTo>
                  <a:cubicBezTo>
                    <a:pt x="280" y="516"/>
                    <a:pt x="279" y="517"/>
                    <a:pt x="270" y="517"/>
                  </a:cubicBezTo>
                  <a:cubicBezTo>
                    <a:pt x="247" y="517"/>
                    <a:pt x="224" y="517"/>
                    <a:pt x="201" y="517"/>
                  </a:cubicBezTo>
                  <a:cubicBezTo>
                    <a:pt x="192" y="517"/>
                    <a:pt x="190" y="516"/>
                    <a:pt x="190" y="507"/>
                  </a:cubicBezTo>
                  <a:cubicBezTo>
                    <a:pt x="190" y="371"/>
                    <a:pt x="190" y="234"/>
                    <a:pt x="190" y="97"/>
                  </a:cubicBezTo>
                  <a:cubicBezTo>
                    <a:pt x="190" y="89"/>
                    <a:pt x="191" y="88"/>
                    <a:pt x="199" y="88"/>
                  </a:cubicBezTo>
                  <a:close/>
                  <a:moveTo>
                    <a:pt x="429" y="367"/>
                  </a:moveTo>
                  <a:cubicBezTo>
                    <a:pt x="429" y="367"/>
                    <a:pt x="429" y="367"/>
                    <a:pt x="429" y="367"/>
                  </a:cubicBezTo>
                  <a:cubicBezTo>
                    <a:pt x="448" y="367"/>
                    <a:pt x="468" y="367"/>
                    <a:pt x="487" y="367"/>
                  </a:cubicBezTo>
                  <a:cubicBezTo>
                    <a:pt x="502" y="367"/>
                    <a:pt x="504" y="368"/>
                    <a:pt x="504" y="382"/>
                  </a:cubicBezTo>
                  <a:cubicBezTo>
                    <a:pt x="504" y="423"/>
                    <a:pt x="504" y="465"/>
                    <a:pt x="504" y="506"/>
                  </a:cubicBezTo>
                  <a:cubicBezTo>
                    <a:pt x="504" y="516"/>
                    <a:pt x="503" y="518"/>
                    <a:pt x="494" y="518"/>
                  </a:cubicBezTo>
                  <a:cubicBezTo>
                    <a:pt x="471" y="518"/>
                    <a:pt x="448" y="518"/>
                    <a:pt x="425" y="518"/>
                  </a:cubicBezTo>
                  <a:cubicBezTo>
                    <a:pt x="415" y="518"/>
                    <a:pt x="414" y="517"/>
                    <a:pt x="414" y="506"/>
                  </a:cubicBezTo>
                  <a:cubicBezTo>
                    <a:pt x="414" y="464"/>
                    <a:pt x="414" y="423"/>
                    <a:pt x="414" y="382"/>
                  </a:cubicBezTo>
                  <a:cubicBezTo>
                    <a:pt x="414" y="368"/>
                    <a:pt x="416" y="367"/>
                    <a:pt x="429" y="367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1" y="2"/>
                    <a:pt x="20" y="4"/>
                  </a:cubicBezTo>
                  <a:cubicBezTo>
                    <a:pt x="14" y="15"/>
                    <a:pt x="8" y="27"/>
                    <a:pt x="2" y="38"/>
                  </a:cubicBezTo>
                  <a:cubicBezTo>
                    <a:pt x="0" y="42"/>
                    <a:pt x="1" y="43"/>
                    <a:pt x="6" y="43"/>
                  </a:cubicBezTo>
                  <a:cubicBezTo>
                    <a:pt x="8" y="43"/>
                    <a:pt x="10" y="43"/>
                    <a:pt x="12" y="43"/>
                  </a:cubicBezTo>
                  <a:cubicBezTo>
                    <a:pt x="14" y="43"/>
                    <a:pt x="14" y="44"/>
                    <a:pt x="14" y="46"/>
                  </a:cubicBezTo>
                  <a:cubicBezTo>
                    <a:pt x="14" y="220"/>
                    <a:pt x="14" y="395"/>
                    <a:pt x="14" y="569"/>
                  </a:cubicBezTo>
                  <a:cubicBezTo>
                    <a:pt x="14" y="576"/>
                    <a:pt x="16" y="578"/>
                    <a:pt x="25" y="578"/>
                  </a:cubicBezTo>
                  <a:cubicBezTo>
                    <a:pt x="200" y="578"/>
                    <a:pt x="374" y="578"/>
                    <a:pt x="548" y="578"/>
                  </a:cubicBezTo>
                  <a:cubicBezTo>
                    <a:pt x="551" y="578"/>
                    <a:pt x="551" y="579"/>
                    <a:pt x="551" y="581"/>
                  </a:cubicBezTo>
                  <a:cubicBezTo>
                    <a:pt x="551" y="583"/>
                    <a:pt x="551" y="585"/>
                    <a:pt x="551" y="587"/>
                  </a:cubicBezTo>
                  <a:cubicBezTo>
                    <a:pt x="551" y="592"/>
                    <a:pt x="553" y="593"/>
                    <a:pt x="556" y="591"/>
                  </a:cubicBezTo>
                  <a:cubicBezTo>
                    <a:pt x="568" y="585"/>
                    <a:pt x="579" y="580"/>
                    <a:pt x="591" y="574"/>
                  </a:cubicBezTo>
                  <a:cubicBezTo>
                    <a:pt x="596" y="571"/>
                    <a:pt x="595" y="570"/>
                    <a:pt x="591" y="568"/>
                  </a:cubicBezTo>
                  <a:cubicBezTo>
                    <a:pt x="579" y="562"/>
                    <a:pt x="568" y="556"/>
                    <a:pt x="557" y="550"/>
                  </a:cubicBezTo>
                  <a:cubicBezTo>
                    <a:pt x="552" y="548"/>
                    <a:pt x="551" y="548"/>
                    <a:pt x="551" y="554"/>
                  </a:cubicBezTo>
                  <a:cubicBezTo>
                    <a:pt x="551" y="556"/>
                    <a:pt x="551" y="557"/>
                    <a:pt x="551" y="558"/>
                  </a:cubicBezTo>
                  <a:cubicBezTo>
                    <a:pt x="551" y="561"/>
                    <a:pt x="551" y="561"/>
                    <a:pt x="548" y="561"/>
                  </a:cubicBezTo>
                  <a:cubicBezTo>
                    <a:pt x="379" y="561"/>
                    <a:pt x="210" y="561"/>
                    <a:pt x="42" y="561"/>
                  </a:cubicBezTo>
                  <a:cubicBezTo>
                    <a:pt x="34" y="561"/>
                    <a:pt x="31" y="560"/>
                    <a:pt x="31" y="552"/>
                  </a:cubicBezTo>
                  <a:cubicBezTo>
                    <a:pt x="31" y="383"/>
                    <a:pt x="31" y="215"/>
                    <a:pt x="31" y="46"/>
                  </a:cubicBezTo>
                  <a:cubicBezTo>
                    <a:pt x="31" y="43"/>
                    <a:pt x="32" y="43"/>
                    <a:pt x="35" y="43"/>
                  </a:cubicBezTo>
                  <a:cubicBezTo>
                    <a:pt x="36" y="43"/>
                    <a:pt x="38" y="43"/>
                    <a:pt x="39" y="43"/>
                  </a:cubicBezTo>
                  <a:cubicBezTo>
                    <a:pt x="45" y="43"/>
                    <a:pt x="45" y="42"/>
                    <a:pt x="43" y="37"/>
                  </a:cubicBezTo>
                  <a:cubicBezTo>
                    <a:pt x="37" y="26"/>
                    <a:pt x="31" y="15"/>
                    <a:pt x="25" y="4"/>
                  </a:cubicBezTo>
                  <a:cubicBezTo>
                    <a:pt x="24" y="2"/>
                    <a:pt x="24" y="1"/>
                    <a:pt x="23" y="0"/>
                  </a:cubicBezTo>
                  <a:close/>
                  <a:moveTo>
                    <a:pt x="309" y="194"/>
                  </a:moveTo>
                  <a:cubicBezTo>
                    <a:pt x="309" y="194"/>
                    <a:pt x="309" y="194"/>
                    <a:pt x="309" y="194"/>
                  </a:cubicBezTo>
                  <a:cubicBezTo>
                    <a:pt x="332" y="194"/>
                    <a:pt x="356" y="194"/>
                    <a:pt x="380" y="194"/>
                  </a:cubicBezTo>
                  <a:cubicBezTo>
                    <a:pt x="389" y="194"/>
                    <a:pt x="390" y="195"/>
                    <a:pt x="390" y="201"/>
                  </a:cubicBezTo>
                  <a:cubicBezTo>
                    <a:pt x="390" y="304"/>
                    <a:pt x="390" y="406"/>
                    <a:pt x="390" y="509"/>
                  </a:cubicBezTo>
                  <a:cubicBezTo>
                    <a:pt x="390" y="516"/>
                    <a:pt x="387" y="517"/>
                    <a:pt x="379" y="517"/>
                  </a:cubicBezTo>
                  <a:cubicBezTo>
                    <a:pt x="356" y="517"/>
                    <a:pt x="333" y="517"/>
                    <a:pt x="310" y="517"/>
                  </a:cubicBezTo>
                  <a:cubicBezTo>
                    <a:pt x="300" y="517"/>
                    <a:pt x="300" y="516"/>
                    <a:pt x="300" y="508"/>
                  </a:cubicBezTo>
                  <a:cubicBezTo>
                    <a:pt x="300" y="406"/>
                    <a:pt x="300" y="304"/>
                    <a:pt x="300" y="202"/>
                  </a:cubicBezTo>
                  <a:cubicBezTo>
                    <a:pt x="300" y="194"/>
                    <a:pt x="300" y="194"/>
                    <a:pt x="309" y="194"/>
                  </a:cubicBezTo>
                  <a:close/>
                  <a:moveTo>
                    <a:pt x="89" y="302"/>
                  </a:moveTo>
                  <a:cubicBezTo>
                    <a:pt x="89" y="302"/>
                    <a:pt x="89" y="302"/>
                    <a:pt x="89" y="302"/>
                  </a:cubicBezTo>
                  <a:cubicBezTo>
                    <a:pt x="112" y="302"/>
                    <a:pt x="136" y="302"/>
                    <a:pt x="159" y="302"/>
                  </a:cubicBezTo>
                  <a:cubicBezTo>
                    <a:pt x="168" y="302"/>
                    <a:pt x="169" y="302"/>
                    <a:pt x="169" y="311"/>
                  </a:cubicBezTo>
                  <a:cubicBezTo>
                    <a:pt x="169" y="377"/>
                    <a:pt x="169" y="442"/>
                    <a:pt x="169" y="507"/>
                  </a:cubicBezTo>
                  <a:cubicBezTo>
                    <a:pt x="169" y="516"/>
                    <a:pt x="168" y="517"/>
                    <a:pt x="160" y="517"/>
                  </a:cubicBezTo>
                  <a:cubicBezTo>
                    <a:pt x="137" y="517"/>
                    <a:pt x="113" y="517"/>
                    <a:pt x="90" y="517"/>
                  </a:cubicBezTo>
                  <a:cubicBezTo>
                    <a:pt x="81" y="517"/>
                    <a:pt x="79" y="516"/>
                    <a:pt x="79" y="507"/>
                  </a:cubicBezTo>
                  <a:cubicBezTo>
                    <a:pt x="79" y="442"/>
                    <a:pt x="79" y="376"/>
                    <a:pt x="79" y="311"/>
                  </a:cubicBezTo>
                  <a:cubicBezTo>
                    <a:pt x="79" y="302"/>
                    <a:pt x="80" y="302"/>
                    <a:pt x="89" y="3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Open Sans" panose="020B0606030504020204" charset="0"/>
                <a:ea typeface="Open Sans" panose="020B0606030504020204" charset="0"/>
              </a:endParaRPr>
            </a:p>
          </p:txBody>
        </p:sp>
        <p:sp>
          <p:nvSpPr>
            <p:cNvPr id="14" name="Freeform 33"/>
            <p:cNvSpPr>
              <a:spLocks noEditPoints="1"/>
            </p:cNvSpPr>
            <p:nvPr/>
          </p:nvSpPr>
          <p:spPr bwMode="auto">
            <a:xfrm>
              <a:off x="4420285" y="2909357"/>
              <a:ext cx="867332" cy="863442"/>
            </a:xfrm>
            <a:custGeom>
              <a:avLst/>
              <a:gdLst>
                <a:gd name="T0" fmla="*/ 269 w 596"/>
                <a:gd name="T1" fmla="*/ 88 h 593"/>
                <a:gd name="T2" fmla="*/ 280 w 596"/>
                <a:gd name="T3" fmla="*/ 507 h 593"/>
                <a:gd name="T4" fmla="*/ 201 w 596"/>
                <a:gd name="T5" fmla="*/ 517 h 593"/>
                <a:gd name="T6" fmla="*/ 190 w 596"/>
                <a:gd name="T7" fmla="*/ 97 h 593"/>
                <a:gd name="T8" fmla="*/ 429 w 596"/>
                <a:gd name="T9" fmla="*/ 367 h 593"/>
                <a:gd name="T10" fmla="*/ 487 w 596"/>
                <a:gd name="T11" fmla="*/ 367 h 593"/>
                <a:gd name="T12" fmla="*/ 504 w 596"/>
                <a:gd name="T13" fmla="*/ 506 h 593"/>
                <a:gd name="T14" fmla="*/ 425 w 596"/>
                <a:gd name="T15" fmla="*/ 518 h 593"/>
                <a:gd name="T16" fmla="*/ 414 w 596"/>
                <a:gd name="T17" fmla="*/ 382 h 593"/>
                <a:gd name="T18" fmla="*/ 23 w 596"/>
                <a:gd name="T19" fmla="*/ 0 h 593"/>
                <a:gd name="T20" fmla="*/ 22 w 596"/>
                <a:gd name="T21" fmla="*/ 0 h 593"/>
                <a:gd name="T22" fmla="*/ 2 w 596"/>
                <a:gd name="T23" fmla="*/ 38 h 593"/>
                <a:gd name="T24" fmla="*/ 12 w 596"/>
                <a:gd name="T25" fmla="*/ 43 h 593"/>
                <a:gd name="T26" fmla="*/ 14 w 596"/>
                <a:gd name="T27" fmla="*/ 569 h 593"/>
                <a:gd name="T28" fmla="*/ 548 w 596"/>
                <a:gd name="T29" fmla="*/ 578 h 593"/>
                <a:gd name="T30" fmla="*/ 551 w 596"/>
                <a:gd name="T31" fmla="*/ 587 h 593"/>
                <a:gd name="T32" fmla="*/ 591 w 596"/>
                <a:gd name="T33" fmla="*/ 574 h 593"/>
                <a:gd name="T34" fmla="*/ 557 w 596"/>
                <a:gd name="T35" fmla="*/ 550 h 593"/>
                <a:gd name="T36" fmla="*/ 551 w 596"/>
                <a:gd name="T37" fmla="*/ 558 h 593"/>
                <a:gd name="T38" fmla="*/ 42 w 596"/>
                <a:gd name="T39" fmla="*/ 561 h 593"/>
                <a:gd name="T40" fmla="*/ 31 w 596"/>
                <a:gd name="T41" fmla="*/ 46 h 593"/>
                <a:gd name="T42" fmla="*/ 39 w 596"/>
                <a:gd name="T43" fmla="*/ 43 h 593"/>
                <a:gd name="T44" fmla="*/ 25 w 596"/>
                <a:gd name="T45" fmla="*/ 4 h 593"/>
                <a:gd name="T46" fmla="*/ 309 w 596"/>
                <a:gd name="T47" fmla="*/ 194 h 593"/>
                <a:gd name="T48" fmla="*/ 380 w 596"/>
                <a:gd name="T49" fmla="*/ 194 h 593"/>
                <a:gd name="T50" fmla="*/ 390 w 596"/>
                <a:gd name="T51" fmla="*/ 509 h 593"/>
                <a:gd name="T52" fmla="*/ 310 w 596"/>
                <a:gd name="T53" fmla="*/ 517 h 593"/>
                <a:gd name="T54" fmla="*/ 300 w 596"/>
                <a:gd name="T55" fmla="*/ 202 h 593"/>
                <a:gd name="T56" fmla="*/ 89 w 596"/>
                <a:gd name="T57" fmla="*/ 302 h 593"/>
                <a:gd name="T58" fmla="*/ 159 w 596"/>
                <a:gd name="T59" fmla="*/ 302 h 593"/>
                <a:gd name="T60" fmla="*/ 169 w 596"/>
                <a:gd name="T61" fmla="*/ 507 h 593"/>
                <a:gd name="T62" fmla="*/ 90 w 596"/>
                <a:gd name="T63" fmla="*/ 517 h 593"/>
                <a:gd name="T64" fmla="*/ 79 w 596"/>
                <a:gd name="T65" fmla="*/ 311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6" h="593">
                  <a:moveTo>
                    <a:pt x="199" y="88"/>
                  </a:moveTo>
                  <a:cubicBezTo>
                    <a:pt x="223" y="88"/>
                    <a:pt x="246" y="88"/>
                    <a:pt x="269" y="88"/>
                  </a:cubicBezTo>
                  <a:cubicBezTo>
                    <a:pt x="279" y="88"/>
                    <a:pt x="280" y="89"/>
                    <a:pt x="280" y="97"/>
                  </a:cubicBezTo>
                  <a:cubicBezTo>
                    <a:pt x="280" y="234"/>
                    <a:pt x="280" y="370"/>
                    <a:pt x="280" y="507"/>
                  </a:cubicBezTo>
                  <a:cubicBezTo>
                    <a:pt x="280" y="516"/>
                    <a:pt x="279" y="517"/>
                    <a:pt x="270" y="517"/>
                  </a:cubicBezTo>
                  <a:cubicBezTo>
                    <a:pt x="247" y="517"/>
                    <a:pt x="224" y="517"/>
                    <a:pt x="201" y="517"/>
                  </a:cubicBezTo>
                  <a:cubicBezTo>
                    <a:pt x="192" y="517"/>
                    <a:pt x="190" y="516"/>
                    <a:pt x="190" y="507"/>
                  </a:cubicBezTo>
                  <a:cubicBezTo>
                    <a:pt x="190" y="371"/>
                    <a:pt x="190" y="234"/>
                    <a:pt x="190" y="97"/>
                  </a:cubicBezTo>
                  <a:cubicBezTo>
                    <a:pt x="190" y="89"/>
                    <a:pt x="191" y="88"/>
                    <a:pt x="199" y="88"/>
                  </a:cubicBezTo>
                  <a:close/>
                  <a:moveTo>
                    <a:pt x="429" y="367"/>
                  </a:moveTo>
                  <a:cubicBezTo>
                    <a:pt x="429" y="367"/>
                    <a:pt x="429" y="367"/>
                    <a:pt x="429" y="367"/>
                  </a:cubicBezTo>
                  <a:cubicBezTo>
                    <a:pt x="448" y="367"/>
                    <a:pt x="468" y="367"/>
                    <a:pt x="487" y="367"/>
                  </a:cubicBezTo>
                  <a:cubicBezTo>
                    <a:pt x="502" y="367"/>
                    <a:pt x="504" y="368"/>
                    <a:pt x="504" y="382"/>
                  </a:cubicBezTo>
                  <a:cubicBezTo>
                    <a:pt x="504" y="423"/>
                    <a:pt x="504" y="465"/>
                    <a:pt x="504" y="506"/>
                  </a:cubicBezTo>
                  <a:cubicBezTo>
                    <a:pt x="504" y="516"/>
                    <a:pt x="503" y="518"/>
                    <a:pt x="494" y="518"/>
                  </a:cubicBezTo>
                  <a:cubicBezTo>
                    <a:pt x="471" y="518"/>
                    <a:pt x="448" y="518"/>
                    <a:pt x="425" y="518"/>
                  </a:cubicBezTo>
                  <a:cubicBezTo>
                    <a:pt x="415" y="518"/>
                    <a:pt x="414" y="517"/>
                    <a:pt x="414" y="506"/>
                  </a:cubicBezTo>
                  <a:cubicBezTo>
                    <a:pt x="414" y="464"/>
                    <a:pt x="414" y="423"/>
                    <a:pt x="414" y="382"/>
                  </a:cubicBezTo>
                  <a:cubicBezTo>
                    <a:pt x="414" y="368"/>
                    <a:pt x="416" y="367"/>
                    <a:pt x="429" y="367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1" y="2"/>
                    <a:pt x="20" y="4"/>
                  </a:cubicBezTo>
                  <a:cubicBezTo>
                    <a:pt x="14" y="15"/>
                    <a:pt x="8" y="27"/>
                    <a:pt x="2" y="38"/>
                  </a:cubicBezTo>
                  <a:cubicBezTo>
                    <a:pt x="0" y="42"/>
                    <a:pt x="1" y="43"/>
                    <a:pt x="6" y="43"/>
                  </a:cubicBezTo>
                  <a:cubicBezTo>
                    <a:pt x="8" y="43"/>
                    <a:pt x="10" y="43"/>
                    <a:pt x="12" y="43"/>
                  </a:cubicBezTo>
                  <a:cubicBezTo>
                    <a:pt x="14" y="43"/>
                    <a:pt x="14" y="44"/>
                    <a:pt x="14" y="46"/>
                  </a:cubicBezTo>
                  <a:cubicBezTo>
                    <a:pt x="14" y="220"/>
                    <a:pt x="14" y="395"/>
                    <a:pt x="14" y="569"/>
                  </a:cubicBezTo>
                  <a:cubicBezTo>
                    <a:pt x="14" y="576"/>
                    <a:pt x="16" y="578"/>
                    <a:pt x="25" y="578"/>
                  </a:cubicBezTo>
                  <a:cubicBezTo>
                    <a:pt x="200" y="578"/>
                    <a:pt x="374" y="578"/>
                    <a:pt x="548" y="578"/>
                  </a:cubicBezTo>
                  <a:cubicBezTo>
                    <a:pt x="551" y="578"/>
                    <a:pt x="551" y="579"/>
                    <a:pt x="551" y="581"/>
                  </a:cubicBezTo>
                  <a:cubicBezTo>
                    <a:pt x="551" y="583"/>
                    <a:pt x="551" y="585"/>
                    <a:pt x="551" y="587"/>
                  </a:cubicBezTo>
                  <a:cubicBezTo>
                    <a:pt x="551" y="592"/>
                    <a:pt x="553" y="593"/>
                    <a:pt x="556" y="591"/>
                  </a:cubicBezTo>
                  <a:cubicBezTo>
                    <a:pt x="568" y="585"/>
                    <a:pt x="579" y="580"/>
                    <a:pt x="591" y="574"/>
                  </a:cubicBezTo>
                  <a:cubicBezTo>
                    <a:pt x="596" y="571"/>
                    <a:pt x="595" y="570"/>
                    <a:pt x="591" y="568"/>
                  </a:cubicBezTo>
                  <a:cubicBezTo>
                    <a:pt x="579" y="562"/>
                    <a:pt x="568" y="556"/>
                    <a:pt x="557" y="550"/>
                  </a:cubicBezTo>
                  <a:cubicBezTo>
                    <a:pt x="552" y="548"/>
                    <a:pt x="551" y="548"/>
                    <a:pt x="551" y="554"/>
                  </a:cubicBezTo>
                  <a:cubicBezTo>
                    <a:pt x="551" y="556"/>
                    <a:pt x="551" y="557"/>
                    <a:pt x="551" y="558"/>
                  </a:cubicBezTo>
                  <a:cubicBezTo>
                    <a:pt x="551" y="561"/>
                    <a:pt x="551" y="561"/>
                    <a:pt x="548" y="561"/>
                  </a:cubicBezTo>
                  <a:cubicBezTo>
                    <a:pt x="379" y="561"/>
                    <a:pt x="210" y="561"/>
                    <a:pt x="42" y="561"/>
                  </a:cubicBezTo>
                  <a:cubicBezTo>
                    <a:pt x="34" y="561"/>
                    <a:pt x="31" y="560"/>
                    <a:pt x="31" y="552"/>
                  </a:cubicBezTo>
                  <a:cubicBezTo>
                    <a:pt x="31" y="383"/>
                    <a:pt x="31" y="215"/>
                    <a:pt x="31" y="46"/>
                  </a:cubicBezTo>
                  <a:cubicBezTo>
                    <a:pt x="31" y="43"/>
                    <a:pt x="32" y="43"/>
                    <a:pt x="35" y="43"/>
                  </a:cubicBezTo>
                  <a:cubicBezTo>
                    <a:pt x="36" y="43"/>
                    <a:pt x="38" y="43"/>
                    <a:pt x="39" y="43"/>
                  </a:cubicBezTo>
                  <a:cubicBezTo>
                    <a:pt x="45" y="43"/>
                    <a:pt x="45" y="42"/>
                    <a:pt x="43" y="37"/>
                  </a:cubicBezTo>
                  <a:cubicBezTo>
                    <a:pt x="37" y="26"/>
                    <a:pt x="31" y="15"/>
                    <a:pt x="25" y="4"/>
                  </a:cubicBezTo>
                  <a:cubicBezTo>
                    <a:pt x="24" y="2"/>
                    <a:pt x="24" y="1"/>
                    <a:pt x="23" y="0"/>
                  </a:cubicBezTo>
                  <a:close/>
                  <a:moveTo>
                    <a:pt x="309" y="194"/>
                  </a:moveTo>
                  <a:cubicBezTo>
                    <a:pt x="309" y="194"/>
                    <a:pt x="309" y="194"/>
                    <a:pt x="309" y="194"/>
                  </a:cubicBezTo>
                  <a:cubicBezTo>
                    <a:pt x="332" y="194"/>
                    <a:pt x="356" y="194"/>
                    <a:pt x="380" y="194"/>
                  </a:cubicBezTo>
                  <a:cubicBezTo>
                    <a:pt x="389" y="194"/>
                    <a:pt x="390" y="195"/>
                    <a:pt x="390" y="201"/>
                  </a:cubicBezTo>
                  <a:cubicBezTo>
                    <a:pt x="390" y="304"/>
                    <a:pt x="390" y="406"/>
                    <a:pt x="390" y="509"/>
                  </a:cubicBezTo>
                  <a:cubicBezTo>
                    <a:pt x="390" y="516"/>
                    <a:pt x="387" y="517"/>
                    <a:pt x="379" y="517"/>
                  </a:cubicBezTo>
                  <a:cubicBezTo>
                    <a:pt x="356" y="517"/>
                    <a:pt x="333" y="517"/>
                    <a:pt x="310" y="517"/>
                  </a:cubicBezTo>
                  <a:cubicBezTo>
                    <a:pt x="300" y="517"/>
                    <a:pt x="300" y="516"/>
                    <a:pt x="300" y="508"/>
                  </a:cubicBezTo>
                  <a:cubicBezTo>
                    <a:pt x="300" y="406"/>
                    <a:pt x="300" y="304"/>
                    <a:pt x="300" y="202"/>
                  </a:cubicBezTo>
                  <a:cubicBezTo>
                    <a:pt x="300" y="194"/>
                    <a:pt x="300" y="194"/>
                    <a:pt x="309" y="194"/>
                  </a:cubicBezTo>
                  <a:close/>
                  <a:moveTo>
                    <a:pt x="89" y="302"/>
                  </a:moveTo>
                  <a:cubicBezTo>
                    <a:pt x="89" y="302"/>
                    <a:pt x="89" y="302"/>
                    <a:pt x="89" y="302"/>
                  </a:cubicBezTo>
                  <a:cubicBezTo>
                    <a:pt x="112" y="302"/>
                    <a:pt x="136" y="302"/>
                    <a:pt x="159" y="302"/>
                  </a:cubicBezTo>
                  <a:cubicBezTo>
                    <a:pt x="168" y="302"/>
                    <a:pt x="169" y="302"/>
                    <a:pt x="169" y="311"/>
                  </a:cubicBezTo>
                  <a:cubicBezTo>
                    <a:pt x="169" y="377"/>
                    <a:pt x="169" y="442"/>
                    <a:pt x="169" y="507"/>
                  </a:cubicBezTo>
                  <a:cubicBezTo>
                    <a:pt x="169" y="516"/>
                    <a:pt x="168" y="517"/>
                    <a:pt x="160" y="517"/>
                  </a:cubicBezTo>
                  <a:cubicBezTo>
                    <a:pt x="137" y="517"/>
                    <a:pt x="113" y="517"/>
                    <a:pt x="90" y="517"/>
                  </a:cubicBezTo>
                  <a:cubicBezTo>
                    <a:pt x="81" y="517"/>
                    <a:pt x="79" y="516"/>
                    <a:pt x="79" y="507"/>
                  </a:cubicBezTo>
                  <a:cubicBezTo>
                    <a:pt x="79" y="442"/>
                    <a:pt x="79" y="376"/>
                    <a:pt x="79" y="311"/>
                  </a:cubicBezTo>
                  <a:cubicBezTo>
                    <a:pt x="79" y="302"/>
                    <a:pt x="80" y="302"/>
                    <a:pt x="89" y="3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Open Sans" panose="020B0606030504020204" charset="0"/>
                <a:ea typeface="Open Sans" panose="020B060603050402020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924536" y="2580615"/>
            <a:ext cx="532845" cy="868627"/>
            <a:chOff x="6422123" y="2904172"/>
            <a:chExt cx="532845" cy="868627"/>
          </a:xfrm>
          <a:effectLst>
            <a:outerShdw blurRad="50800" dist="63500" dir="5400000" sx="101000" sy="101000" algn="ctr" rotWithShape="0">
              <a:srgbClr val="000000">
                <a:alpha val="43137"/>
              </a:srgbClr>
            </a:outerShdw>
          </a:effectLst>
        </p:grpSpPr>
        <p:sp>
          <p:nvSpPr>
            <p:cNvPr id="16" name="Freeform 18"/>
            <p:cNvSpPr>
              <a:spLocks noEditPoints="1"/>
            </p:cNvSpPr>
            <p:nvPr/>
          </p:nvSpPr>
          <p:spPr bwMode="auto">
            <a:xfrm>
              <a:off x="6422123" y="2904172"/>
              <a:ext cx="532845" cy="868627"/>
            </a:xfrm>
            <a:custGeom>
              <a:avLst/>
              <a:gdLst>
                <a:gd name="T0" fmla="*/ 23 w 366"/>
                <a:gd name="T1" fmla="*/ 156 h 597"/>
                <a:gd name="T2" fmla="*/ 100 w 366"/>
                <a:gd name="T3" fmla="*/ 252 h 597"/>
                <a:gd name="T4" fmla="*/ 42 w 366"/>
                <a:gd name="T5" fmla="*/ 255 h 597"/>
                <a:gd name="T6" fmla="*/ 356 w 366"/>
                <a:gd name="T7" fmla="*/ 46 h 597"/>
                <a:gd name="T8" fmla="*/ 347 w 366"/>
                <a:gd name="T9" fmla="*/ 87 h 597"/>
                <a:gd name="T10" fmla="*/ 290 w 366"/>
                <a:gd name="T11" fmla="*/ 80 h 597"/>
                <a:gd name="T12" fmla="*/ 340 w 366"/>
                <a:gd name="T13" fmla="*/ 113 h 597"/>
                <a:gd name="T14" fmla="*/ 346 w 366"/>
                <a:gd name="T15" fmla="*/ 114 h 597"/>
                <a:gd name="T16" fmla="*/ 342 w 366"/>
                <a:gd name="T17" fmla="*/ 232 h 597"/>
                <a:gd name="T18" fmla="*/ 270 w 366"/>
                <a:gd name="T19" fmla="*/ 253 h 597"/>
                <a:gd name="T20" fmla="*/ 319 w 366"/>
                <a:gd name="T21" fmla="*/ 260 h 597"/>
                <a:gd name="T22" fmla="*/ 338 w 366"/>
                <a:gd name="T23" fmla="*/ 116 h 597"/>
                <a:gd name="T24" fmla="*/ 270 w 366"/>
                <a:gd name="T25" fmla="*/ 253 h 597"/>
                <a:gd name="T26" fmla="*/ 78 w 366"/>
                <a:gd name="T27" fmla="*/ 578 h 597"/>
                <a:gd name="T28" fmla="*/ 309 w 366"/>
                <a:gd name="T29" fmla="*/ 575 h 597"/>
                <a:gd name="T30" fmla="*/ 40 w 366"/>
                <a:gd name="T31" fmla="*/ 264 h 597"/>
                <a:gd name="T32" fmla="*/ 221 w 366"/>
                <a:gd name="T33" fmla="*/ 100 h 597"/>
                <a:gd name="T34" fmla="*/ 239 w 366"/>
                <a:gd name="T35" fmla="*/ 39 h 597"/>
                <a:gd name="T36" fmla="*/ 196 w 366"/>
                <a:gd name="T37" fmla="*/ 69 h 597"/>
                <a:gd name="T38" fmla="*/ 205 w 366"/>
                <a:gd name="T39" fmla="*/ 253 h 597"/>
                <a:gd name="T40" fmla="*/ 209 w 366"/>
                <a:gd name="T41" fmla="*/ 128 h 597"/>
                <a:gd name="T42" fmla="*/ 263 w 366"/>
                <a:gd name="T43" fmla="*/ 136 h 597"/>
                <a:gd name="T44" fmla="*/ 263 w 366"/>
                <a:gd name="T45" fmla="*/ 104 h 597"/>
                <a:gd name="T46" fmla="*/ 209 w 366"/>
                <a:gd name="T47" fmla="*/ 111 h 597"/>
                <a:gd name="T48" fmla="*/ 206 w 366"/>
                <a:gd name="T49" fmla="*/ 67 h 597"/>
                <a:gd name="T50" fmla="*/ 163 w 366"/>
                <a:gd name="T51" fmla="*/ 90 h 597"/>
                <a:gd name="T52" fmla="*/ 175 w 366"/>
                <a:gd name="T53" fmla="*/ 252 h 597"/>
                <a:gd name="T54" fmla="*/ 126 w 366"/>
                <a:gd name="T55" fmla="*/ 260 h 597"/>
                <a:gd name="T56" fmla="*/ 137 w 366"/>
                <a:gd name="T57" fmla="*/ 37 h 597"/>
                <a:gd name="T58" fmla="*/ 186 w 366"/>
                <a:gd name="T59" fmla="*/ 254 h 597"/>
                <a:gd name="T60" fmla="*/ 57 w 366"/>
                <a:gd name="T61" fmla="*/ 105 h 597"/>
                <a:gd name="T62" fmla="*/ 14 w 366"/>
                <a:gd name="T63" fmla="*/ 115 h 597"/>
                <a:gd name="T64" fmla="*/ 68 w 366"/>
                <a:gd name="T65" fmla="*/ 72 h 597"/>
                <a:gd name="T66" fmla="*/ 112 w 366"/>
                <a:gd name="T67" fmla="*/ 253 h 597"/>
                <a:gd name="T68" fmla="*/ 74 w 366"/>
                <a:gd name="T69" fmla="*/ 136 h 597"/>
                <a:gd name="T70" fmla="*/ 22 w 366"/>
                <a:gd name="T71" fmla="*/ 154 h 597"/>
                <a:gd name="T72" fmla="*/ 14 w 366"/>
                <a:gd name="T73" fmla="*/ 124 h 597"/>
                <a:gd name="T74" fmla="*/ 68 w 366"/>
                <a:gd name="T75" fmla="*/ 114 h 597"/>
                <a:gd name="T76" fmla="*/ 326 w 366"/>
                <a:gd name="T77" fmla="*/ 15 h 597"/>
                <a:gd name="T78" fmla="*/ 301 w 366"/>
                <a:gd name="T79" fmla="*/ 73 h 597"/>
                <a:gd name="T80" fmla="*/ 209 w 366"/>
                <a:gd name="T81" fmla="*/ 250 h 597"/>
                <a:gd name="T82" fmla="*/ 262 w 366"/>
                <a:gd name="T83" fmla="*/ 139 h 597"/>
                <a:gd name="T84" fmla="*/ 260 w 366"/>
                <a:gd name="T85" fmla="*/ 26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6" h="597">
                  <a:moveTo>
                    <a:pt x="42" y="255"/>
                  </a:moveTo>
                  <a:cubicBezTo>
                    <a:pt x="19" y="162"/>
                    <a:pt x="19" y="162"/>
                    <a:pt x="19" y="162"/>
                  </a:cubicBezTo>
                  <a:cubicBezTo>
                    <a:pt x="18" y="159"/>
                    <a:pt x="19" y="158"/>
                    <a:pt x="23" y="156"/>
                  </a:cubicBezTo>
                  <a:cubicBezTo>
                    <a:pt x="38" y="152"/>
                    <a:pt x="53" y="149"/>
                    <a:pt x="69" y="145"/>
                  </a:cubicBezTo>
                  <a:cubicBezTo>
                    <a:pt x="72" y="144"/>
                    <a:pt x="74" y="145"/>
                    <a:pt x="75" y="149"/>
                  </a:cubicBezTo>
                  <a:cubicBezTo>
                    <a:pt x="100" y="252"/>
                    <a:pt x="100" y="252"/>
                    <a:pt x="100" y="252"/>
                  </a:cubicBezTo>
                  <a:cubicBezTo>
                    <a:pt x="101" y="256"/>
                    <a:pt x="98" y="260"/>
                    <a:pt x="94" y="260"/>
                  </a:cubicBezTo>
                  <a:cubicBezTo>
                    <a:pt x="49" y="260"/>
                    <a:pt x="49" y="260"/>
                    <a:pt x="49" y="260"/>
                  </a:cubicBezTo>
                  <a:cubicBezTo>
                    <a:pt x="45" y="260"/>
                    <a:pt x="43" y="258"/>
                    <a:pt x="42" y="255"/>
                  </a:cubicBezTo>
                  <a:close/>
                  <a:moveTo>
                    <a:pt x="365" y="49"/>
                  </a:moveTo>
                  <a:cubicBezTo>
                    <a:pt x="366" y="48"/>
                    <a:pt x="365" y="47"/>
                    <a:pt x="363" y="47"/>
                  </a:cubicBezTo>
                  <a:cubicBezTo>
                    <a:pt x="361" y="47"/>
                    <a:pt x="358" y="46"/>
                    <a:pt x="356" y="46"/>
                  </a:cubicBezTo>
                  <a:cubicBezTo>
                    <a:pt x="354" y="46"/>
                    <a:pt x="354" y="46"/>
                    <a:pt x="354" y="48"/>
                  </a:cubicBezTo>
                  <a:cubicBezTo>
                    <a:pt x="352" y="61"/>
                    <a:pt x="350" y="74"/>
                    <a:pt x="349" y="87"/>
                  </a:cubicBezTo>
                  <a:cubicBezTo>
                    <a:pt x="348" y="91"/>
                    <a:pt x="347" y="92"/>
                    <a:pt x="347" y="87"/>
                  </a:cubicBezTo>
                  <a:cubicBezTo>
                    <a:pt x="347" y="83"/>
                    <a:pt x="347" y="83"/>
                    <a:pt x="344" y="83"/>
                  </a:cubicBezTo>
                  <a:cubicBezTo>
                    <a:pt x="328" y="81"/>
                    <a:pt x="311" y="79"/>
                    <a:pt x="295" y="77"/>
                  </a:cubicBezTo>
                  <a:cubicBezTo>
                    <a:pt x="291" y="76"/>
                    <a:pt x="291" y="76"/>
                    <a:pt x="290" y="80"/>
                  </a:cubicBezTo>
                  <a:cubicBezTo>
                    <a:pt x="290" y="87"/>
                    <a:pt x="289" y="95"/>
                    <a:pt x="288" y="102"/>
                  </a:cubicBezTo>
                  <a:cubicBezTo>
                    <a:pt x="287" y="107"/>
                    <a:pt x="288" y="107"/>
                    <a:pt x="291" y="108"/>
                  </a:cubicBezTo>
                  <a:cubicBezTo>
                    <a:pt x="308" y="110"/>
                    <a:pt x="324" y="111"/>
                    <a:pt x="340" y="113"/>
                  </a:cubicBezTo>
                  <a:cubicBezTo>
                    <a:pt x="343" y="114"/>
                    <a:pt x="344" y="113"/>
                    <a:pt x="344" y="109"/>
                  </a:cubicBezTo>
                  <a:cubicBezTo>
                    <a:pt x="345" y="105"/>
                    <a:pt x="347" y="106"/>
                    <a:pt x="346" y="110"/>
                  </a:cubicBezTo>
                  <a:cubicBezTo>
                    <a:pt x="346" y="114"/>
                    <a:pt x="346" y="114"/>
                    <a:pt x="346" y="114"/>
                  </a:cubicBezTo>
                  <a:cubicBezTo>
                    <a:pt x="341" y="152"/>
                    <a:pt x="337" y="189"/>
                    <a:pt x="333" y="227"/>
                  </a:cubicBezTo>
                  <a:cubicBezTo>
                    <a:pt x="332" y="230"/>
                    <a:pt x="332" y="231"/>
                    <a:pt x="334" y="231"/>
                  </a:cubicBezTo>
                  <a:cubicBezTo>
                    <a:pt x="337" y="231"/>
                    <a:pt x="339" y="232"/>
                    <a:pt x="342" y="232"/>
                  </a:cubicBezTo>
                  <a:cubicBezTo>
                    <a:pt x="344" y="232"/>
                    <a:pt x="344" y="232"/>
                    <a:pt x="344" y="230"/>
                  </a:cubicBezTo>
                  <a:cubicBezTo>
                    <a:pt x="351" y="169"/>
                    <a:pt x="358" y="110"/>
                    <a:pt x="365" y="49"/>
                  </a:cubicBezTo>
                  <a:close/>
                  <a:moveTo>
                    <a:pt x="270" y="253"/>
                  </a:moveTo>
                  <a:cubicBezTo>
                    <a:pt x="270" y="254"/>
                    <a:pt x="270" y="256"/>
                    <a:pt x="272" y="258"/>
                  </a:cubicBezTo>
                  <a:cubicBezTo>
                    <a:pt x="273" y="259"/>
                    <a:pt x="275" y="260"/>
                    <a:pt x="277" y="260"/>
                  </a:cubicBezTo>
                  <a:cubicBezTo>
                    <a:pt x="319" y="260"/>
                    <a:pt x="319" y="260"/>
                    <a:pt x="319" y="260"/>
                  </a:cubicBezTo>
                  <a:cubicBezTo>
                    <a:pt x="327" y="260"/>
                    <a:pt x="327" y="259"/>
                    <a:pt x="328" y="251"/>
                  </a:cubicBezTo>
                  <a:cubicBezTo>
                    <a:pt x="343" y="121"/>
                    <a:pt x="343" y="121"/>
                    <a:pt x="343" y="121"/>
                  </a:cubicBezTo>
                  <a:cubicBezTo>
                    <a:pt x="343" y="117"/>
                    <a:pt x="342" y="116"/>
                    <a:pt x="338" y="116"/>
                  </a:cubicBezTo>
                  <a:cubicBezTo>
                    <a:pt x="323" y="114"/>
                    <a:pt x="308" y="112"/>
                    <a:pt x="292" y="111"/>
                  </a:cubicBezTo>
                  <a:cubicBezTo>
                    <a:pt x="287" y="110"/>
                    <a:pt x="287" y="111"/>
                    <a:pt x="286" y="115"/>
                  </a:cubicBezTo>
                  <a:lnTo>
                    <a:pt x="270" y="253"/>
                  </a:lnTo>
                  <a:close/>
                  <a:moveTo>
                    <a:pt x="40" y="264"/>
                  </a:moveTo>
                  <a:cubicBezTo>
                    <a:pt x="29" y="266"/>
                    <a:pt x="28" y="271"/>
                    <a:pt x="31" y="286"/>
                  </a:cubicBezTo>
                  <a:cubicBezTo>
                    <a:pt x="47" y="383"/>
                    <a:pt x="62" y="481"/>
                    <a:pt x="78" y="578"/>
                  </a:cubicBezTo>
                  <a:cubicBezTo>
                    <a:pt x="81" y="595"/>
                    <a:pt x="87" y="597"/>
                    <a:pt x="108" y="597"/>
                  </a:cubicBezTo>
                  <a:cubicBezTo>
                    <a:pt x="165" y="597"/>
                    <a:pt x="223" y="597"/>
                    <a:pt x="280" y="597"/>
                  </a:cubicBezTo>
                  <a:cubicBezTo>
                    <a:pt x="302" y="597"/>
                    <a:pt x="306" y="594"/>
                    <a:pt x="309" y="575"/>
                  </a:cubicBezTo>
                  <a:cubicBezTo>
                    <a:pt x="321" y="478"/>
                    <a:pt x="333" y="382"/>
                    <a:pt x="346" y="285"/>
                  </a:cubicBezTo>
                  <a:cubicBezTo>
                    <a:pt x="348" y="271"/>
                    <a:pt x="344" y="266"/>
                    <a:pt x="331" y="264"/>
                  </a:cubicBezTo>
                  <a:lnTo>
                    <a:pt x="40" y="264"/>
                  </a:lnTo>
                  <a:close/>
                  <a:moveTo>
                    <a:pt x="239" y="39"/>
                  </a:moveTo>
                  <a:cubicBezTo>
                    <a:pt x="216" y="39"/>
                    <a:pt x="216" y="76"/>
                    <a:pt x="216" y="96"/>
                  </a:cubicBezTo>
                  <a:cubicBezTo>
                    <a:pt x="216" y="100"/>
                    <a:pt x="217" y="100"/>
                    <a:pt x="221" y="100"/>
                  </a:cubicBezTo>
                  <a:cubicBezTo>
                    <a:pt x="233" y="100"/>
                    <a:pt x="245" y="100"/>
                    <a:pt x="257" y="101"/>
                  </a:cubicBezTo>
                  <a:cubicBezTo>
                    <a:pt x="261" y="101"/>
                    <a:pt x="261" y="100"/>
                    <a:pt x="261" y="96"/>
                  </a:cubicBezTo>
                  <a:cubicBezTo>
                    <a:pt x="261" y="75"/>
                    <a:pt x="262" y="39"/>
                    <a:pt x="239" y="39"/>
                  </a:cubicBezTo>
                  <a:close/>
                  <a:moveTo>
                    <a:pt x="206" y="67"/>
                  </a:moveTo>
                  <a:cubicBezTo>
                    <a:pt x="204" y="67"/>
                    <a:pt x="201" y="67"/>
                    <a:pt x="198" y="67"/>
                  </a:cubicBezTo>
                  <a:cubicBezTo>
                    <a:pt x="197" y="67"/>
                    <a:pt x="196" y="67"/>
                    <a:pt x="196" y="69"/>
                  </a:cubicBezTo>
                  <a:cubicBezTo>
                    <a:pt x="196" y="129"/>
                    <a:pt x="195" y="190"/>
                    <a:pt x="195" y="250"/>
                  </a:cubicBezTo>
                  <a:cubicBezTo>
                    <a:pt x="195" y="253"/>
                    <a:pt x="195" y="253"/>
                    <a:pt x="197" y="253"/>
                  </a:cubicBezTo>
                  <a:cubicBezTo>
                    <a:pt x="200" y="253"/>
                    <a:pt x="203" y="253"/>
                    <a:pt x="205" y="253"/>
                  </a:cubicBezTo>
                  <a:cubicBezTo>
                    <a:pt x="207" y="253"/>
                    <a:pt x="207" y="253"/>
                    <a:pt x="207" y="249"/>
                  </a:cubicBezTo>
                  <a:cubicBezTo>
                    <a:pt x="207" y="210"/>
                    <a:pt x="208" y="170"/>
                    <a:pt x="208" y="130"/>
                  </a:cubicBezTo>
                  <a:cubicBezTo>
                    <a:pt x="208" y="129"/>
                    <a:pt x="208" y="128"/>
                    <a:pt x="209" y="128"/>
                  </a:cubicBezTo>
                  <a:cubicBezTo>
                    <a:pt x="210" y="128"/>
                    <a:pt x="210" y="129"/>
                    <a:pt x="210" y="131"/>
                  </a:cubicBezTo>
                  <a:cubicBezTo>
                    <a:pt x="210" y="135"/>
                    <a:pt x="210" y="135"/>
                    <a:pt x="214" y="135"/>
                  </a:cubicBezTo>
                  <a:cubicBezTo>
                    <a:pt x="230" y="136"/>
                    <a:pt x="246" y="136"/>
                    <a:pt x="263" y="136"/>
                  </a:cubicBezTo>
                  <a:cubicBezTo>
                    <a:pt x="266" y="136"/>
                    <a:pt x="267" y="135"/>
                    <a:pt x="267" y="131"/>
                  </a:cubicBezTo>
                  <a:cubicBezTo>
                    <a:pt x="267" y="123"/>
                    <a:pt x="267" y="116"/>
                    <a:pt x="267" y="108"/>
                  </a:cubicBezTo>
                  <a:cubicBezTo>
                    <a:pt x="267" y="105"/>
                    <a:pt x="266" y="104"/>
                    <a:pt x="263" y="104"/>
                  </a:cubicBezTo>
                  <a:cubicBezTo>
                    <a:pt x="246" y="104"/>
                    <a:pt x="230" y="104"/>
                    <a:pt x="214" y="104"/>
                  </a:cubicBezTo>
                  <a:cubicBezTo>
                    <a:pt x="210" y="104"/>
                    <a:pt x="210" y="105"/>
                    <a:pt x="210" y="108"/>
                  </a:cubicBezTo>
                  <a:cubicBezTo>
                    <a:pt x="210" y="110"/>
                    <a:pt x="210" y="111"/>
                    <a:pt x="209" y="111"/>
                  </a:cubicBezTo>
                  <a:cubicBezTo>
                    <a:pt x="208" y="111"/>
                    <a:pt x="208" y="110"/>
                    <a:pt x="208" y="108"/>
                  </a:cubicBezTo>
                  <a:cubicBezTo>
                    <a:pt x="208" y="95"/>
                    <a:pt x="208" y="82"/>
                    <a:pt x="208" y="69"/>
                  </a:cubicBezTo>
                  <a:cubicBezTo>
                    <a:pt x="208" y="67"/>
                    <a:pt x="208" y="67"/>
                    <a:pt x="206" y="67"/>
                  </a:cubicBezTo>
                  <a:close/>
                  <a:moveTo>
                    <a:pt x="182" y="255"/>
                  </a:moveTo>
                  <a:cubicBezTo>
                    <a:pt x="181" y="252"/>
                    <a:pt x="182" y="250"/>
                    <a:pt x="182" y="244"/>
                  </a:cubicBezTo>
                  <a:cubicBezTo>
                    <a:pt x="188" y="208"/>
                    <a:pt x="180" y="113"/>
                    <a:pt x="163" y="90"/>
                  </a:cubicBezTo>
                  <a:cubicBezTo>
                    <a:pt x="157" y="82"/>
                    <a:pt x="155" y="78"/>
                    <a:pt x="157" y="87"/>
                  </a:cubicBezTo>
                  <a:cubicBezTo>
                    <a:pt x="158" y="94"/>
                    <a:pt x="158" y="97"/>
                    <a:pt x="157" y="102"/>
                  </a:cubicBezTo>
                  <a:cubicBezTo>
                    <a:pt x="151" y="133"/>
                    <a:pt x="168" y="219"/>
                    <a:pt x="175" y="252"/>
                  </a:cubicBezTo>
                  <a:cubicBezTo>
                    <a:pt x="175" y="254"/>
                    <a:pt x="175" y="256"/>
                    <a:pt x="173" y="257"/>
                  </a:cubicBezTo>
                  <a:cubicBezTo>
                    <a:pt x="172" y="259"/>
                    <a:pt x="170" y="260"/>
                    <a:pt x="168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3" y="260"/>
                    <a:pt x="121" y="258"/>
                    <a:pt x="120" y="255"/>
                  </a:cubicBezTo>
                  <a:cubicBezTo>
                    <a:pt x="90" y="142"/>
                    <a:pt x="64" y="12"/>
                    <a:pt x="99" y="4"/>
                  </a:cubicBezTo>
                  <a:cubicBezTo>
                    <a:pt x="115" y="0"/>
                    <a:pt x="131" y="27"/>
                    <a:pt x="137" y="37"/>
                  </a:cubicBezTo>
                  <a:cubicBezTo>
                    <a:pt x="149" y="57"/>
                    <a:pt x="157" y="68"/>
                    <a:pt x="167" y="86"/>
                  </a:cubicBezTo>
                  <a:cubicBezTo>
                    <a:pt x="181" y="114"/>
                    <a:pt x="193" y="210"/>
                    <a:pt x="185" y="245"/>
                  </a:cubicBezTo>
                  <a:cubicBezTo>
                    <a:pt x="185" y="249"/>
                    <a:pt x="185" y="251"/>
                    <a:pt x="186" y="254"/>
                  </a:cubicBezTo>
                  <a:cubicBezTo>
                    <a:pt x="187" y="256"/>
                    <a:pt x="183" y="258"/>
                    <a:pt x="182" y="255"/>
                  </a:cubicBezTo>
                  <a:close/>
                  <a:moveTo>
                    <a:pt x="22" y="54"/>
                  </a:moveTo>
                  <a:cubicBezTo>
                    <a:pt x="45" y="49"/>
                    <a:pt x="53" y="89"/>
                    <a:pt x="57" y="105"/>
                  </a:cubicBezTo>
                  <a:cubicBezTo>
                    <a:pt x="58" y="108"/>
                    <a:pt x="58" y="109"/>
                    <a:pt x="54" y="110"/>
                  </a:cubicBezTo>
                  <a:cubicBezTo>
                    <a:pt x="42" y="112"/>
                    <a:pt x="31" y="115"/>
                    <a:pt x="19" y="118"/>
                  </a:cubicBezTo>
                  <a:cubicBezTo>
                    <a:pt x="15" y="119"/>
                    <a:pt x="15" y="119"/>
                    <a:pt x="14" y="115"/>
                  </a:cubicBezTo>
                  <a:cubicBezTo>
                    <a:pt x="9" y="95"/>
                    <a:pt x="0" y="60"/>
                    <a:pt x="22" y="54"/>
                  </a:cubicBezTo>
                  <a:close/>
                  <a:moveTo>
                    <a:pt x="61" y="74"/>
                  </a:moveTo>
                  <a:cubicBezTo>
                    <a:pt x="63" y="73"/>
                    <a:pt x="65" y="73"/>
                    <a:pt x="68" y="72"/>
                  </a:cubicBezTo>
                  <a:cubicBezTo>
                    <a:pt x="70" y="71"/>
                    <a:pt x="70" y="72"/>
                    <a:pt x="71" y="73"/>
                  </a:cubicBezTo>
                  <a:cubicBezTo>
                    <a:pt x="85" y="132"/>
                    <a:pt x="99" y="191"/>
                    <a:pt x="114" y="249"/>
                  </a:cubicBezTo>
                  <a:cubicBezTo>
                    <a:pt x="115" y="252"/>
                    <a:pt x="115" y="252"/>
                    <a:pt x="112" y="253"/>
                  </a:cubicBezTo>
                  <a:cubicBezTo>
                    <a:pt x="110" y="253"/>
                    <a:pt x="108" y="254"/>
                    <a:pt x="105" y="254"/>
                  </a:cubicBezTo>
                  <a:cubicBezTo>
                    <a:pt x="103" y="255"/>
                    <a:pt x="103" y="254"/>
                    <a:pt x="102" y="252"/>
                  </a:cubicBezTo>
                  <a:cubicBezTo>
                    <a:pt x="93" y="213"/>
                    <a:pt x="83" y="175"/>
                    <a:pt x="74" y="136"/>
                  </a:cubicBezTo>
                  <a:cubicBezTo>
                    <a:pt x="73" y="133"/>
                    <a:pt x="71" y="133"/>
                    <a:pt x="72" y="137"/>
                  </a:cubicBezTo>
                  <a:cubicBezTo>
                    <a:pt x="73" y="141"/>
                    <a:pt x="72" y="141"/>
                    <a:pt x="69" y="142"/>
                  </a:cubicBezTo>
                  <a:cubicBezTo>
                    <a:pt x="53" y="146"/>
                    <a:pt x="37" y="150"/>
                    <a:pt x="22" y="154"/>
                  </a:cubicBezTo>
                  <a:cubicBezTo>
                    <a:pt x="18" y="155"/>
                    <a:pt x="17" y="155"/>
                    <a:pt x="16" y="150"/>
                  </a:cubicBezTo>
                  <a:cubicBezTo>
                    <a:pt x="14" y="143"/>
                    <a:pt x="13" y="136"/>
                    <a:pt x="11" y="128"/>
                  </a:cubicBezTo>
                  <a:cubicBezTo>
                    <a:pt x="10" y="125"/>
                    <a:pt x="11" y="125"/>
                    <a:pt x="14" y="124"/>
                  </a:cubicBezTo>
                  <a:cubicBezTo>
                    <a:pt x="30" y="120"/>
                    <a:pt x="46" y="116"/>
                    <a:pt x="62" y="112"/>
                  </a:cubicBezTo>
                  <a:cubicBezTo>
                    <a:pt x="65" y="111"/>
                    <a:pt x="65" y="111"/>
                    <a:pt x="66" y="115"/>
                  </a:cubicBezTo>
                  <a:cubicBezTo>
                    <a:pt x="67" y="119"/>
                    <a:pt x="69" y="118"/>
                    <a:pt x="68" y="114"/>
                  </a:cubicBezTo>
                  <a:cubicBezTo>
                    <a:pt x="65" y="101"/>
                    <a:pt x="62" y="89"/>
                    <a:pt x="59" y="76"/>
                  </a:cubicBezTo>
                  <a:cubicBezTo>
                    <a:pt x="59" y="75"/>
                    <a:pt x="59" y="74"/>
                    <a:pt x="61" y="74"/>
                  </a:cubicBezTo>
                  <a:close/>
                  <a:moveTo>
                    <a:pt x="326" y="15"/>
                  </a:moveTo>
                  <a:cubicBezTo>
                    <a:pt x="351" y="17"/>
                    <a:pt x="344" y="58"/>
                    <a:pt x="342" y="74"/>
                  </a:cubicBezTo>
                  <a:cubicBezTo>
                    <a:pt x="342" y="78"/>
                    <a:pt x="341" y="78"/>
                    <a:pt x="337" y="78"/>
                  </a:cubicBezTo>
                  <a:cubicBezTo>
                    <a:pt x="325" y="76"/>
                    <a:pt x="313" y="75"/>
                    <a:pt x="301" y="73"/>
                  </a:cubicBezTo>
                  <a:cubicBezTo>
                    <a:pt x="298" y="73"/>
                    <a:pt x="297" y="73"/>
                    <a:pt x="298" y="69"/>
                  </a:cubicBezTo>
                  <a:cubicBezTo>
                    <a:pt x="300" y="48"/>
                    <a:pt x="304" y="12"/>
                    <a:pt x="326" y="15"/>
                  </a:cubicBezTo>
                  <a:close/>
                  <a:moveTo>
                    <a:pt x="209" y="250"/>
                  </a:moveTo>
                  <a:cubicBezTo>
                    <a:pt x="210" y="143"/>
                    <a:pt x="210" y="143"/>
                    <a:pt x="210" y="143"/>
                  </a:cubicBezTo>
                  <a:cubicBezTo>
                    <a:pt x="210" y="139"/>
                    <a:pt x="211" y="138"/>
                    <a:pt x="215" y="138"/>
                  </a:cubicBezTo>
                  <a:cubicBezTo>
                    <a:pt x="231" y="138"/>
                    <a:pt x="246" y="138"/>
                    <a:pt x="262" y="139"/>
                  </a:cubicBezTo>
                  <a:cubicBezTo>
                    <a:pt x="266" y="139"/>
                    <a:pt x="267" y="139"/>
                    <a:pt x="267" y="143"/>
                  </a:cubicBezTo>
                  <a:cubicBezTo>
                    <a:pt x="266" y="253"/>
                    <a:pt x="266" y="253"/>
                    <a:pt x="266" y="253"/>
                  </a:cubicBezTo>
                  <a:cubicBezTo>
                    <a:pt x="266" y="257"/>
                    <a:pt x="263" y="260"/>
                    <a:pt x="260" y="260"/>
                  </a:cubicBezTo>
                  <a:cubicBezTo>
                    <a:pt x="216" y="260"/>
                    <a:pt x="216" y="260"/>
                    <a:pt x="216" y="260"/>
                  </a:cubicBezTo>
                  <a:cubicBezTo>
                    <a:pt x="210" y="260"/>
                    <a:pt x="209" y="255"/>
                    <a:pt x="209" y="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Open Sans" panose="020B0606030504020204" charset="0"/>
                <a:ea typeface="Open Sans" panose="020B0606030504020204" charset="0"/>
              </a:endParaRPr>
            </a:p>
          </p:txBody>
        </p:sp>
        <p:sp>
          <p:nvSpPr>
            <p:cNvPr id="17" name="Freeform 34"/>
            <p:cNvSpPr>
              <a:spLocks noEditPoints="1"/>
            </p:cNvSpPr>
            <p:nvPr/>
          </p:nvSpPr>
          <p:spPr bwMode="auto">
            <a:xfrm>
              <a:off x="6422123" y="2904172"/>
              <a:ext cx="532845" cy="868627"/>
            </a:xfrm>
            <a:custGeom>
              <a:avLst/>
              <a:gdLst>
                <a:gd name="T0" fmla="*/ 23 w 366"/>
                <a:gd name="T1" fmla="*/ 156 h 597"/>
                <a:gd name="T2" fmla="*/ 100 w 366"/>
                <a:gd name="T3" fmla="*/ 252 h 597"/>
                <a:gd name="T4" fmla="*/ 42 w 366"/>
                <a:gd name="T5" fmla="*/ 255 h 597"/>
                <a:gd name="T6" fmla="*/ 356 w 366"/>
                <a:gd name="T7" fmla="*/ 46 h 597"/>
                <a:gd name="T8" fmla="*/ 347 w 366"/>
                <a:gd name="T9" fmla="*/ 87 h 597"/>
                <a:gd name="T10" fmla="*/ 290 w 366"/>
                <a:gd name="T11" fmla="*/ 80 h 597"/>
                <a:gd name="T12" fmla="*/ 340 w 366"/>
                <a:gd name="T13" fmla="*/ 113 h 597"/>
                <a:gd name="T14" fmla="*/ 346 w 366"/>
                <a:gd name="T15" fmla="*/ 114 h 597"/>
                <a:gd name="T16" fmla="*/ 342 w 366"/>
                <a:gd name="T17" fmla="*/ 232 h 597"/>
                <a:gd name="T18" fmla="*/ 270 w 366"/>
                <a:gd name="T19" fmla="*/ 253 h 597"/>
                <a:gd name="T20" fmla="*/ 319 w 366"/>
                <a:gd name="T21" fmla="*/ 260 h 597"/>
                <a:gd name="T22" fmla="*/ 338 w 366"/>
                <a:gd name="T23" fmla="*/ 116 h 597"/>
                <a:gd name="T24" fmla="*/ 270 w 366"/>
                <a:gd name="T25" fmla="*/ 253 h 597"/>
                <a:gd name="T26" fmla="*/ 78 w 366"/>
                <a:gd name="T27" fmla="*/ 578 h 597"/>
                <a:gd name="T28" fmla="*/ 309 w 366"/>
                <a:gd name="T29" fmla="*/ 575 h 597"/>
                <a:gd name="T30" fmla="*/ 40 w 366"/>
                <a:gd name="T31" fmla="*/ 264 h 597"/>
                <a:gd name="T32" fmla="*/ 221 w 366"/>
                <a:gd name="T33" fmla="*/ 100 h 597"/>
                <a:gd name="T34" fmla="*/ 239 w 366"/>
                <a:gd name="T35" fmla="*/ 39 h 597"/>
                <a:gd name="T36" fmla="*/ 196 w 366"/>
                <a:gd name="T37" fmla="*/ 69 h 597"/>
                <a:gd name="T38" fmla="*/ 205 w 366"/>
                <a:gd name="T39" fmla="*/ 253 h 597"/>
                <a:gd name="T40" fmla="*/ 209 w 366"/>
                <a:gd name="T41" fmla="*/ 128 h 597"/>
                <a:gd name="T42" fmla="*/ 263 w 366"/>
                <a:gd name="T43" fmla="*/ 136 h 597"/>
                <a:gd name="T44" fmla="*/ 263 w 366"/>
                <a:gd name="T45" fmla="*/ 104 h 597"/>
                <a:gd name="T46" fmla="*/ 209 w 366"/>
                <a:gd name="T47" fmla="*/ 111 h 597"/>
                <a:gd name="T48" fmla="*/ 206 w 366"/>
                <a:gd name="T49" fmla="*/ 67 h 597"/>
                <a:gd name="T50" fmla="*/ 163 w 366"/>
                <a:gd name="T51" fmla="*/ 90 h 597"/>
                <a:gd name="T52" fmla="*/ 175 w 366"/>
                <a:gd name="T53" fmla="*/ 252 h 597"/>
                <a:gd name="T54" fmla="*/ 126 w 366"/>
                <a:gd name="T55" fmla="*/ 260 h 597"/>
                <a:gd name="T56" fmla="*/ 137 w 366"/>
                <a:gd name="T57" fmla="*/ 37 h 597"/>
                <a:gd name="T58" fmla="*/ 186 w 366"/>
                <a:gd name="T59" fmla="*/ 254 h 597"/>
                <a:gd name="T60" fmla="*/ 57 w 366"/>
                <a:gd name="T61" fmla="*/ 105 h 597"/>
                <a:gd name="T62" fmla="*/ 14 w 366"/>
                <a:gd name="T63" fmla="*/ 115 h 597"/>
                <a:gd name="T64" fmla="*/ 68 w 366"/>
                <a:gd name="T65" fmla="*/ 72 h 597"/>
                <a:gd name="T66" fmla="*/ 112 w 366"/>
                <a:gd name="T67" fmla="*/ 253 h 597"/>
                <a:gd name="T68" fmla="*/ 74 w 366"/>
                <a:gd name="T69" fmla="*/ 136 h 597"/>
                <a:gd name="T70" fmla="*/ 22 w 366"/>
                <a:gd name="T71" fmla="*/ 154 h 597"/>
                <a:gd name="T72" fmla="*/ 14 w 366"/>
                <a:gd name="T73" fmla="*/ 124 h 597"/>
                <a:gd name="T74" fmla="*/ 68 w 366"/>
                <a:gd name="T75" fmla="*/ 114 h 597"/>
                <a:gd name="T76" fmla="*/ 326 w 366"/>
                <a:gd name="T77" fmla="*/ 15 h 597"/>
                <a:gd name="T78" fmla="*/ 301 w 366"/>
                <a:gd name="T79" fmla="*/ 73 h 597"/>
                <a:gd name="T80" fmla="*/ 209 w 366"/>
                <a:gd name="T81" fmla="*/ 250 h 597"/>
                <a:gd name="T82" fmla="*/ 262 w 366"/>
                <a:gd name="T83" fmla="*/ 139 h 597"/>
                <a:gd name="T84" fmla="*/ 260 w 366"/>
                <a:gd name="T85" fmla="*/ 26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6" h="597">
                  <a:moveTo>
                    <a:pt x="42" y="255"/>
                  </a:moveTo>
                  <a:cubicBezTo>
                    <a:pt x="19" y="162"/>
                    <a:pt x="19" y="162"/>
                    <a:pt x="19" y="162"/>
                  </a:cubicBezTo>
                  <a:cubicBezTo>
                    <a:pt x="18" y="159"/>
                    <a:pt x="19" y="158"/>
                    <a:pt x="23" y="156"/>
                  </a:cubicBezTo>
                  <a:cubicBezTo>
                    <a:pt x="38" y="152"/>
                    <a:pt x="53" y="149"/>
                    <a:pt x="69" y="145"/>
                  </a:cubicBezTo>
                  <a:cubicBezTo>
                    <a:pt x="72" y="144"/>
                    <a:pt x="74" y="145"/>
                    <a:pt x="75" y="149"/>
                  </a:cubicBezTo>
                  <a:cubicBezTo>
                    <a:pt x="100" y="252"/>
                    <a:pt x="100" y="252"/>
                    <a:pt x="100" y="252"/>
                  </a:cubicBezTo>
                  <a:cubicBezTo>
                    <a:pt x="101" y="256"/>
                    <a:pt x="98" y="260"/>
                    <a:pt x="94" y="260"/>
                  </a:cubicBezTo>
                  <a:cubicBezTo>
                    <a:pt x="49" y="260"/>
                    <a:pt x="49" y="260"/>
                    <a:pt x="49" y="260"/>
                  </a:cubicBezTo>
                  <a:cubicBezTo>
                    <a:pt x="45" y="260"/>
                    <a:pt x="43" y="258"/>
                    <a:pt x="42" y="255"/>
                  </a:cubicBezTo>
                  <a:close/>
                  <a:moveTo>
                    <a:pt x="365" y="49"/>
                  </a:moveTo>
                  <a:cubicBezTo>
                    <a:pt x="366" y="48"/>
                    <a:pt x="365" y="47"/>
                    <a:pt x="363" y="47"/>
                  </a:cubicBezTo>
                  <a:cubicBezTo>
                    <a:pt x="361" y="47"/>
                    <a:pt x="358" y="46"/>
                    <a:pt x="356" y="46"/>
                  </a:cubicBezTo>
                  <a:cubicBezTo>
                    <a:pt x="354" y="46"/>
                    <a:pt x="354" y="46"/>
                    <a:pt x="354" y="48"/>
                  </a:cubicBezTo>
                  <a:cubicBezTo>
                    <a:pt x="352" y="61"/>
                    <a:pt x="350" y="74"/>
                    <a:pt x="349" y="87"/>
                  </a:cubicBezTo>
                  <a:cubicBezTo>
                    <a:pt x="348" y="91"/>
                    <a:pt x="347" y="92"/>
                    <a:pt x="347" y="87"/>
                  </a:cubicBezTo>
                  <a:cubicBezTo>
                    <a:pt x="347" y="83"/>
                    <a:pt x="347" y="83"/>
                    <a:pt x="344" y="83"/>
                  </a:cubicBezTo>
                  <a:cubicBezTo>
                    <a:pt x="328" y="81"/>
                    <a:pt x="311" y="79"/>
                    <a:pt x="295" y="77"/>
                  </a:cubicBezTo>
                  <a:cubicBezTo>
                    <a:pt x="291" y="76"/>
                    <a:pt x="291" y="76"/>
                    <a:pt x="290" y="80"/>
                  </a:cubicBezTo>
                  <a:cubicBezTo>
                    <a:pt x="290" y="87"/>
                    <a:pt x="289" y="95"/>
                    <a:pt x="288" y="102"/>
                  </a:cubicBezTo>
                  <a:cubicBezTo>
                    <a:pt x="287" y="107"/>
                    <a:pt x="288" y="107"/>
                    <a:pt x="291" y="108"/>
                  </a:cubicBezTo>
                  <a:cubicBezTo>
                    <a:pt x="308" y="110"/>
                    <a:pt x="324" y="111"/>
                    <a:pt x="340" y="113"/>
                  </a:cubicBezTo>
                  <a:cubicBezTo>
                    <a:pt x="343" y="114"/>
                    <a:pt x="344" y="113"/>
                    <a:pt x="344" y="109"/>
                  </a:cubicBezTo>
                  <a:cubicBezTo>
                    <a:pt x="345" y="105"/>
                    <a:pt x="347" y="106"/>
                    <a:pt x="346" y="110"/>
                  </a:cubicBezTo>
                  <a:cubicBezTo>
                    <a:pt x="346" y="114"/>
                    <a:pt x="346" y="114"/>
                    <a:pt x="346" y="114"/>
                  </a:cubicBezTo>
                  <a:cubicBezTo>
                    <a:pt x="341" y="152"/>
                    <a:pt x="337" y="189"/>
                    <a:pt x="333" y="227"/>
                  </a:cubicBezTo>
                  <a:cubicBezTo>
                    <a:pt x="332" y="230"/>
                    <a:pt x="332" y="231"/>
                    <a:pt x="334" y="231"/>
                  </a:cubicBezTo>
                  <a:cubicBezTo>
                    <a:pt x="337" y="231"/>
                    <a:pt x="339" y="232"/>
                    <a:pt x="342" y="232"/>
                  </a:cubicBezTo>
                  <a:cubicBezTo>
                    <a:pt x="344" y="232"/>
                    <a:pt x="344" y="232"/>
                    <a:pt x="344" y="230"/>
                  </a:cubicBezTo>
                  <a:cubicBezTo>
                    <a:pt x="351" y="169"/>
                    <a:pt x="358" y="110"/>
                    <a:pt x="365" y="49"/>
                  </a:cubicBezTo>
                  <a:close/>
                  <a:moveTo>
                    <a:pt x="270" y="253"/>
                  </a:moveTo>
                  <a:cubicBezTo>
                    <a:pt x="270" y="254"/>
                    <a:pt x="270" y="256"/>
                    <a:pt x="272" y="258"/>
                  </a:cubicBezTo>
                  <a:cubicBezTo>
                    <a:pt x="273" y="259"/>
                    <a:pt x="275" y="260"/>
                    <a:pt x="277" y="260"/>
                  </a:cubicBezTo>
                  <a:cubicBezTo>
                    <a:pt x="319" y="260"/>
                    <a:pt x="319" y="260"/>
                    <a:pt x="319" y="260"/>
                  </a:cubicBezTo>
                  <a:cubicBezTo>
                    <a:pt x="327" y="260"/>
                    <a:pt x="327" y="259"/>
                    <a:pt x="328" y="251"/>
                  </a:cubicBezTo>
                  <a:cubicBezTo>
                    <a:pt x="343" y="121"/>
                    <a:pt x="343" y="121"/>
                    <a:pt x="343" y="121"/>
                  </a:cubicBezTo>
                  <a:cubicBezTo>
                    <a:pt x="343" y="117"/>
                    <a:pt x="342" y="116"/>
                    <a:pt x="338" y="116"/>
                  </a:cubicBezTo>
                  <a:cubicBezTo>
                    <a:pt x="323" y="114"/>
                    <a:pt x="308" y="112"/>
                    <a:pt x="292" y="111"/>
                  </a:cubicBezTo>
                  <a:cubicBezTo>
                    <a:pt x="287" y="110"/>
                    <a:pt x="287" y="111"/>
                    <a:pt x="286" y="115"/>
                  </a:cubicBezTo>
                  <a:lnTo>
                    <a:pt x="270" y="253"/>
                  </a:lnTo>
                  <a:close/>
                  <a:moveTo>
                    <a:pt x="40" y="264"/>
                  </a:moveTo>
                  <a:cubicBezTo>
                    <a:pt x="29" y="266"/>
                    <a:pt x="28" y="271"/>
                    <a:pt x="31" y="286"/>
                  </a:cubicBezTo>
                  <a:cubicBezTo>
                    <a:pt x="47" y="383"/>
                    <a:pt x="62" y="481"/>
                    <a:pt x="78" y="578"/>
                  </a:cubicBezTo>
                  <a:cubicBezTo>
                    <a:pt x="81" y="595"/>
                    <a:pt x="87" y="597"/>
                    <a:pt x="108" y="597"/>
                  </a:cubicBezTo>
                  <a:cubicBezTo>
                    <a:pt x="165" y="597"/>
                    <a:pt x="223" y="597"/>
                    <a:pt x="280" y="597"/>
                  </a:cubicBezTo>
                  <a:cubicBezTo>
                    <a:pt x="302" y="597"/>
                    <a:pt x="306" y="594"/>
                    <a:pt x="309" y="575"/>
                  </a:cubicBezTo>
                  <a:cubicBezTo>
                    <a:pt x="321" y="478"/>
                    <a:pt x="333" y="382"/>
                    <a:pt x="346" y="285"/>
                  </a:cubicBezTo>
                  <a:cubicBezTo>
                    <a:pt x="348" y="271"/>
                    <a:pt x="344" y="266"/>
                    <a:pt x="331" y="264"/>
                  </a:cubicBezTo>
                  <a:lnTo>
                    <a:pt x="40" y="264"/>
                  </a:lnTo>
                  <a:close/>
                  <a:moveTo>
                    <a:pt x="239" y="39"/>
                  </a:moveTo>
                  <a:cubicBezTo>
                    <a:pt x="216" y="39"/>
                    <a:pt x="216" y="76"/>
                    <a:pt x="216" y="96"/>
                  </a:cubicBezTo>
                  <a:cubicBezTo>
                    <a:pt x="216" y="100"/>
                    <a:pt x="217" y="100"/>
                    <a:pt x="221" y="100"/>
                  </a:cubicBezTo>
                  <a:cubicBezTo>
                    <a:pt x="233" y="100"/>
                    <a:pt x="245" y="100"/>
                    <a:pt x="257" y="101"/>
                  </a:cubicBezTo>
                  <a:cubicBezTo>
                    <a:pt x="261" y="101"/>
                    <a:pt x="261" y="100"/>
                    <a:pt x="261" y="96"/>
                  </a:cubicBezTo>
                  <a:cubicBezTo>
                    <a:pt x="261" y="75"/>
                    <a:pt x="262" y="39"/>
                    <a:pt x="239" y="39"/>
                  </a:cubicBezTo>
                  <a:close/>
                  <a:moveTo>
                    <a:pt x="206" y="67"/>
                  </a:moveTo>
                  <a:cubicBezTo>
                    <a:pt x="204" y="67"/>
                    <a:pt x="201" y="67"/>
                    <a:pt x="198" y="67"/>
                  </a:cubicBezTo>
                  <a:cubicBezTo>
                    <a:pt x="197" y="67"/>
                    <a:pt x="196" y="67"/>
                    <a:pt x="196" y="69"/>
                  </a:cubicBezTo>
                  <a:cubicBezTo>
                    <a:pt x="196" y="129"/>
                    <a:pt x="195" y="190"/>
                    <a:pt x="195" y="250"/>
                  </a:cubicBezTo>
                  <a:cubicBezTo>
                    <a:pt x="195" y="253"/>
                    <a:pt x="195" y="253"/>
                    <a:pt x="197" y="253"/>
                  </a:cubicBezTo>
                  <a:cubicBezTo>
                    <a:pt x="200" y="253"/>
                    <a:pt x="203" y="253"/>
                    <a:pt x="205" y="253"/>
                  </a:cubicBezTo>
                  <a:cubicBezTo>
                    <a:pt x="207" y="253"/>
                    <a:pt x="207" y="253"/>
                    <a:pt x="207" y="249"/>
                  </a:cubicBezTo>
                  <a:cubicBezTo>
                    <a:pt x="207" y="210"/>
                    <a:pt x="208" y="170"/>
                    <a:pt x="208" y="130"/>
                  </a:cubicBezTo>
                  <a:cubicBezTo>
                    <a:pt x="208" y="129"/>
                    <a:pt x="208" y="128"/>
                    <a:pt x="209" y="128"/>
                  </a:cubicBezTo>
                  <a:cubicBezTo>
                    <a:pt x="210" y="128"/>
                    <a:pt x="210" y="129"/>
                    <a:pt x="210" y="131"/>
                  </a:cubicBezTo>
                  <a:cubicBezTo>
                    <a:pt x="210" y="135"/>
                    <a:pt x="210" y="135"/>
                    <a:pt x="214" y="135"/>
                  </a:cubicBezTo>
                  <a:cubicBezTo>
                    <a:pt x="230" y="136"/>
                    <a:pt x="246" y="136"/>
                    <a:pt x="263" y="136"/>
                  </a:cubicBezTo>
                  <a:cubicBezTo>
                    <a:pt x="266" y="136"/>
                    <a:pt x="267" y="135"/>
                    <a:pt x="267" y="131"/>
                  </a:cubicBezTo>
                  <a:cubicBezTo>
                    <a:pt x="267" y="123"/>
                    <a:pt x="267" y="116"/>
                    <a:pt x="267" y="108"/>
                  </a:cubicBezTo>
                  <a:cubicBezTo>
                    <a:pt x="267" y="105"/>
                    <a:pt x="266" y="104"/>
                    <a:pt x="263" y="104"/>
                  </a:cubicBezTo>
                  <a:cubicBezTo>
                    <a:pt x="246" y="104"/>
                    <a:pt x="230" y="104"/>
                    <a:pt x="214" y="104"/>
                  </a:cubicBezTo>
                  <a:cubicBezTo>
                    <a:pt x="210" y="104"/>
                    <a:pt x="210" y="105"/>
                    <a:pt x="210" y="108"/>
                  </a:cubicBezTo>
                  <a:cubicBezTo>
                    <a:pt x="210" y="110"/>
                    <a:pt x="210" y="111"/>
                    <a:pt x="209" y="111"/>
                  </a:cubicBezTo>
                  <a:cubicBezTo>
                    <a:pt x="208" y="111"/>
                    <a:pt x="208" y="110"/>
                    <a:pt x="208" y="108"/>
                  </a:cubicBezTo>
                  <a:cubicBezTo>
                    <a:pt x="208" y="95"/>
                    <a:pt x="208" y="82"/>
                    <a:pt x="208" y="69"/>
                  </a:cubicBezTo>
                  <a:cubicBezTo>
                    <a:pt x="208" y="67"/>
                    <a:pt x="208" y="67"/>
                    <a:pt x="206" y="67"/>
                  </a:cubicBezTo>
                  <a:close/>
                  <a:moveTo>
                    <a:pt x="182" y="255"/>
                  </a:moveTo>
                  <a:cubicBezTo>
                    <a:pt x="181" y="252"/>
                    <a:pt x="182" y="250"/>
                    <a:pt x="182" y="244"/>
                  </a:cubicBezTo>
                  <a:cubicBezTo>
                    <a:pt x="188" y="208"/>
                    <a:pt x="180" y="113"/>
                    <a:pt x="163" y="90"/>
                  </a:cubicBezTo>
                  <a:cubicBezTo>
                    <a:pt x="157" y="82"/>
                    <a:pt x="155" y="78"/>
                    <a:pt x="157" y="87"/>
                  </a:cubicBezTo>
                  <a:cubicBezTo>
                    <a:pt x="158" y="94"/>
                    <a:pt x="158" y="97"/>
                    <a:pt x="157" y="102"/>
                  </a:cubicBezTo>
                  <a:cubicBezTo>
                    <a:pt x="151" y="133"/>
                    <a:pt x="168" y="219"/>
                    <a:pt x="175" y="252"/>
                  </a:cubicBezTo>
                  <a:cubicBezTo>
                    <a:pt x="175" y="254"/>
                    <a:pt x="175" y="256"/>
                    <a:pt x="173" y="257"/>
                  </a:cubicBezTo>
                  <a:cubicBezTo>
                    <a:pt x="172" y="259"/>
                    <a:pt x="170" y="260"/>
                    <a:pt x="168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3" y="260"/>
                    <a:pt x="121" y="258"/>
                    <a:pt x="120" y="255"/>
                  </a:cubicBezTo>
                  <a:cubicBezTo>
                    <a:pt x="90" y="142"/>
                    <a:pt x="64" y="12"/>
                    <a:pt x="99" y="4"/>
                  </a:cubicBezTo>
                  <a:cubicBezTo>
                    <a:pt x="115" y="0"/>
                    <a:pt x="131" y="27"/>
                    <a:pt x="137" y="37"/>
                  </a:cubicBezTo>
                  <a:cubicBezTo>
                    <a:pt x="149" y="57"/>
                    <a:pt x="157" y="68"/>
                    <a:pt x="167" y="86"/>
                  </a:cubicBezTo>
                  <a:cubicBezTo>
                    <a:pt x="181" y="114"/>
                    <a:pt x="193" y="210"/>
                    <a:pt x="185" y="245"/>
                  </a:cubicBezTo>
                  <a:cubicBezTo>
                    <a:pt x="185" y="249"/>
                    <a:pt x="185" y="251"/>
                    <a:pt x="186" y="254"/>
                  </a:cubicBezTo>
                  <a:cubicBezTo>
                    <a:pt x="187" y="256"/>
                    <a:pt x="183" y="258"/>
                    <a:pt x="182" y="255"/>
                  </a:cubicBezTo>
                  <a:close/>
                  <a:moveTo>
                    <a:pt x="22" y="54"/>
                  </a:moveTo>
                  <a:cubicBezTo>
                    <a:pt x="45" y="49"/>
                    <a:pt x="53" y="89"/>
                    <a:pt x="57" y="105"/>
                  </a:cubicBezTo>
                  <a:cubicBezTo>
                    <a:pt x="58" y="108"/>
                    <a:pt x="58" y="109"/>
                    <a:pt x="54" y="110"/>
                  </a:cubicBezTo>
                  <a:cubicBezTo>
                    <a:pt x="42" y="112"/>
                    <a:pt x="31" y="115"/>
                    <a:pt x="19" y="118"/>
                  </a:cubicBezTo>
                  <a:cubicBezTo>
                    <a:pt x="15" y="119"/>
                    <a:pt x="15" y="119"/>
                    <a:pt x="14" y="115"/>
                  </a:cubicBezTo>
                  <a:cubicBezTo>
                    <a:pt x="9" y="95"/>
                    <a:pt x="0" y="60"/>
                    <a:pt x="22" y="54"/>
                  </a:cubicBezTo>
                  <a:close/>
                  <a:moveTo>
                    <a:pt x="61" y="74"/>
                  </a:moveTo>
                  <a:cubicBezTo>
                    <a:pt x="63" y="73"/>
                    <a:pt x="65" y="73"/>
                    <a:pt x="68" y="72"/>
                  </a:cubicBezTo>
                  <a:cubicBezTo>
                    <a:pt x="70" y="71"/>
                    <a:pt x="70" y="72"/>
                    <a:pt x="71" y="73"/>
                  </a:cubicBezTo>
                  <a:cubicBezTo>
                    <a:pt x="85" y="132"/>
                    <a:pt x="99" y="191"/>
                    <a:pt x="114" y="249"/>
                  </a:cubicBezTo>
                  <a:cubicBezTo>
                    <a:pt x="115" y="252"/>
                    <a:pt x="115" y="252"/>
                    <a:pt x="112" y="253"/>
                  </a:cubicBezTo>
                  <a:cubicBezTo>
                    <a:pt x="110" y="253"/>
                    <a:pt x="108" y="254"/>
                    <a:pt x="105" y="254"/>
                  </a:cubicBezTo>
                  <a:cubicBezTo>
                    <a:pt x="103" y="255"/>
                    <a:pt x="103" y="254"/>
                    <a:pt x="102" y="252"/>
                  </a:cubicBezTo>
                  <a:cubicBezTo>
                    <a:pt x="93" y="213"/>
                    <a:pt x="83" y="175"/>
                    <a:pt x="74" y="136"/>
                  </a:cubicBezTo>
                  <a:cubicBezTo>
                    <a:pt x="73" y="133"/>
                    <a:pt x="71" y="133"/>
                    <a:pt x="72" y="137"/>
                  </a:cubicBezTo>
                  <a:cubicBezTo>
                    <a:pt x="73" y="141"/>
                    <a:pt x="72" y="141"/>
                    <a:pt x="69" y="142"/>
                  </a:cubicBezTo>
                  <a:cubicBezTo>
                    <a:pt x="53" y="146"/>
                    <a:pt x="37" y="150"/>
                    <a:pt x="22" y="154"/>
                  </a:cubicBezTo>
                  <a:cubicBezTo>
                    <a:pt x="18" y="155"/>
                    <a:pt x="17" y="155"/>
                    <a:pt x="16" y="150"/>
                  </a:cubicBezTo>
                  <a:cubicBezTo>
                    <a:pt x="14" y="143"/>
                    <a:pt x="13" y="136"/>
                    <a:pt x="11" y="128"/>
                  </a:cubicBezTo>
                  <a:cubicBezTo>
                    <a:pt x="10" y="125"/>
                    <a:pt x="11" y="125"/>
                    <a:pt x="14" y="124"/>
                  </a:cubicBezTo>
                  <a:cubicBezTo>
                    <a:pt x="30" y="120"/>
                    <a:pt x="46" y="116"/>
                    <a:pt x="62" y="112"/>
                  </a:cubicBezTo>
                  <a:cubicBezTo>
                    <a:pt x="65" y="111"/>
                    <a:pt x="65" y="111"/>
                    <a:pt x="66" y="115"/>
                  </a:cubicBezTo>
                  <a:cubicBezTo>
                    <a:pt x="67" y="119"/>
                    <a:pt x="69" y="118"/>
                    <a:pt x="68" y="114"/>
                  </a:cubicBezTo>
                  <a:cubicBezTo>
                    <a:pt x="65" y="101"/>
                    <a:pt x="62" y="89"/>
                    <a:pt x="59" y="76"/>
                  </a:cubicBezTo>
                  <a:cubicBezTo>
                    <a:pt x="59" y="75"/>
                    <a:pt x="59" y="74"/>
                    <a:pt x="61" y="74"/>
                  </a:cubicBezTo>
                  <a:close/>
                  <a:moveTo>
                    <a:pt x="326" y="15"/>
                  </a:moveTo>
                  <a:cubicBezTo>
                    <a:pt x="351" y="17"/>
                    <a:pt x="344" y="58"/>
                    <a:pt x="342" y="74"/>
                  </a:cubicBezTo>
                  <a:cubicBezTo>
                    <a:pt x="342" y="78"/>
                    <a:pt x="341" y="78"/>
                    <a:pt x="337" y="78"/>
                  </a:cubicBezTo>
                  <a:cubicBezTo>
                    <a:pt x="325" y="76"/>
                    <a:pt x="313" y="75"/>
                    <a:pt x="301" y="73"/>
                  </a:cubicBezTo>
                  <a:cubicBezTo>
                    <a:pt x="298" y="73"/>
                    <a:pt x="297" y="73"/>
                    <a:pt x="298" y="69"/>
                  </a:cubicBezTo>
                  <a:cubicBezTo>
                    <a:pt x="300" y="48"/>
                    <a:pt x="304" y="12"/>
                    <a:pt x="326" y="15"/>
                  </a:cubicBezTo>
                  <a:close/>
                  <a:moveTo>
                    <a:pt x="209" y="250"/>
                  </a:moveTo>
                  <a:cubicBezTo>
                    <a:pt x="210" y="143"/>
                    <a:pt x="210" y="143"/>
                    <a:pt x="210" y="143"/>
                  </a:cubicBezTo>
                  <a:cubicBezTo>
                    <a:pt x="210" y="139"/>
                    <a:pt x="211" y="138"/>
                    <a:pt x="215" y="138"/>
                  </a:cubicBezTo>
                  <a:cubicBezTo>
                    <a:pt x="231" y="138"/>
                    <a:pt x="246" y="138"/>
                    <a:pt x="262" y="139"/>
                  </a:cubicBezTo>
                  <a:cubicBezTo>
                    <a:pt x="266" y="139"/>
                    <a:pt x="267" y="139"/>
                    <a:pt x="267" y="143"/>
                  </a:cubicBezTo>
                  <a:cubicBezTo>
                    <a:pt x="266" y="253"/>
                    <a:pt x="266" y="253"/>
                    <a:pt x="266" y="253"/>
                  </a:cubicBezTo>
                  <a:cubicBezTo>
                    <a:pt x="266" y="257"/>
                    <a:pt x="263" y="260"/>
                    <a:pt x="260" y="260"/>
                  </a:cubicBezTo>
                  <a:cubicBezTo>
                    <a:pt x="216" y="260"/>
                    <a:pt x="216" y="260"/>
                    <a:pt x="216" y="260"/>
                  </a:cubicBezTo>
                  <a:cubicBezTo>
                    <a:pt x="210" y="260"/>
                    <a:pt x="209" y="255"/>
                    <a:pt x="209" y="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Open Sans" panose="020B0606030504020204" charset="0"/>
                <a:ea typeface="Open Sans" panose="020B0606030504020204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362665" y="451549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93742" y="4785434"/>
            <a:ext cx="21532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latin typeface="Open Sans" panose="020B0606030504020204" charset="0"/>
                <a:ea typeface="Open Sans" panose="020B0606030504020204" charset="0"/>
              </a:rPr>
              <a:t>Just for today I will try to live through this day only and not tackle my whole life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92874" y="451549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923951" y="4785434"/>
            <a:ext cx="21532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latin typeface="Open Sans" panose="020B0606030504020204" charset="0"/>
                <a:ea typeface="Open Sans" panose="020B0606030504020204" charset="0"/>
              </a:rPr>
              <a:t>Just for today I will try to live through this day only and not tackle my whole life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89606" y="451549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20683" y="4785434"/>
            <a:ext cx="21532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latin typeface="Open Sans" panose="020B0606030504020204" charset="0"/>
                <a:ea typeface="Open Sans" panose="020B0606030504020204" charset="0"/>
              </a:rPr>
              <a:t>Just for today I will try to live through this day only and not tackle my whole life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726704" y="451549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57781" y="4785434"/>
            <a:ext cx="21532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latin typeface="Open Sans" panose="020B0606030504020204" charset="0"/>
                <a:ea typeface="Open Sans" panose="020B0606030504020204" charset="0"/>
              </a:rPr>
              <a:t>Just for today I will try to live through this day only and not tackle my whole life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" t="8616" r="10285" b="9128"/>
          <a:stretch>
            <a:fillRect/>
          </a:stretch>
        </p:blipFill>
        <p:spPr>
          <a:xfrm>
            <a:off x="4324998" y="1177319"/>
            <a:ext cx="2435485" cy="2510616"/>
          </a:xfrm>
          <a:prstGeom prst="rect">
            <a:avLst/>
          </a:prstGeom>
        </p:spPr>
      </p:pic>
      <p:sp>
        <p:nvSpPr>
          <p:cNvPr id="10" name="矩形 2"/>
          <p:cNvSpPr/>
          <p:nvPr/>
        </p:nvSpPr>
        <p:spPr>
          <a:xfrm rot="18827577">
            <a:off x="5014978" y="1947562"/>
            <a:ext cx="1181773" cy="1182668"/>
          </a:xfrm>
          <a:custGeom>
            <a:avLst/>
            <a:gdLst>
              <a:gd name="connsiteX0" fmla="*/ 0 w 1283878"/>
              <a:gd name="connsiteY0" fmla="*/ 0 h 1283878"/>
              <a:gd name="connsiteX1" fmla="*/ 1283878 w 1283878"/>
              <a:gd name="connsiteY1" fmla="*/ 0 h 1283878"/>
              <a:gd name="connsiteX2" fmla="*/ 1283878 w 1283878"/>
              <a:gd name="connsiteY2" fmla="*/ 1283878 h 1283878"/>
              <a:gd name="connsiteX3" fmla="*/ 0 w 1283878"/>
              <a:gd name="connsiteY3" fmla="*/ 1283878 h 1283878"/>
              <a:gd name="connsiteX4" fmla="*/ 0 w 1283878"/>
              <a:gd name="connsiteY4" fmla="*/ 0 h 1283878"/>
              <a:gd name="connsiteX0-1" fmla="*/ 0 w 1286237"/>
              <a:gd name="connsiteY0-2" fmla="*/ 0 h 1283878"/>
              <a:gd name="connsiteX1-3" fmla="*/ 1283878 w 1286237"/>
              <a:gd name="connsiteY1-4" fmla="*/ 0 h 1283878"/>
              <a:gd name="connsiteX2-5" fmla="*/ 1286237 w 1286237"/>
              <a:gd name="connsiteY2-6" fmla="*/ 960915 h 1283878"/>
              <a:gd name="connsiteX3-7" fmla="*/ 1283878 w 1286237"/>
              <a:gd name="connsiteY3-8" fmla="*/ 1283878 h 1283878"/>
              <a:gd name="connsiteX4-9" fmla="*/ 0 w 1286237"/>
              <a:gd name="connsiteY4-10" fmla="*/ 1283878 h 1283878"/>
              <a:gd name="connsiteX5" fmla="*/ 0 w 1286237"/>
              <a:gd name="connsiteY5" fmla="*/ 0 h 1283878"/>
              <a:gd name="connsiteX0-11" fmla="*/ 0 w 1286237"/>
              <a:gd name="connsiteY0-12" fmla="*/ 0 h 1287211"/>
              <a:gd name="connsiteX1-13" fmla="*/ 1283878 w 1286237"/>
              <a:gd name="connsiteY1-14" fmla="*/ 0 h 1287211"/>
              <a:gd name="connsiteX2-15" fmla="*/ 1286237 w 1286237"/>
              <a:gd name="connsiteY2-16" fmla="*/ 960915 h 1287211"/>
              <a:gd name="connsiteX3-17" fmla="*/ 1283878 w 1286237"/>
              <a:gd name="connsiteY3-18" fmla="*/ 1283878 h 1287211"/>
              <a:gd name="connsiteX4-19" fmla="*/ 945897 w 1286237"/>
              <a:gd name="connsiteY4-20" fmla="*/ 1287211 h 1287211"/>
              <a:gd name="connsiteX5-21" fmla="*/ 0 w 1286237"/>
              <a:gd name="connsiteY5-22" fmla="*/ 1283878 h 1287211"/>
              <a:gd name="connsiteX6" fmla="*/ 0 w 1286237"/>
              <a:gd name="connsiteY6" fmla="*/ 0 h 1287211"/>
              <a:gd name="connsiteX0-23" fmla="*/ 0 w 1286237"/>
              <a:gd name="connsiteY0-24" fmla="*/ 0 h 1287211"/>
              <a:gd name="connsiteX1-25" fmla="*/ 1283878 w 1286237"/>
              <a:gd name="connsiteY1-26" fmla="*/ 0 h 1287211"/>
              <a:gd name="connsiteX2-27" fmla="*/ 1286237 w 1286237"/>
              <a:gd name="connsiteY2-28" fmla="*/ 960915 h 1287211"/>
              <a:gd name="connsiteX3-29" fmla="*/ 960311 w 1286237"/>
              <a:gd name="connsiteY3-30" fmla="*/ 973909 h 1287211"/>
              <a:gd name="connsiteX4-31" fmla="*/ 945897 w 1286237"/>
              <a:gd name="connsiteY4-32" fmla="*/ 1287211 h 1287211"/>
              <a:gd name="connsiteX5-33" fmla="*/ 0 w 1286237"/>
              <a:gd name="connsiteY5-34" fmla="*/ 1283878 h 1287211"/>
              <a:gd name="connsiteX6-35" fmla="*/ 0 w 1286237"/>
              <a:gd name="connsiteY6-36" fmla="*/ 0 h 1287211"/>
              <a:gd name="connsiteX0-37" fmla="*/ 0 w 1286237"/>
              <a:gd name="connsiteY0-38" fmla="*/ 0 h 1287211"/>
              <a:gd name="connsiteX1-39" fmla="*/ 1283878 w 1286237"/>
              <a:gd name="connsiteY1-40" fmla="*/ 0 h 1287211"/>
              <a:gd name="connsiteX2-41" fmla="*/ 1286237 w 1286237"/>
              <a:gd name="connsiteY2-42" fmla="*/ 960915 h 1287211"/>
              <a:gd name="connsiteX3-43" fmla="*/ 960311 w 1286237"/>
              <a:gd name="connsiteY3-44" fmla="*/ 973909 h 1287211"/>
              <a:gd name="connsiteX4-45" fmla="*/ 945897 w 1286237"/>
              <a:gd name="connsiteY4-46" fmla="*/ 1287211 h 1287211"/>
              <a:gd name="connsiteX5-47" fmla="*/ 0 w 1286237"/>
              <a:gd name="connsiteY5-48" fmla="*/ 1283878 h 1287211"/>
              <a:gd name="connsiteX6-49" fmla="*/ 0 w 1286237"/>
              <a:gd name="connsiteY6-50" fmla="*/ 0 h 12872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1286237" h="1287211">
                <a:moveTo>
                  <a:pt x="0" y="0"/>
                </a:moveTo>
                <a:lnTo>
                  <a:pt x="1283878" y="0"/>
                </a:lnTo>
                <a:cubicBezTo>
                  <a:pt x="1284664" y="320305"/>
                  <a:pt x="1285451" y="640610"/>
                  <a:pt x="1286237" y="960915"/>
                </a:cubicBezTo>
                <a:lnTo>
                  <a:pt x="960311" y="973909"/>
                </a:lnTo>
                <a:lnTo>
                  <a:pt x="945897" y="1287211"/>
                </a:lnTo>
                <a:lnTo>
                  <a:pt x="0" y="1283878"/>
                </a:lnTo>
                <a:lnTo>
                  <a:pt x="0" y="0"/>
                </a:lnTo>
                <a:close/>
              </a:path>
            </a:pathLst>
          </a:custGeom>
          <a:solidFill>
            <a:srgbClr val="869F71"/>
          </a:solidFill>
          <a:ln>
            <a:noFill/>
          </a:ln>
          <a:effectLst>
            <a:outerShdw blurRad="50800" dist="381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57653" y="2142776"/>
            <a:ext cx="1266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Open Sans" panose="020B0606030504020204" charset="0"/>
                <a:ea typeface="Open Sans" panose="020B0606030504020204" charset="0"/>
              </a:rPr>
              <a:t>04</a:t>
            </a:r>
            <a:endParaRPr lang="zh-CN" altLang="en-US" sz="4800" b="1" dirty="0">
              <a:solidFill>
                <a:schemeClr val="bg1"/>
              </a:solidFill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60964" y="3845288"/>
            <a:ext cx="5068571" cy="4616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Open Sans" panose="020B0606030504020204" charset="0"/>
                <a:ea typeface="Open Sans" panose="020B0606030504020204" charset="0"/>
              </a:rPr>
              <a:t>点 击 此 处 即 可 添 加 标 题</a:t>
            </a:r>
            <a:endParaRPr lang="zh-CN" altLang="en-US" sz="2400" b="1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579053" y="4489696"/>
            <a:ext cx="6232391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Open Sans" panose="020B0606030504020204" charset="0"/>
                <a:ea typeface="Open Sans" panose="020B0606030504020204" charset="0"/>
              </a:rPr>
              <a:t>Just for today I will try to live through this day only and not tackle my whole life problem at once.</a:t>
            </a:r>
            <a:endParaRPr lang="en-US" altLang="zh-CN" sz="1400" dirty="0">
              <a:latin typeface="Open Sans" panose="020B0606030504020204" charset="0"/>
              <a:ea typeface="Open Sans" panose="020B0606030504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1014" y="1131510"/>
            <a:ext cx="5221465" cy="45110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93209" y="1131510"/>
            <a:ext cx="5376199" cy="45110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charset="0"/>
              <a:ea typeface="Open Sans" panose="020B06060305040202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50" y="1775849"/>
            <a:ext cx="2284165" cy="22841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97" y="1770493"/>
            <a:ext cx="2301268" cy="2301268"/>
          </a:xfrm>
          <a:prstGeom prst="rect">
            <a:avLst/>
          </a:prstGeom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125939" y="4248863"/>
            <a:ext cx="422790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Open Sans" panose="020B0606030504020204" charset="0"/>
                <a:ea typeface="Open Sans" panose="020B0606030504020204" charset="0"/>
              </a:rPr>
              <a:t>Just for today I will try to live through this day only and not tackle my whole life problem at once. only and not tackle my whole life problem at once. </a:t>
            </a:r>
            <a:endParaRPr lang="en-US" altLang="zh-CN" sz="1200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003883" y="4248863"/>
            <a:ext cx="422790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Open Sans" panose="020B0606030504020204" charset="0"/>
                <a:ea typeface="Open Sans" panose="020B0606030504020204" charset="0"/>
              </a:rPr>
              <a:t>Just for today I will try to live through this day only and not tackle my whole life problem at once. only and not tackle my whole life problem at once. </a:t>
            </a:r>
            <a:endParaRPr lang="en-US" altLang="zh-CN" sz="1200" dirty="0">
              <a:latin typeface="Open Sans" panose="020B0606030504020204" charset="0"/>
              <a:ea typeface="Open Sans" panose="020B0606030504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"/>
          <p:cNvSpPr txBox="1"/>
          <p:nvPr/>
        </p:nvSpPr>
        <p:spPr>
          <a:xfrm>
            <a:off x="1540951" y="2335285"/>
            <a:ext cx="8479396" cy="117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Open Sans" panose="020B0606030504020204" charset="0"/>
                <a:ea typeface="Open Sans" panose="020B0606030504020204" charset="0"/>
              </a:rPr>
              <a:t>Just for today I will try to live through this day only and not tackle my whole life problem at once Just for today I will try to live through for today I will try to live through this day only and not tackle my whole life problem at once Just for today I will try to live through this</a:t>
            </a:r>
            <a:endParaRPr lang="en-US" altLang="zh-CN" sz="1200" dirty="0">
              <a:latin typeface="Open Sans" panose="020B0606030504020204" charset="0"/>
              <a:ea typeface="Open Sans" panose="020B0606030504020204" charset="0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3" name="TextBox 39"/>
          <p:cNvSpPr txBox="1"/>
          <p:nvPr/>
        </p:nvSpPr>
        <p:spPr>
          <a:xfrm>
            <a:off x="1468439" y="4486735"/>
            <a:ext cx="286485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Open Sans" panose="020B0606030504020204" charset="0"/>
                <a:ea typeface="Open Sans" panose="020B0606030504020204" charset="0"/>
              </a:rPr>
              <a:t>I will do somebody a good turn</a:t>
            </a:r>
            <a:r>
              <a:rPr lang="en-US" altLang="zh-CN" sz="1100" dirty="0">
                <a:latin typeface="Open Sans" panose="020B0606030504020204" charset="0"/>
                <a:ea typeface="Open Sans" panose="020B0606030504020204" charset="0"/>
              </a:rPr>
              <a:t>Just for today I will try to live through this day only and not tackle my </a:t>
            </a:r>
            <a:r>
              <a:rPr lang="zh-CN" altLang="en-US" sz="1100" dirty="0">
                <a:latin typeface="Open Sans" panose="020B0606030504020204" charset="0"/>
                <a:ea typeface="Open Sans" panose="020B0606030504020204" charset="0"/>
              </a:rPr>
              <a:t>three ways. I will do</a:t>
            </a:r>
            <a:endParaRPr lang="zh-CN" altLang="en-US" sz="1100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4" name="TextBox 44"/>
          <p:cNvSpPr txBox="1"/>
          <p:nvPr/>
        </p:nvSpPr>
        <p:spPr>
          <a:xfrm>
            <a:off x="4388268" y="4486735"/>
            <a:ext cx="286485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Open Sans" panose="020B0606030504020204" charset="0"/>
                <a:ea typeface="Open Sans" panose="020B0606030504020204" charset="0"/>
              </a:rPr>
              <a:t>I will do somebody a good turn</a:t>
            </a:r>
            <a:r>
              <a:rPr lang="en-US" altLang="zh-CN" sz="1100" dirty="0">
                <a:latin typeface="Open Sans" panose="020B0606030504020204" charset="0"/>
                <a:ea typeface="Open Sans" panose="020B0606030504020204" charset="0"/>
              </a:rPr>
              <a:t>Just for today I will try to live through this day only and not tackle my </a:t>
            </a:r>
            <a:r>
              <a:rPr lang="zh-CN" altLang="en-US" sz="1100" dirty="0">
                <a:latin typeface="Open Sans" panose="020B0606030504020204" charset="0"/>
                <a:ea typeface="Open Sans" panose="020B0606030504020204" charset="0"/>
              </a:rPr>
              <a:t>three ways. I will do</a:t>
            </a:r>
            <a:endParaRPr lang="zh-CN" altLang="en-US" sz="1100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5" name="TextBox 46"/>
          <p:cNvSpPr txBox="1"/>
          <p:nvPr/>
        </p:nvSpPr>
        <p:spPr>
          <a:xfrm>
            <a:off x="7366607" y="4486735"/>
            <a:ext cx="286485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Open Sans" panose="020B0606030504020204" charset="0"/>
                <a:ea typeface="Open Sans" panose="020B0606030504020204" charset="0"/>
              </a:rPr>
              <a:t>I will do somebody a good turn</a:t>
            </a:r>
            <a:r>
              <a:rPr lang="en-US" altLang="zh-CN" sz="1100" dirty="0">
                <a:latin typeface="Open Sans" panose="020B0606030504020204" charset="0"/>
                <a:ea typeface="Open Sans" panose="020B0606030504020204" charset="0"/>
              </a:rPr>
              <a:t>Just for today I will try to live through this day only and not tackle my </a:t>
            </a:r>
            <a:r>
              <a:rPr lang="zh-CN" altLang="en-US" sz="1100" dirty="0">
                <a:latin typeface="Open Sans" panose="020B0606030504020204" charset="0"/>
                <a:ea typeface="Open Sans" panose="020B0606030504020204" charset="0"/>
              </a:rPr>
              <a:t>three ways. I will do</a:t>
            </a:r>
            <a:endParaRPr lang="zh-CN" altLang="en-US" sz="1100" dirty="0">
              <a:latin typeface="Open Sans" panose="020B0606030504020204" charset="0"/>
              <a:ea typeface="Open Sans" panose="020B060603050402020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40951" y="3647768"/>
            <a:ext cx="10211336" cy="662801"/>
            <a:chOff x="1178393" y="2067694"/>
            <a:chExt cx="7600515" cy="493337"/>
          </a:xfrm>
        </p:grpSpPr>
        <p:sp>
          <p:nvSpPr>
            <p:cNvPr id="7" name="矩形 6"/>
            <p:cNvSpPr/>
            <p:nvPr/>
          </p:nvSpPr>
          <p:spPr>
            <a:xfrm>
              <a:off x="1259008" y="2106006"/>
              <a:ext cx="7519900" cy="78306"/>
            </a:xfrm>
            <a:prstGeom prst="rect">
              <a:avLst/>
            </a:prstGeom>
            <a:solidFill>
              <a:srgbClr val="869F7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latin typeface="+mn-ea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178393" y="2067694"/>
              <a:ext cx="143582" cy="144000"/>
            </a:xfrm>
            <a:prstGeom prst="ellipse">
              <a:avLst/>
            </a:prstGeom>
            <a:solidFill>
              <a:srgbClr val="58C2D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latin typeface="+mn-ea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621571" y="2067694"/>
              <a:ext cx="143582" cy="144000"/>
            </a:xfrm>
            <a:prstGeom prst="ellipse">
              <a:avLst/>
            </a:prstGeom>
            <a:solidFill>
              <a:srgbClr val="58C2D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latin typeface="+mn-ea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778096" y="2067694"/>
              <a:ext cx="143582" cy="144000"/>
            </a:xfrm>
            <a:prstGeom prst="ellipse">
              <a:avLst/>
            </a:prstGeom>
            <a:solidFill>
              <a:srgbClr val="58C2D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latin typeface="+mn-ea"/>
              </a:endParaRPr>
            </a:p>
          </p:txBody>
        </p:sp>
        <p:sp>
          <p:nvSpPr>
            <p:cNvPr id="11" name="TextBox 40"/>
            <p:cNvSpPr txBox="1"/>
            <p:nvPr/>
          </p:nvSpPr>
          <p:spPr>
            <a:xfrm>
              <a:off x="1245419" y="2217404"/>
              <a:ext cx="656030" cy="342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Open Sans" panose="020B0606030504020204" charset="0"/>
                  <a:ea typeface="Open Sans" panose="020B0606030504020204" charset="0"/>
                </a:rPr>
                <a:t>2015</a:t>
              </a:r>
              <a:endParaRPr lang="zh-CN" altLang="en-US" sz="2400" b="1" dirty="0">
                <a:latin typeface="Open Sans" panose="020B0606030504020204" charset="0"/>
                <a:ea typeface="Open Sans" panose="020B0606030504020204" charset="0"/>
              </a:endParaRPr>
            </a:p>
          </p:txBody>
        </p:sp>
        <p:sp>
          <p:nvSpPr>
            <p:cNvPr id="12" name="TextBox 45"/>
            <p:cNvSpPr txBox="1"/>
            <p:nvPr/>
          </p:nvSpPr>
          <p:spPr>
            <a:xfrm>
              <a:off x="3422663" y="2217404"/>
              <a:ext cx="648119" cy="343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Open Sans" panose="020B0606030504020204" charset="0"/>
                  <a:ea typeface="Open Sans" panose="020B0606030504020204" charset="0"/>
                </a:rPr>
                <a:t>2016</a:t>
              </a:r>
              <a:endParaRPr lang="zh-CN" altLang="en-US" sz="2400" b="1" dirty="0">
                <a:latin typeface="Open Sans" panose="020B0606030504020204" charset="0"/>
                <a:ea typeface="Open Sans" panose="020B0606030504020204" charset="0"/>
              </a:endParaRPr>
            </a:p>
          </p:txBody>
        </p:sp>
        <p:sp>
          <p:nvSpPr>
            <p:cNvPr id="13" name="TextBox 47"/>
            <p:cNvSpPr txBox="1"/>
            <p:nvPr/>
          </p:nvSpPr>
          <p:spPr>
            <a:xfrm>
              <a:off x="5593664" y="2217404"/>
              <a:ext cx="656030" cy="342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Open Sans" panose="020B0606030504020204" charset="0"/>
                  <a:ea typeface="Open Sans" panose="020B0606030504020204" charset="0"/>
                </a:rPr>
                <a:t>2017</a:t>
              </a:r>
              <a:endParaRPr lang="zh-CN" altLang="en-US" sz="2400" b="1" dirty="0">
                <a:latin typeface="Open Sans" panose="020B0606030504020204" charset="0"/>
                <a:ea typeface="Open Sans" panose="020B0606030504020204" charset="0"/>
              </a:endParaRPr>
            </a:p>
          </p:txBody>
        </p:sp>
      </p:grpSp>
      <p:sp>
        <p:nvSpPr>
          <p:cNvPr id="14" name="文本框 7"/>
          <p:cNvSpPr>
            <a:spLocks noChangeArrowheads="1"/>
          </p:cNvSpPr>
          <p:nvPr/>
        </p:nvSpPr>
        <p:spPr bwMode="auto">
          <a:xfrm>
            <a:off x="1540951" y="1591439"/>
            <a:ext cx="71922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Open Sans" panose="020B0606030504020204" charset="0"/>
                <a:ea typeface="Open Sans" panose="020B0606030504020204" charset="0"/>
                <a:sym typeface="Calibri" panose="020F0502020204030204" pitchFamily="34" charset="0"/>
              </a:rPr>
              <a:t>CLICK  HERE</a:t>
            </a:r>
            <a:endParaRPr lang="en-US" altLang="zh-CN" sz="2000" b="1" dirty="0">
              <a:latin typeface="Open Sans" panose="020B0606030504020204" charset="0"/>
              <a:ea typeface="Open Sans" panose="020B0606030504020204" charset="0"/>
              <a:sym typeface="Calibri" panose="020F0502020204030204" pitchFamily="34" charset="0"/>
            </a:endParaRPr>
          </a:p>
          <a:p>
            <a:pPr eaLnBrk="1" hangingPunct="1"/>
            <a:r>
              <a:rPr lang="en-US" altLang="zh-CN" sz="2000" b="1" dirty="0">
                <a:latin typeface="Open Sans" panose="020B0606030504020204" charset="0"/>
                <a:ea typeface="Open Sans" panose="020B0606030504020204" charset="0"/>
                <a:sym typeface="微软雅黑" panose="020B0503020204020204" pitchFamily="34" charset="-122"/>
              </a:rPr>
              <a:t>ADD YOUR TITLE HERE</a:t>
            </a:r>
            <a:endParaRPr lang="zh-CN" altLang="en-US" sz="2000" dirty="0">
              <a:latin typeface="Open Sans" panose="020B0606030504020204" charset="0"/>
              <a:ea typeface="Open Sans" panose="020B060603050402020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" t="8616" r="10285" b="9128"/>
          <a:stretch>
            <a:fillRect/>
          </a:stretch>
        </p:blipFill>
        <p:spPr>
          <a:xfrm>
            <a:off x="3596316" y="360537"/>
            <a:ext cx="5584873" cy="57571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25581" y="2777451"/>
            <a:ext cx="8412811" cy="830997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感 谢 您 的 观 看</a:t>
            </a:r>
            <a:endParaRPr lang="zh-CN" altLang="en-US" sz="48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3596316" y="6117695"/>
            <a:ext cx="5271343" cy="6202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THIS IS A ART TEMPLATE , THANK YOU WATCHING THIS ONE. THIS IS A ART TEMPLATE , THANK YOU WATCHING THIS ONE.</a:t>
            </a:r>
            <a:endParaRPr lang="en-US" altLang="zh-CN" sz="12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76893" y="1894636"/>
            <a:ext cx="205697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ART TEMPLATE </a:t>
            </a:r>
            <a:endParaRPr lang="zh-CN" altLang="en-US" sz="24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9704" y="404734"/>
            <a:ext cx="11302584" cy="59510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charset="0"/>
              <a:ea typeface="Open Sans" panose="020B060603050402020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" t="8616" r="10285" b="9128"/>
          <a:stretch>
            <a:fillRect/>
          </a:stretch>
        </p:blipFill>
        <p:spPr>
          <a:xfrm>
            <a:off x="4659783" y="315675"/>
            <a:ext cx="2756837" cy="284188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79490" y="1088040"/>
            <a:ext cx="4117422" cy="120032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latin typeface="Algerian" panose="04020705040A02060702" pitchFamily="82" charset="0"/>
                <a:ea typeface="华文行楷" panose="02010800040101010101" pitchFamily="2" charset="-122"/>
              </a:defRPr>
            </a:lvl1pPr>
          </a:lstStyle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6" name="菱形 5"/>
          <p:cNvSpPr/>
          <p:nvPr/>
        </p:nvSpPr>
        <p:spPr>
          <a:xfrm>
            <a:off x="1620865" y="3267852"/>
            <a:ext cx="1343025" cy="1343025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70895" y="3700606"/>
            <a:ext cx="84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Open Sans" panose="020B0606030504020204" charset="0"/>
                <a:ea typeface="Open Sans" panose="020B0606030504020204" charset="0"/>
              </a:rPr>
              <a:t>0 1</a:t>
            </a:r>
            <a:endParaRPr lang="zh-CN" altLang="en-US" sz="3200" b="1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4112025" y="3267852"/>
            <a:ext cx="1343025" cy="1343025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62055" y="3700606"/>
            <a:ext cx="84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Open Sans" panose="020B0606030504020204" charset="0"/>
                <a:ea typeface="Open Sans" panose="020B0606030504020204" charset="0"/>
              </a:rPr>
              <a:t>0 2</a:t>
            </a:r>
            <a:endParaRPr lang="zh-CN" altLang="en-US" sz="3200" b="1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6603185" y="3267852"/>
            <a:ext cx="1343025" cy="1343025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53215" y="3700606"/>
            <a:ext cx="84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Open Sans" panose="020B0606030504020204" charset="0"/>
                <a:ea typeface="Open Sans" panose="020B0606030504020204" charset="0"/>
              </a:rPr>
              <a:t>0 3</a:t>
            </a:r>
            <a:endParaRPr lang="zh-CN" altLang="en-US" sz="3200" b="1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9094345" y="3267852"/>
            <a:ext cx="1343025" cy="1343025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344375" y="3700606"/>
            <a:ext cx="84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Open Sans" panose="020B0606030504020204" charset="0"/>
                <a:ea typeface="Open Sans" panose="020B0606030504020204" charset="0"/>
              </a:rPr>
              <a:t>0 4</a:t>
            </a:r>
            <a:endParaRPr lang="zh-CN" altLang="en-US" sz="3200" b="1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962682" y="4730015"/>
            <a:ext cx="258436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Open Sans" panose="020B0606030504020204" charset="0"/>
                <a:ea typeface="Open Sans" panose="020B0606030504020204" charset="0"/>
              </a:rPr>
              <a:t>THIS IS A ART TEMPLATE ,THANK YOU WATCHING THIS ONE.</a:t>
            </a:r>
            <a:endParaRPr lang="en-US" altLang="zh-CN" sz="1200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15" name="矩形 23"/>
          <p:cNvSpPr>
            <a:spLocks noChangeArrowheads="1"/>
          </p:cNvSpPr>
          <p:nvPr/>
        </p:nvSpPr>
        <p:spPr bwMode="auto">
          <a:xfrm>
            <a:off x="3453842" y="4730015"/>
            <a:ext cx="258436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Open Sans" panose="020B0606030504020204" charset="0"/>
                <a:ea typeface="Open Sans" panose="020B0606030504020204" charset="0"/>
              </a:rPr>
              <a:t>THIS IS A ART TEMPLATE ,THANK YOU WATCHING THIS ONE.</a:t>
            </a:r>
            <a:endParaRPr lang="en-US" altLang="zh-CN" sz="1200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5987804" y="4721173"/>
            <a:ext cx="258436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Open Sans" panose="020B0606030504020204" charset="0"/>
                <a:ea typeface="Open Sans" panose="020B0606030504020204" charset="0"/>
              </a:rPr>
              <a:t>THIS IS A ART TEMPLATE ,THANK YOU WATCHING THIS ONE.</a:t>
            </a:r>
            <a:endParaRPr lang="en-US" altLang="zh-CN" sz="1200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17" name="矩形 23"/>
          <p:cNvSpPr>
            <a:spLocks noChangeArrowheads="1"/>
          </p:cNvSpPr>
          <p:nvPr/>
        </p:nvSpPr>
        <p:spPr bwMode="auto">
          <a:xfrm>
            <a:off x="8478964" y="4721173"/>
            <a:ext cx="258436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Open Sans" panose="020B0606030504020204" charset="0"/>
                <a:ea typeface="Open Sans" panose="020B0606030504020204" charset="0"/>
              </a:rPr>
              <a:t>THIS IS A ART TEMPLATE ,THANK YOU WATCHING THIS ONE.</a:t>
            </a:r>
            <a:endParaRPr lang="en-US" altLang="zh-CN" sz="1200" dirty="0">
              <a:latin typeface="Open Sans" panose="020B0606030504020204" charset="0"/>
              <a:ea typeface="Open Sans" panose="020B0606030504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" t="8616" r="10285" b="9128"/>
          <a:stretch>
            <a:fillRect/>
          </a:stretch>
        </p:blipFill>
        <p:spPr>
          <a:xfrm>
            <a:off x="4324998" y="1177319"/>
            <a:ext cx="2435485" cy="2510616"/>
          </a:xfrm>
          <a:prstGeom prst="rect">
            <a:avLst/>
          </a:prstGeom>
        </p:spPr>
      </p:pic>
      <p:sp>
        <p:nvSpPr>
          <p:cNvPr id="10" name="矩形 2"/>
          <p:cNvSpPr/>
          <p:nvPr/>
        </p:nvSpPr>
        <p:spPr>
          <a:xfrm rot="18827577">
            <a:off x="5014978" y="1947562"/>
            <a:ext cx="1181773" cy="1182668"/>
          </a:xfrm>
          <a:custGeom>
            <a:avLst/>
            <a:gdLst>
              <a:gd name="connsiteX0" fmla="*/ 0 w 1283878"/>
              <a:gd name="connsiteY0" fmla="*/ 0 h 1283878"/>
              <a:gd name="connsiteX1" fmla="*/ 1283878 w 1283878"/>
              <a:gd name="connsiteY1" fmla="*/ 0 h 1283878"/>
              <a:gd name="connsiteX2" fmla="*/ 1283878 w 1283878"/>
              <a:gd name="connsiteY2" fmla="*/ 1283878 h 1283878"/>
              <a:gd name="connsiteX3" fmla="*/ 0 w 1283878"/>
              <a:gd name="connsiteY3" fmla="*/ 1283878 h 1283878"/>
              <a:gd name="connsiteX4" fmla="*/ 0 w 1283878"/>
              <a:gd name="connsiteY4" fmla="*/ 0 h 1283878"/>
              <a:gd name="connsiteX0-1" fmla="*/ 0 w 1286237"/>
              <a:gd name="connsiteY0-2" fmla="*/ 0 h 1283878"/>
              <a:gd name="connsiteX1-3" fmla="*/ 1283878 w 1286237"/>
              <a:gd name="connsiteY1-4" fmla="*/ 0 h 1283878"/>
              <a:gd name="connsiteX2-5" fmla="*/ 1286237 w 1286237"/>
              <a:gd name="connsiteY2-6" fmla="*/ 960915 h 1283878"/>
              <a:gd name="connsiteX3-7" fmla="*/ 1283878 w 1286237"/>
              <a:gd name="connsiteY3-8" fmla="*/ 1283878 h 1283878"/>
              <a:gd name="connsiteX4-9" fmla="*/ 0 w 1286237"/>
              <a:gd name="connsiteY4-10" fmla="*/ 1283878 h 1283878"/>
              <a:gd name="connsiteX5" fmla="*/ 0 w 1286237"/>
              <a:gd name="connsiteY5" fmla="*/ 0 h 1283878"/>
              <a:gd name="connsiteX0-11" fmla="*/ 0 w 1286237"/>
              <a:gd name="connsiteY0-12" fmla="*/ 0 h 1287211"/>
              <a:gd name="connsiteX1-13" fmla="*/ 1283878 w 1286237"/>
              <a:gd name="connsiteY1-14" fmla="*/ 0 h 1287211"/>
              <a:gd name="connsiteX2-15" fmla="*/ 1286237 w 1286237"/>
              <a:gd name="connsiteY2-16" fmla="*/ 960915 h 1287211"/>
              <a:gd name="connsiteX3-17" fmla="*/ 1283878 w 1286237"/>
              <a:gd name="connsiteY3-18" fmla="*/ 1283878 h 1287211"/>
              <a:gd name="connsiteX4-19" fmla="*/ 945897 w 1286237"/>
              <a:gd name="connsiteY4-20" fmla="*/ 1287211 h 1287211"/>
              <a:gd name="connsiteX5-21" fmla="*/ 0 w 1286237"/>
              <a:gd name="connsiteY5-22" fmla="*/ 1283878 h 1287211"/>
              <a:gd name="connsiteX6" fmla="*/ 0 w 1286237"/>
              <a:gd name="connsiteY6" fmla="*/ 0 h 1287211"/>
              <a:gd name="connsiteX0-23" fmla="*/ 0 w 1286237"/>
              <a:gd name="connsiteY0-24" fmla="*/ 0 h 1287211"/>
              <a:gd name="connsiteX1-25" fmla="*/ 1283878 w 1286237"/>
              <a:gd name="connsiteY1-26" fmla="*/ 0 h 1287211"/>
              <a:gd name="connsiteX2-27" fmla="*/ 1286237 w 1286237"/>
              <a:gd name="connsiteY2-28" fmla="*/ 960915 h 1287211"/>
              <a:gd name="connsiteX3-29" fmla="*/ 960311 w 1286237"/>
              <a:gd name="connsiteY3-30" fmla="*/ 973909 h 1287211"/>
              <a:gd name="connsiteX4-31" fmla="*/ 945897 w 1286237"/>
              <a:gd name="connsiteY4-32" fmla="*/ 1287211 h 1287211"/>
              <a:gd name="connsiteX5-33" fmla="*/ 0 w 1286237"/>
              <a:gd name="connsiteY5-34" fmla="*/ 1283878 h 1287211"/>
              <a:gd name="connsiteX6-35" fmla="*/ 0 w 1286237"/>
              <a:gd name="connsiteY6-36" fmla="*/ 0 h 1287211"/>
              <a:gd name="connsiteX0-37" fmla="*/ 0 w 1286237"/>
              <a:gd name="connsiteY0-38" fmla="*/ 0 h 1287211"/>
              <a:gd name="connsiteX1-39" fmla="*/ 1283878 w 1286237"/>
              <a:gd name="connsiteY1-40" fmla="*/ 0 h 1287211"/>
              <a:gd name="connsiteX2-41" fmla="*/ 1286237 w 1286237"/>
              <a:gd name="connsiteY2-42" fmla="*/ 960915 h 1287211"/>
              <a:gd name="connsiteX3-43" fmla="*/ 960311 w 1286237"/>
              <a:gd name="connsiteY3-44" fmla="*/ 973909 h 1287211"/>
              <a:gd name="connsiteX4-45" fmla="*/ 945897 w 1286237"/>
              <a:gd name="connsiteY4-46" fmla="*/ 1287211 h 1287211"/>
              <a:gd name="connsiteX5-47" fmla="*/ 0 w 1286237"/>
              <a:gd name="connsiteY5-48" fmla="*/ 1283878 h 1287211"/>
              <a:gd name="connsiteX6-49" fmla="*/ 0 w 1286237"/>
              <a:gd name="connsiteY6-50" fmla="*/ 0 h 12872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1286237" h="1287211">
                <a:moveTo>
                  <a:pt x="0" y="0"/>
                </a:moveTo>
                <a:lnTo>
                  <a:pt x="1283878" y="0"/>
                </a:lnTo>
                <a:cubicBezTo>
                  <a:pt x="1284664" y="320305"/>
                  <a:pt x="1285451" y="640610"/>
                  <a:pt x="1286237" y="960915"/>
                </a:cubicBezTo>
                <a:lnTo>
                  <a:pt x="960311" y="973909"/>
                </a:lnTo>
                <a:lnTo>
                  <a:pt x="945897" y="1287211"/>
                </a:lnTo>
                <a:lnTo>
                  <a:pt x="0" y="1283878"/>
                </a:lnTo>
                <a:lnTo>
                  <a:pt x="0" y="0"/>
                </a:lnTo>
                <a:close/>
              </a:path>
            </a:pathLst>
          </a:custGeom>
          <a:solidFill>
            <a:srgbClr val="869F71"/>
          </a:solidFill>
          <a:ln>
            <a:noFill/>
          </a:ln>
          <a:effectLst>
            <a:outerShdw blurRad="50800" dist="381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57653" y="2142776"/>
            <a:ext cx="1266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Open Sans" panose="020B0606030504020204" charset="0"/>
                <a:ea typeface="Open Sans" panose="020B0606030504020204" charset="0"/>
              </a:rPr>
              <a:t>01</a:t>
            </a:r>
            <a:endParaRPr lang="zh-CN" altLang="en-US" sz="4800" b="1" dirty="0">
              <a:solidFill>
                <a:schemeClr val="bg1"/>
              </a:solidFill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60964" y="3845288"/>
            <a:ext cx="5068571" cy="4616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Open Sans" panose="020B0606030504020204" charset="0"/>
                <a:ea typeface="Open Sans" panose="020B0606030504020204" charset="0"/>
              </a:rPr>
              <a:t>点 击 此 处 即 可 添 加 标 题</a:t>
            </a:r>
            <a:endParaRPr lang="zh-CN" altLang="en-US" sz="2400" b="1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579053" y="4489696"/>
            <a:ext cx="6232391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Open Sans" panose="020B0606030504020204" charset="0"/>
                <a:ea typeface="Open Sans" panose="020B0606030504020204" charset="0"/>
              </a:rPr>
              <a:t>Just for today I will try to live through this day only and not tackle my whole life problem at once.</a:t>
            </a:r>
            <a:endParaRPr lang="en-US" altLang="zh-CN" sz="1400" dirty="0">
              <a:latin typeface="Open Sans" panose="020B0606030504020204" charset="0"/>
              <a:ea typeface="Open Sans" panose="020B0606030504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08" y="1593828"/>
            <a:ext cx="3938666" cy="3938666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064358" y="3067194"/>
            <a:ext cx="634181" cy="6341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3175" y="3196898"/>
            <a:ext cx="560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Open Sans" panose="020B0606030504020204" charset="0"/>
                <a:ea typeface="Open Sans" panose="020B0606030504020204" charset="0"/>
              </a:rPr>
              <a:t>0 1</a:t>
            </a:r>
            <a:endParaRPr lang="zh-CN" altLang="en-US" sz="2000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064359" y="3892116"/>
            <a:ext cx="634181" cy="6341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93176" y="4021820"/>
            <a:ext cx="560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Open Sans" panose="020B0606030504020204" charset="0"/>
                <a:ea typeface="Open Sans" panose="020B0606030504020204" charset="0"/>
              </a:rPr>
              <a:t>0 2</a:t>
            </a:r>
            <a:endParaRPr lang="zh-CN" altLang="en-US" sz="2000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64358" y="4745734"/>
            <a:ext cx="634181" cy="6341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79107" y="4875438"/>
            <a:ext cx="619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Open Sans" panose="020B0606030504020204" charset="0"/>
                <a:ea typeface="Open Sans" panose="020B0606030504020204" charset="0"/>
              </a:rPr>
              <a:t>0 3</a:t>
            </a:r>
            <a:endParaRPr lang="zh-CN" altLang="en-US" sz="2000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1870922" y="3077024"/>
            <a:ext cx="4088326" cy="618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Open Sans" panose="020B0606030504020204" charset="0"/>
                <a:ea typeface="Open Sans" panose="020B0606030504020204" charset="0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870922" y="3960629"/>
            <a:ext cx="408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Open Sans" panose="020B0606030504020204" charset="0"/>
                <a:ea typeface="Open Sans" panose="020B0606030504020204" charset="0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870922" y="4768747"/>
            <a:ext cx="408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Open Sans" panose="020B0606030504020204" charset="0"/>
                <a:ea typeface="Open Sans" panose="020B0606030504020204" charset="0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79107" y="1749924"/>
            <a:ext cx="4401682" cy="4616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Open Sans" panose="020B0606030504020204" charset="0"/>
                <a:ea typeface="Open Sans" panose="020B0606030504020204" charset="0"/>
              </a:rPr>
              <a:t>ADD YOUR TITTLE HERE</a:t>
            </a:r>
            <a:endParaRPr lang="zh-CN" altLang="en-US" sz="2400" b="1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79108" y="2273144"/>
            <a:ext cx="5981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Open Sans" panose="020B0606030504020204" charset="0"/>
                <a:ea typeface="Open Sans" panose="020B0606030504020204" charset="0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latin typeface="Open Sans" panose="020B0606030504020204" charset="0"/>
              <a:ea typeface="Open Sans" panose="020B0606030504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4"/>
          <a:stretch>
            <a:fillRect/>
          </a:stretch>
        </p:blipFill>
        <p:spPr>
          <a:xfrm>
            <a:off x="4209544" y="2015738"/>
            <a:ext cx="3752016" cy="3022845"/>
          </a:xfrm>
          <a:prstGeom prst="rect">
            <a:avLst/>
          </a:prstGeom>
          <a:solidFill>
            <a:srgbClr val="CAEAFE"/>
          </a:solidFill>
          <a:ln>
            <a:solidFill>
              <a:schemeClr val="bg1"/>
            </a:solidFill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002379" y="2015738"/>
            <a:ext cx="3702567" cy="3022845"/>
          </a:xfrm>
          <a:prstGeom prst="rect">
            <a:avLst/>
          </a:prstGeom>
          <a:solidFill>
            <a:srgbClr val="869F71"/>
          </a:solidFill>
          <a:ln>
            <a:solidFill>
              <a:schemeClr val="bg1"/>
            </a:solidFill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684" y="2015738"/>
            <a:ext cx="3702567" cy="3022845"/>
          </a:xfrm>
          <a:prstGeom prst="rect">
            <a:avLst/>
          </a:prstGeom>
          <a:solidFill>
            <a:srgbClr val="869F71"/>
          </a:solidFill>
          <a:ln>
            <a:solidFill>
              <a:schemeClr val="bg1"/>
            </a:solidFill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5948" y="2788496"/>
            <a:ext cx="32100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Open Sans" panose="020B0606030504020204" charset="0"/>
                <a:ea typeface="Open Sans" panose="020B0606030504020204" charset="0"/>
              </a:rPr>
              <a:t>Just for today I will try to live through this day only and not tackle my whole life problem at once Just for today I will try to live through this day only and not tackle my whole life problem at once Just for only</a:t>
            </a:r>
            <a:endParaRPr lang="en-US" altLang="zh-CN" sz="1200" dirty="0">
              <a:solidFill>
                <a:schemeClr val="bg1"/>
              </a:solidFill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48643" y="2788496"/>
            <a:ext cx="32100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Open Sans" panose="020B0606030504020204" charset="0"/>
                <a:ea typeface="Open Sans" panose="020B0606030504020204" charset="0"/>
              </a:rPr>
              <a:t>Just for today I will try to live through this day only and not tackle my whole life problem at once Just for today I will try to live through this day only and not tackle my whole life problem at once Just for only</a:t>
            </a:r>
            <a:endParaRPr lang="en-US" altLang="zh-CN" sz="1200" dirty="0">
              <a:solidFill>
                <a:schemeClr val="bg1"/>
              </a:solidFill>
              <a:latin typeface="Open Sans" panose="020B0606030504020204" charset="0"/>
              <a:ea typeface="Open Sans" panose="020B0606030504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199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56728" y="2112011"/>
            <a:ext cx="9629374" cy="2678710"/>
            <a:chOff x="2277714" y="5731495"/>
            <a:chExt cx="19853008" cy="5688015"/>
          </a:xfrm>
        </p:grpSpPr>
        <p:sp>
          <p:nvSpPr>
            <p:cNvPr id="3" name="Freeform 1"/>
            <p:cNvSpPr>
              <a:spLocks noChangeArrowheads="1"/>
            </p:cNvSpPr>
            <p:nvPr/>
          </p:nvSpPr>
          <p:spPr bwMode="auto">
            <a:xfrm>
              <a:off x="2277714" y="5731495"/>
              <a:ext cx="5681018" cy="2269246"/>
            </a:xfrm>
            <a:custGeom>
              <a:avLst/>
              <a:gdLst>
                <a:gd name="T0" fmla="*/ 5639 w 7144"/>
                <a:gd name="T1" fmla="*/ 0 h 3558"/>
                <a:gd name="T2" fmla="*/ 0 w 7144"/>
                <a:gd name="T3" fmla="*/ 0 h 3558"/>
                <a:gd name="T4" fmla="*/ 1475 w 7144"/>
                <a:gd name="T5" fmla="*/ 1792 h 3558"/>
                <a:gd name="T6" fmla="*/ 0 w 7144"/>
                <a:gd name="T7" fmla="*/ 3557 h 3558"/>
                <a:gd name="T8" fmla="*/ 5669 w 7144"/>
                <a:gd name="T9" fmla="*/ 3557 h 3558"/>
                <a:gd name="T10" fmla="*/ 7143 w 7144"/>
                <a:gd name="T11" fmla="*/ 1792 h 3558"/>
                <a:gd name="T12" fmla="*/ 5639 w 7144"/>
                <a:gd name="T13" fmla="*/ 0 h 3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44" h="3558">
                  <a:moveTo>
                    <a:pt x="5639" y="0"/>
                  </a:moveTo>
                  <a:lnTo>
                    <a:pt x="0" y="0"/>
                  </a:lnTo>
                  <a:lnTo>
                    <a:pt x="1475" y="1792"/>
                  </a:lnTo>
                  <a:lnTo>
                    <a:pt x="0" y="3557"/>
                  </a:lnTo>
                  <a:lnTo>
                    <a:pt x="5669" y="3557"/>
                  </a:lnTo>
                  <a:lnTo>
                    <a:pt x="7143" y="1792"/>
                  </a:lnTo>
                  <a:lnTo>
                    <a:pt x="5639" y="0"/>
                  </a:lnTo>
                </a:path>
              </a:pathLst>
            </a:custGeom>
            <a:solidFill>
              <a:srgbClr val="869F7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lnSpc>
                  <a:spcPct val="150000"/>
                </a:lnSpc>
              </a:pPr>
              <a:endParaRPr lang="en-US" sz="1100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4" name="Freeform 2"/>
            <p:cNvSpPr>
              <a:spLocks noChangeArrowheads="1"/>
            </p:cNvSpPr>
            <p:nvPr/>
          </p:nvSpPr>
          <p:spPr bwMode="auto">
            <a:xfrm>
              <a:off x="7001651" y="5731495"/>
              <a:ext cx="5681018" cy="2269246"/>
            </a:xfrm>
            <a:custGeom>
              <a:avLst/>
              <a:gdLst>
                <a:gd name="T0" fmla="*/ 5668 w 7144"/>
                <a:gd name="T1" fmla="*/ 0 h 3558"/>
                <a:gd name="T2" fmla="*/ 0 w 7144"/>
                <a:gd name="T3" fmla="*/ 0 h 3558"/>
                <a:gd name="T4" fmla="*/ 1475 w 7144"/>
                <a:gd name="T5" fmla="*/ 1792 h 3558"/>
                <a:gd name="T6" fmla="*/ 0 w 7144"/>
                <a:gd name="T7" fmla="*/ 3557 h 3558"/>
                <a:gd name="T8" fmla="*/ 5668 w 7144"/>
                <a:gd name="T9" fmla="*/ 3557 h 3558"/>
                <a:gd name="T10" fmla="*/ 7143 w 7144"/>
                <a:gd name="T11" fmla="*/ 1792 h 3558"/>
                <a:gd name="T12" fmla="*/ 5668 w 7144"/>
                <a:gd name="T13" fmla="*/ 0 h 3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44" h="3558">
                  <a:moveTo>
                    <a:pt x="5668" y="0"/>
                  </a:moveTo>
                  <a:lnTo>
                    <a:pt x="0" y="0"/>
                  </a:lnTo>
                  <a:lnTo>
                    <a:pt x="1475" y="1792"/>
                  </a:lnTo>
                  <a:lnTo>
                    <a:pt x="0" y="3557"/>
                  </a:lnTo>
                  <a:lnTo>
                    <a:pt x="5668" y="3557"/>
                  </a:lnTo>
                  <a:lnTo>
                    <a:pt x="7143" y="1792"/>
                  </a:lnTo>
                  <a:lnTo>
                    <a:pt x="5668" y="0"/>
                  </a:lnTo>
                </a:path>
              </a:pathLst>
            </a:custGeom>
            <a:solidFill>
              <a:srgbClr val="869F7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lnSpc>
                  <a:spcPct val="150000"/>
                </a:lnSpc>
              </a:pPr>
              <a:endParaRPr lang="en-US" sz="1100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5" name="Freeform 1"/>
            <p:cNvSpPr>
              <a:spLocks noChangeArrowheads="1"/>
            </p:cNvSpPr>
            <p:nvPr/>
          </p:nvSpPr>
          <p:spPr bwMode="auto">
            <a:xfrm>
              <a:off x="11722328" y="5731495"/>
              <a:ext cx="5681018" cy="2269246"/>
            </a:xfrm>
            <a:custGeom>
              <a:avLst/>
              <a:gdLst>
                <a:gd name="T0" fmla="*/ 5639 w 7144"/>
                <a:gd name="T1" fmla="*/ 0 h 3558"/>
                <a:gd name="T2" fmla="*/ 0 w 7144"/>
                <a:gd name="T3" fmla="*/ 0 h 3558"/>
                <a:gd name="T4" fmla="*/ 1475 w 7144"/>
                <a:gd name="T5" fmla="*/ 1792 h 3558"/>
                <a:gd name="T6" fmla="*/ 0 w 7144"/>
                <a:gd name="T7" fmla="*/ 3557 h 3558"/>
                <a:gd name="T8" fmla="*/ 5669 w 7144"/>
                <a:gd name="T9" fmla="*/ 3557 h 3558"/>
                <a:gd name="T10" fmla="*/ 7143 w 7144"/>
                <a:gd name="T11" fmla="*/ 1792 h 3558"/>
                <a:gd name="T12" fmla="*/ 5639 w 7144"/>
                <a:gd name="T13" fmla="*/ 0 h 3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44" h="3558">
                  <a:moveTo>
                    <a:pt x="5639" y="0"/>
                  </a:moveTo>
                  <a:lnTo>
                    <a:pt x="0" y="0"/>
                  </a:lnTo>
                  <a:lnTo>
                    <a:pt x="1475" y="1792"/>
                  </a:lnTo>
                  <a:lnTo>
                    <a:pt x="0" y="3557"/>
                  </a:lnTo>
                  <a:lnTo>
                    <a:pt x="5669" y="3557"/>
                  </a:lnTo>
                  <a:lnTo>
                    <a:pt x="7143" y="1792"/>
                  </a:lnTo>
                  <a:lnTo>
                    <a:pt x="5639" y="0"/>
                  </a:lnTo>
                </a:path>
              </a:pathLst>
            </a:custGeom>
            <a:solidFill>
              <a:srgbClr val="869F7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lnSpc>
                  <a:spcPct val="150000"/>
                </a:lnSpc>
              </a:pPr>
              <a:endParaRPr lang="en-US" sz="1100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6" name="Freeform 2"/>
            <p:cNvSpPr>
              <a:spLocks noChangeArrowheads="1"/>
            </p:cNvSpPr>
            <p:nvPr/>
          </p:nvSpPr>
          <p:spPr bwMode="auto">
            <a:xfrm>
              <a:off x="16449704" y="5731495"/>
              <a:ext cx="5681018" cy="2269246"/>
            </a:xfrm>
            <a:custGeom>
              <a:avLst/>
              <a:gdLst>
                <a:gd name="T0" fmla="*/ 5668 w 7144"/>
                <a:gd name="T1" fmla="*/ 0 h 3558"/>
                <a:gd name="T2" fmla="*/ 0 w 7144"/>
                <a:gd name="T3" fmla="*/ 0 h 3558"/>
                <a:gd name="T4" fmla="*/ 1475 w 7144"/>
                <a:gd name="T5" fmla="*/ 1792 h 3558"/>
                <a:gd name="T6" fmla="*/ 0 w 7144"/>
                <a:gd name="T7" fmla="*/ 3557 h 3558"/>
                <a:gd name="T8" fmla="*/ 5668 w 7144"/>
                <a:gd name="T9" fmla="*/ 3557 h 3558"/>
                <a:gd name="T10" fmla="*/ 7143 w 7144"/>
                <a:gd name="T11" fmla="*/ 1792 h 3558"/>
                <a:gd name="T12" fmla="*/ 5668 w 7144"/>
                <a:gd name="T13" fmla="*/ 0 h 3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44" h="3558">
                  <a:moveTo>
                    <a:pt x="5668" y="0"/>
                  </a:moveTo>
                  <a:lnTo>
                    <a:pt x="0" y="0"/>
                  </a:lnTo>
                  <a:lnTo>
                    <a:pt x="1475" y="1792"/>
                  </a:lnTo>
                  <a:lnTo>
                    <a:pt x="0" y="3557"/>
                  </a:lnTo>
                  <a:lnTo>
                    <a:pt x="5668" y="3557"/>
                  </a:lnTo>
                  <a:lnTo>
                    <a:pt x="7143" y="1792"/>
                  </a:lnTo>
                  <a:lnTo>
                    <a:pt x="5668" y="0"/>
                  </a:lnTo>
                </a:path>
              </a:pathLst>
            </a:custGeom>
            <a:solidFill>
              <a:srgbClr val="869F7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lnSpc>
                  <a:spcPct val="150000"/>
                </a:lnSpc>
              </a:pPr>
              <a:endParaRPr lang="en-US" sz="1100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grpSp>
          <p:nvGrpSpPr>
            <p:cNvPr id="7" name="Group 28"/>
            <p:cNvGrpSpPr/>
            <p:nvPr/>
          </p:nvGrpSpPr>
          <p:grpSpPr>
            <a:xfrm rot="18900000">
              <a:off x="4533549" y="6055203"/>
              <a:ext cx="1637921" cy="1632518"/>
              <a:chOff x="-15875" y="-1587"/>
              <a:chExt cx="4014788" cy="4000501"/>
            </a:xfrm>
            <a:solidFill>
              <a:schemeClr val="bg1"/>
            </a:solidFill>
          </p:grpSpPr>
          <p:sp>
            <p:nvSpPr>
              <p:cNvPr id="27" name="Freeform 5"/>
              <p:cNvSpPr>
                <a:spLocks noEditPoints="1"/>
              </p:cNvSpPr>
              <p:nvPr/>
            </p:nvSpPr>
            <p:spPr bwMode="auto">
              <a:xfrm>
                <a:off x="-15875" y="374651"/>
                <a:ext cx="3657600" cy="3624263"/>
              </a:xfrm>
              <a:custGeom>
                <a:avLst/>
                <a:gdLst>
                  <a:gd name="T0" fmla="*/ 692 w 973"/>
                  <a:gd name="T1" fmla="*/ 24 h 964"/>
                  <a:gd name="T2" fmla="*/ 633 w 973"/>
                  <a:gd name="T3" fmla="*/ 0 h 964"/>
                  <a:gd name="T4" fmla="*/ 574 w 973"/>
                  <a:gd name="T5" fmla="*/ 24 h 964"/>
                  <a:gd name="T6" fmla="*/ 527 w 973"/>
                  <a:gd name="T7" fmla="*/ 71 h 964"/>
                  <a:gd name="T8" fmla="*/ 503 w 973"/>
                  <a:gd name="T9" fmla="*/ 130 h 964"/>
                  <a:gd name="T10" fmla="*/ 515 w 973"/>
                  <a:gd name="T11" fmla="*/ 174 h 964"/>
                  <a:gd name="T12" fmla="*/ 64 w 973"/>
                  <a:gd name="T13" fmla="*/ 354 h 964"/>
                  <a:gd name="T14" fmla="*/ 6 w 973"/>
                  <a:gd name="T15" fmla="*/ 427 h 964"/>
                  <a:gd name="T16" fmla="*/ 33 w 973"/>
                  <a:gd name="T17" fmla="*/ 517 h 964"/>
                  <a:gd name="T18" fmla="*/ 456 w 973"/>
                  <a:gd name="T19" fmla="*/ 935 h 964"/>
                  <a:gd name="T20" fmla="*/ 524 w 973"/>
                  <a:gd name="T21" fmla="*/ 964 h 964"/>
                  <a:gd name="T22" fmla="*/ 527 w 973"/>
                  <a:gd name="T23" fmla="*/ 964 h 964"/>
                  <a:gd name="T24" fmla="*/ 547 w 973"/>
                  <a:gd name="T25" fmla="*/ 962 h 964"/>
                  <a:gd name="T26" fmla="*/ 620 w 973"/>
                  <a:gd name="T27" fmla="*/ 901 h 964"/>
                  <a:gd name="T28" fmla="*/ 797 w 973"/>
                  <a:gd name="T29" fmla="*/ 456 h 964"/>
                  <a:gd name="T30" fmla="*/ 843 w 973"/>
                  <a:gd name="T31" fmla="*/ 470 h 964"/>
                  <a:gd name="T32" fmla="*/ 902 w 973"/>
                  <a:gd name="T33" fmla="*/ 446 h 964"/>
                  <a:gd name="T34" fmla="*/ 948 w 973"/>
                  <a:gd name="T35" fmla="*/ 399 h 964"/>
                  <a:gd name="T36" fmla="*/ 973 w 973"/>
                  <a:gd name="T37" fmla="*/ 340 h 964"/>
                  <a:gd name="T38" fmla="*/ 949 w 973"/>
                  <a:gd name="T39" fmla="*/ 281 h 964"/>
                  <a:gd name="T40" fmla="*/ 692 w 973"/>
                  <a:gd name="T41" fmla="*/ 24 h 964"/>
                  <a:gd name="T42" fmla="*/ 558 w 973"/>
                  <a:gd name="T43" fmla="*/ 876 h 964"/>
                  <a:gd name="T44" fmla="*/ 534 w 973"/>
                  <a:gd name="T45" fmla="*/ 897 h 964"/>
                  <a:gd name="T46" fmla="*/ 526 w 973"/>
                  <a:gd name="T47" fmla="*/ 898 h 964"/>
                  <a:gd name="T48" fmla="*/ 503 w 973"/>
                  <a:gd name="T49" fmla="*/ 888 h 964"/>
                  <a:gd name="T50" fmla="*/ 80 w 973"/>
                  <a:gd name="T51" fmla="*/ 469 h 964"/>
                  <a:gd name="T52" fmla="*/ 71 w 973"/>
                  <a:gd name="T53" fmla="*/ 440 h 964"/>
                  <a:gd name="T54" fmla="*/ 90 w 973"/>
                  <a:gd name="T55" fmla="*/ 415 h 964"/>
                  <a:gd name="T56" fmla="*/ 297 w 973"/>
                  <a:gd name="T57" fmla="*/ 332 h 964"/>
                  <a:gd name="T58" fmla="*/ 715 w 973"/>
                  <a:gd name="T59" fmla="*/ 483 h 964"/>
                  <a:gd name="T60" fmla="*/ 558 w 973"/>
                  <a:gd name="T61" fmla="*/ 876 h 964"/>
                  <a:gd name="T62" fmla="*/ 901 w 973"/>
                  <a:gd name="T63" fmla="*/ 352 h 964"/>
                  <a:gd name="T64" fmla="*/ 855 w 973"/>
                  <a:gd name="T65" fmla="*/ 399 h 964"/>
                  <a:gd name="T66" fmla="*/ 831 w 973"/>
                  <a:gd name="T67" fmla="*/ 399 h 964"/>
                  <a:gd name="T68" fmla="*/ 772 w 973"/>
                  <a:gd name="T69" fmla="*/ 340 h 964"/>
                  <a:gd name="T70" fmla="*/ 725 w 973"/>
                  <a:gd name="T71" fmla="*/ 459 h 964"/>
                  <a:gd name="T72" fmla="*/ 729 w 973"/>
                  <a:gd name="T73" fmla="*/ 449 h 964"/>
                  <a:gd name="T74" fmla="*/ 435 w 973"/>
                  <a:gd name="T75" fmla="*/ 325 h 964"/>
                  <a:gd name="T76" fmla="*/ 349 w 973"/>
                  <a:gd name="T77" fmla="*/ 312 h 964"/>
                  <a:gd name="T78" fmla="*/ 631 w 973"/>
                  <a:gd name="T79" fmla="*/ 199 h 964"/>
                  <a:gd name="T80" fmla="*/ 574 w 973"/>
                  <a:gd name="T81" fmla="*/ 142 h 964"/>
                  <a:gd name="T82" fmla="*/ 574 w 973"/>
                  <a:gd name="T83" fmla="*/ 118 h 964"/>
                  <a:gd name="T84" fmla="*/ 621 w 973"/>
                  <a:gd name="T85" fmla="*/ 71 h 964"/>
                  <a:gd name="T86" fmla="*/ 645 w 973"/>
                  <a:gd name="T87" fmla="*/ 71 h 964"/>
                  <a:gd name="T88" fmla="*/ 901 w 973"/>
                  <a:gd name="T89" fmla="*/ 328 h 964"/>
                  <a:gd name="T90" fmla="*/ 901 w 973"/>
                  <a:gd name="T91" fmla="*/ 352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73" h="964">
                    <a:moveTo>
                      <a:pt x="692" y="24"/>
                    </a:moveTo>
                    <a:cubicBezTo>
                      <a:pt x="676" y="8"/>
                      <a:pt x="655" y="0"/>
                      <a:pt x="633" y="0"/>
                    </a:cubicBezTo>
                    <a:cubicBezTo>
                      <a:pt x="611" y="0"/>
                      <a:pt x="590" y="8"/>
                      <a:pt x="574" y="24"/>
                    </a:cubicBezTo>
                    <a:cubicBezTo>
                      <a:pt x="527" y="71"/>
                      <a:pt x="527" y="71"/>
                      <a:pt x="527" y="71"/>
                    </a:cubicBezTo>
                    <a:cubicBezTo>
                      <a:pt x="511" y="87"/>
                      <a:pt x="503" y="108"/>
                      <a:pt x="503" y="130"/>
                    </a:cubicBezTo>
                    <a:cubicBezTo>
                      <a:pt x="503" y="146"/>
                      <a:pt x="507" y="161"/>
                      <a:pt x="515" y="174"/>
                    </a:cubicBezTo>
                    <a:cubicBezTo>
                      <a:pt x="64" y="354"/>
                      <a:pt x="64" y="354"/>
                      <a:pt x="64" y="354"/>
                    </a:cubicBezTo>
                    <a:cubicBezTo>
                      <a:pt x="33" y="368"/>
                      <a:pt x="12" y="395"/>
                      <a:pt x="6" y="427"/>
                    </a:cubicBezTo>
                    <a:cubicBezTo>
                      <a:pt x="0" y="460"/>
                      <a:pt x="10" y="493"/>
                      <a:pt x="33" y="517"/>
                    </a:cubicBezTo>
                    <a:cubicBezTo>
                      <a:pt x="456" y="935"/>
                      <a:pt x="456" y="935"/>
                      <a:pt x="456" y="935"/>
                    </a:cubicBezTo>
                    <a:cubicBezTo>
                      <a:pt x="475" y="953"/>
                      <a:pt x="499" y="963"/>
                      <a:pt x="524" y="964"/>
                    </a:cubicBezTo>
                    <a:cubicBezTo>
                      <a:pt x="525" y="964"/>
                      <a:pt x="526" y="964"/>
                      <a:pt x="527" y="964"/>
                    </a:cubicBezTo>
                    <a:cubicBezTo>
                      <a:pt x="534" y="964"/>
                      <a:pt x="540" y="963"/>
                      <a:pt x="547" y="962"/>
                    </a:cubicBezTo>
                    <a:cubicBezTo>
                      <a:pt x="580" y="955"/>
                      <a:pt x="607" y="932"/>
                      <a:pt x="620" y="901"/>
                    </a:cubicBezTo>
                    <a:cubicBezTo>
                      <a:pt x="797" y="456"/>
                      <a:pt x="797" y="456"/>
                      <a:pt x="797" y="456"/>
                    </a:cubicBezTo>
                    <a:cubicBezTo>
                      <a:pt x="811" y="465"/>
                      <a:pt x="826" y="470"/>
                      <a:pt x="843" y="470"/>
                    </a:cubicBezTo>
                    <a:cubicBezTo>
                      <a:pt x="865" y="470"/>
                      <a:pt x="886" y="461"/>
                      <a:pt x="902" y="446"/>
                    </a:cubicBezTo>
                    <a:cubicBezTo>
                      <a:pt x="948" y="399"/>
                      <a:pt x="948" y="399"/>
                      <a:pt x="948" y="399"/>
                    </a:cubicBezTo>
                    <a:cubicBezTo>
                      <a:pt x="964" y="383"/>
                      <a:pt x="973" y="362"/>
                      <a:pt x="973" y="340"/>
                    </a:cubicBezTo>
                    <a:cubicBezTo>
                      <a:pt x="973" y="317"/>
                      <a:pt x="964" y="297"/>
                      <a:pt x="949" y="281"/>
                    </a:cubicBezTo>
                    <a:lnTo>
                      <a:pt x="692" y="24"/>
                    </a:lnTo>
                    <a:close/>
                    <a:moveTo>
                      <a:pt x="558" y="876"/>
                    </a:moveTo>
                    <a:cubicBezTo>
                      <a:pt x="554" y="887"/>
                      <a:pt x="545" y="895"/>
                      <a:pt x="534" y="897"/>
                    </a:cubicBezTo>
                    <a:cubicBezTo>
                      <a:pt x="531" y="897"/>
                      <a:pt x="529" y="898"/>
                      <a:pt x="526" y="898"/>
                    </a:cubicBezTo>
                    <a:cubicBezTo>
                      <a:pt x="518" y="897"/>
                      <a:pt x="510" y="894"/>
                      <a:pt x="503" y="888"/>
                    </a:cubicBezTo>
                    <a:cubicBezTo>
                      <a:pt x="80" y="469"/>
                      <a:pt x="80" y="469"/>
                      <a:pt x="80" y="469"/>
                    </a:cubicBezTo>
                    <a:cubicBezTo>
                      <a:pt x="72" y="461"/>
                      <a:pt x="69" y="450"/>
                      <a:pt x="71" y="440"/>
                    </a:cubicBezTo>
                    <a:cubicBezTo>
                      <a:pt x="73" y="429"/>
                      <a:pt x="80" y="420"/>
                      <a:pt x="90" y="415"/>
                    </a:cubicBezTo>
                    <a:cubicBezTo>
                      <a:pt x="297" y="332"/>
                      <a:pt x="297" y="332"/>
                      <a:pt x="297" y="332"/>
                    </a:cubicBezTo>
                    <a:cubicBezTo>
                      <a:pt x="436" y="379"/>
                      <a:pt x="576" y="334"/>
                      <a:pt x="715" y="483"/>
                    </a:cubicBezTo>
                    <a:lnTo>
                      <a:pt x="558" y="876"/>
                    </a:lnTo>
                    <a:close/>
                    <a:moveTo>
                      <a:pt x="901" y="352"/>
                    </a:moveTo>
                    <a:cubicBezTo>
                      <a:pt x="855" y="399"/>
                      <a:pt x="855" y="399"/>
                      <a:pt x="855" y="399"/>
                    </a:cubicBezTo>
                    <a:cubicBezTo>
                      <a:pt x="848" y="405"/>
                      <a:pt x="837" y="405"/>
                      <a:pt x="831" y="399"/>
                    </a:cubicBezTo>
                    <a:cubicBezTo>
                      <a:pt x="772" y="340"/>
                      <a:pt x="772" y="340"/>
                      <a:pt x="772" y="340"/>
                    </a:cubicBezTo>
                    <a:cubicBezTo>
                      <a:pt x="725" y="459"/>
                      <a:pt x="725" y="459"/>
                      <a:pt x="725" y="459"/>
                    </a:cubicBezTo>
                    <a:cubicBezTo>
                      <a:pt x="729" y="449"/>
                      <a:pt x="729" y="449"/>
                      <a:pt x="729" y="449"/>
                    </a:cubicBezTo>
                    <a:cubicBezTo>
                      <a:pt x="628" y="349"/>
                      <a:pt x="527" y="337"/>
                      <a:pt x="435" y="325"/>
                    </a:cubicBezTo>
                    <a:cubicBezTo>
                      <a:pt x="406" y="322"/>
                      <a:pt x="377" y="318"/>
                      <a:pt x="349" y="312"/>
                    </a:cubicBezTo>
                    <a:cubicBezTo>
                      <a:pt x="631" y="199"/>
                      <a:pt x="631" y="199"/>
                      <a:pt x="631" y="199"/>
                    </a:cubicBezTo>
                    <a:cubicBezTo>
                      <a:pt x="574" y="142"/>
                      <a:pt x="574" y="142"/>
                      <a:pt x="574" y="142"/>
                    </a:cubicBezTo>
                    <a:cubicBezTo>
                      <a:pt x="568" y="135"/>
                      <a:pt x="568" y="125"/>
                      <a:pt x="574" y="118"/>
                    </a:cubicBezTo>
                    <a:cubicBezTo>
                      <a:pt x="621" y="71"/>
                      <a:pt x="621" y="71"/>
                      <a:pt x="621" y="71"/>
                    </a:cubicBezTo>
                    <a:cubicBezTo>
                      <a:pt x="628" y="65"/>
                      <a:pt x="638" y="65"/>
                      <a:pt x="645" y="71"/>
                    </a:cubicBezTo>
                    <a:cubicBezTo>
                      <a:pt x="901" y="328"/>
                      <a:pt x="901" y="328"/>
                      <a:pt x="901" y="328"/>
                    </a:cubicBezTo>
                    <a:cubicBezTo>
                      <a:pt x="908" y="335"/>
                      <a:pt x="908" y="345"/>
                      <a:pt x="901" y="3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id-ID" sz="1100" dirty="0">
                  <a:latin typeface="等线 Light" panose="02010600030101010101" pitchFamily="2" charset="-122"/>
                  <a:ea typeface="等线 Light" panose="02010600030101010101" pitchFamily="2" charset="-122"/>
                </a:endParaRPr>
              </a:p>
            </p:txBody>
          </p:sp>
          <p:sp>
            <p:nvSpPr>
              <p:cNvPr id="28" name="Freeform 6"/>
              <p:cNvSpPr>
                <a:spLocks noEditPoints="1"/>
              </p:cNvSpPr>
              <p:nvPr/>
            </p:nvSpPr>
            <p:spPr bwMode="auto">
              <a:xfrm>
                <a:off x="1751013" y="1998663"/>
                <a:ext cx="623888" cy="623888"/>
              </a:xfrm>
              <a:custGeom>
                <a:avLst/>
                <a:gdLst>
                  <a:gd name="T0" fmla="*/ 83 w 166"/>
                  <a:gd name="T1" fmla="*/ 166 h 166"/>
                  <a:gd name="T2" fmla="*/ 166 w 166"/>
                  <a:gd name="T3" fmla="*/ 83 h 166"/>
                  <a:gd name="T4" fmla="*/ 83 w 166"/>
                  <a:gd name="T5" fmla="*/ 0 h 166"/>
                  <a:gd name="T6" fmla="*/ 0 w 166"/>
                  <a:gd name="T7" fmla="*/ 83 h 166"/>
                  <a:gd name="T8" fmla="*/ 83 w 166"/>
                  <a:gd name="T9" fmla="*/ 166 h 166"/>
                  <a:gd name="T10" fmla="*/ 83 w 166"/>
                  <a:gd name="T11" fmla="*/ 33 h 166"/>
                  <a:gd name="T12" fmla="*/ 133 w 166"/>
                  <a:gd name="T13" fmla="*/ 83 h 166"/>
                  <a:gd name="T14" fmla="*/ 83 w 166"/>
                  <a:gd name="T15" fmla="*/ 133 h 166"/>
                  <a:gd name="T16" fmla="*/ 33 w 166"/>
                  <a:gd name="T17" fmla="*/ 83 h 166"/>
                  <a:gd name="T18" fmla="*/ 83 w 166"/>
                  <a:gd name="T19" fmla="*/ 3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6" h="166">
                    <a:moveTo>
                      <a:pt x="83" y="166"/>
                    </a:moveTo>
                    <a:cubicBezTo>
                      <a:pt x="128" y="166"/>
                      <a:pt x="166" y="129"/>
                      <a:pt x="166" y="83"/>
                    </a:cubicBezTo>
                    <a:cubicBezTo>
                      <a:pt x="166" y="37"/>
                      <a:pt x="128" y="0"/>
                      <a:pt x="83" y="0"/>
                    </a:cubicBezTo>
                    <a:cubicBezTo>
                      <a:pt x="37" y="0"/>
                      <a:pt x="0" y="37"/>
                      <a:pt x="0" y="83"/>
                    </a:cubicBezTo>
                    <a:cubicBezTo>
                      <a:pt x="0" y="129"/>
                      <a:pt x="37" y="166"/>
                      <a:pt x="83" y="166"/>
                    </a:cubicBezTo>
                    <a:close/>
                    <a:moveTo>
                      <a:pt x="83" y="33"/>
                    </a:moveTo>
                    <a:cubicBezTo>
                      <a:pt x="110" y="33"/>
                      <a:pt x="133" y="56"/>
                      <a:pt x="133" y="83"/>
                    </a:cubicBezTo>
                    <a:cubicBezTo>
                      <a:pt x="133" y="111"/>
                      <a:pt x="110" y="133"/>
                      <a:pt x="83" y="133"/>
                    </a:cubicBezTo>
                    <a:cubicBezTo>
                      <a:pt x="55" y="133"/>
                      <a:pt x="33" y="111"/>
                      <a:pt x="33" y="83"/>
                    </a:cubicBezTo>
                    <a:cubicBezTo>
                      <a:pt x="33" y="56"/>
                      <a:pt x="55" y="33"/>
                      <a:pt x="83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id-ID" sz="1100" dirty="0">
                  <a:latin typeface="等线 Light" panose="02010600030101010101" pitchFamily="2" charset="-122"/>
                  <a:ea typeface="等线 Light" panose="02010600030101010101" pitchFamily="2" charset="-122"/>
                </a:endParaRPr>
              </a:p>
            </p:txBody>
          </p:sp>
          <p:sp>
            <p:nvSpPr>
              <p:cNvPr id="29" name="Freeform 7"/>
              <p:cNvSpPr>
                <a:spLocks noEditPoints="1"/>
              </p:cNvSpPr>
              <p:nvPr/>
            </p:nvSpPr>
            <p:spPr bwMode="auto">
              <a:xfrm>
                <a:off x="3375025" y="-1587"/>
                <a:ext cx="623888" cy="623888"/>
              </a:xfrm>
              <a:custGeom>
                <a:avLst/>
                <a:gdLst>
                  <a:gd name="T0" fmla="*/ 83 w 166"/>
                  <a:gd name="T1" fmla="*/ 0 h 166"/>
                  <a:gd name="T2" fmla="*/ 0 w 166"/>
                  <a:gd name="T3" fmla="*/ 83 h 166"/>
                  <a:gd name="T4" fmla="*/ 83 w 166"/>
                  <a:gd name="T5" fmla="*/ 166 h 166"/>
                  <a:gd name="T6" fmla="*/ 166 w 166"/>
                  <a:gd name="T7" fmla="*/ 83 h 166"/>
                  <a:gd name="T8" fmla="*/ 83 w 166"/>
                  <a:gd name="T9" fmla="*/ 0 h 166"/>
                  <a:gd name="T10" fmla="*/ 83 w 166"/>
                  <a:gd name="T11" fmla="*/ 133 h 166"/>
                  <a:gd name="T12" fmla="*/ 33 w 166"/>
                  <a:gd name="T13" fmla="*/ 83 h 166"/>
                  <a:gd name="T14" fmla="*/ 83 w 166"/>
                  <a:gd name="T15" fmla="*/ 33 h 166"/>
                  <a:gd name="T16" fmla="*/ 133 w 166"/>
                  <a:gd name="T17" fmla="*/ 83 h 166"/>
                  <a:gd name="T18" fmla="*/ 83 w 166"/>
                  <a:gd name="T19" fmla="*/ 13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6" h="166">
                    <a:moveTo>
                      <a:pt x="83" y="0"/>
                    </a:moveTo>
                    <a:cubicBezTo>
                      <a:pt x="37" y="0"/>
                      <a:pt x="0" y="37"/>
                      <a:pt x="0" y="83"/>
                    </a:cubicBezTo>
                    <a:cubicBezTo>
                      <a:pt x="0" y="129"/>
                      <a:pt x="37" y="166"/>
                      <a:pt x="83" y="166"/>
                    </a:cubicBezTo>
                    <a:cubicBezTo>
                      <a:pt x="129" y="166"/>
                      <a:pt x="166" y="129"/>
                      <a:pt x="166" y="83"/>
                    </a:cubicBezTo>
                    <a:cubicBezTo>
                      <a:pt x="166" y="37"/>
                      <a:pt x="129" y="0"/>
                      <a:pt x="83" y="0"/>
                    </a:cubicBezTo>
                    <a:close/>
                    <a:moveTo>
                      <a:pt x="83" y="133"/>
                    </a:moveTo>
                    <a:cubicBezTo>
                      <a:pt x="55" y="133"/>
                      <a:pt x="33" y="111"/>
                      <a:pt x="33" y="83"/>
                    </a:cubicBezTo>
                    <a:cubicBezTo>
                      <a:pt x="33" y="56"/>
                      <a:pt x="55" y="33"/>
                      <a:pt x="83" y="33"/>
                    </a:cubicBezTo>
                    <a:cubicBezTo>
                      <a:pt x="110" y="33"/>
                      <a:pt x="133" y="56"/>
                      <a:pt x="133" y="83"/>
                    </a:cubicBezTo>
                    <a:cubicBezTo>
                      <a:pt x="133" y="111"/>
                      <a:pt x="110" y="133"/>
                      <a:pt x="83" y="1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id-ID" sz="1100" dirty="0">
                  <a:latin typeface="等线 Light" panose="02010600030101010101" pitchFamily="2" charset="-122"/>
                  <a:ea typeface="等线 Light" panose="02010600030101010101" pitchFamily="2" charset="-122"/>
                </a:endParaRPr>
              </a:p>
            </p:txBody>
          </p:sp>
          <p:sp>
            <p:nvSpPr>
              <p:cNvPr id="30" name="Freeform 8"/>
              <p:cNvSpPr>
                <a:spLocks noEditPoints="1"/>
              </p:cNvSpPr>
              <p:nvPr/>
            </p:nvSpPr>
            <p:spPr bwMode="auto">
              <a:xfrm>
                <a:off x="1000125" y="1874838"/>
                <a:ext cx="500063" cy="500063"/>
              </a:xfrm>
              <a:custGeom>
                <a:avLst/>
                <a:gdLst>
                  <a:gd name="T0" fmla="*/ 0 w 133"/>
                  <a:gd name="T1" fmla="*/ 66 h 133"/>
                  <a:gd name="T2" fmla="*/ 67 w 133"/>
                  <a:gd name="T3" fmla="*/ 133 h 133"/>
                  <a:gd name="T4" fmla="*/ 133 w 133"/>
                  <a:gd name="T5" fmla="*/ 66 h 133"/>
                  <a:gd name="T6" fmla="*/ 67 w 133"/>
                  <a:gd name="T7" fmla="*/ 0 h 133"/>
                  <a:gd name="T8" fmla="*/ 0 w 133"/>
                  <a:gd name="T9" fmla="*/ 66 h 133"/>
                  <a:gd name="T10" fmla="*/ 67 w 133"/>
                  <a:gd name="T11" fmla="*/ 33 h 133"/>
                  <a:gd name="T12" fmla="*/ 100 w 133"/>
                  <a:gd name="T13" fmla="*/ 66 h 133"/>
                  <a:gd name="T14" fmla="*/ 67 w 133"/>
                  <a:gd name="T15" fmla="*/ 100 h 133"/>
                  <a:gd name="T16" fmla="*/ 33 w 133"/>
                  <a:gd name="T17" fmla="*/ 66 h 133"/>
                  <a:gd name="T18" fmla="*/ 67 w 133"/>
                  <a:gd name="T19" fmla="*/ 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133">
                    <a:moveTo>
                      <a:pt x="0" y="66"/>
                    </a:moveTo>
                    <a:cubicBezTo>
                      <a:pt x="0" y="103"/>
                      <a:pt x="30" y="133"/>
                      <a:pt x="67" y="133"/>
                    </a:cubicBezTo>
                    <a:cubicBezTo>
                      <a:pt x="103" y="133"/>
                      <a:pt x="133" y="103"/>
                      <a:pt x="133" y="66"/>
                    </a:cubicBezTo>
                    <a:cubicBezTo>
                      <a:pt x="133" y="30"/>
                      <a:pt x="103" y="0"/>
                      <a:pt x="67" y="0"/>
                    </a:cubicBezTo>
                    <a:cubicBezTo>
                      <a:pt x="30" y="0"/>
                      <a:pt x="0" y="30"/>
                      <a:pt x="0" y="66"/>
                    </a:cubicBezTo>
                    <a:close/>
                    <a:moveTo>
                      <a:pt x="67" y="33"/>
                    </a:moveTo>
                    <a:cubicBezTo>
                      <a:pt x="85" y="33"/>
                      <a:pt x="100" y="48"/>
                      <a:pt x="100" y="66"/>
                    </a:cubicBezTo>
                    <a:cubicBezTo>
                      <a:pt x="100" y="85"/>
                      <a:pt x="85" y="100"/>
                      <a:pt x="67" y="100"/>
                    </a:cubicBezTo>
                    <a:cubicBezTo>
                      <a:pt x="48" y="100"/>
                      <a:pt x="33" y="85"/>
                      <a:pt x="33" y="66"/>
                    </a:cubicBezTo>
                    <a:cubicBezTo>
                      <a:pt x="33" y="48"/>
                      <a:pt x="48" y="33"/>
                      <a:pt x="67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id-ID" sz="1100" dirty="0">
                  <a:latin typeface="等线 Light" panose="02010600030101010101" pitchFamily="2" charset="-122"/>
                  <a:ea typeface="等线 Light" panose="02010600030101010101" pitchFamily="2" charset="-122"/>
                </a:endParaRPr>
              </a:p>
            </p:txBody>
          </p:sp>
          <p:sp>
            <p:nvSpPr>
              <p:cNvPr id="31" name="Oval 9"/>
              <p:cNvSpPr>
                <a:spLocks noChangeArrowheads="1"/>
              </p:cNvSpPr>
              <p:nvPr/>
            </p:nvSpPr>
            <p:spPr bwMode="auto">
              <a:xfrm>
                <a:off x="1500188" y="2751138"/>
                <a:ext cx="250825" cy="24765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id-ID" sz="1100" dirty="0">
                  <a:latin typeface="等线 Light" panose="02010600030101010101" pitchFamily="2" charset="-122"/>
                  <a:ea typeface="等线 Light" panose="02010600030101010101" pitchFamily="2" charset="-122"/>
                </a:endParaRPr>
              </a:p>
            </p:txBody>
          </p:sp>
          <p:sp>
            <p:nvSpPr>
              <p:cNvPr id="32" name="Oval 10"/>
              <p:cNvSpPr>
                <a:spLocks noChangeArrowheads="1"/>
              </p:cNvSpPr>
              <p:nvPr/>
            </p:nvSpPr>
            <p:spPr bwMode="auto">
              <a:xfrm>
                <a:off x="3498850" y="874713"/>
                <a:ext cx="252413" cy="24765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id-ID" sz="1100" dirty="0">
                  <a:latin typeface="等线 Light" panose="02010600030101010101" pitchFamily="2" charset="-122"/>
                  <a:ea typeface="等线 Light" panose="02010600030101010101" pitchFamily="2" charset="-122"/>
                </a:endParaRPr>
              </a:p>
            </p:txBody>
          </p:sp>
        </p:grpSp>
        <p:grpSp>
          <p:nvGrpSpPr>
            <p:cNvPr id="8" name="Group 35"/>
            <p:cNvGrpSpPr/>
            <p:nvPr/>
          </p:nvGrpSpPr>
          <p:grpSpPr>
            <a:xfrm>
              <a:off x="9491815" y="6228907"/>
              <a:ext cx="1383832" cy="1301750"/>
              <a:chOff x="-1587" y="-3175"/>
              <a:chExt cx="506412" cy="476250"/>
            </a:xfrm>
            <a:solidFill>
              <a:schemeClr val="bg1"/>
            </a:solidFill>
          </p:grpSpPr>
          <p:sp>
            <p:nvSpPr>
              <p:cNvPr id="25" name="Oval 14"/>
              <p:cNvSpPr>
                <a:spLocks noChangeArrowheads="1"/>
              </p:cNvSpPr>
              <p:nvPr/>
            </p:nvSpPr>
            <p:spPr bwMode="auto">
              <a:xfrm>
                <a:off x="244475" y="257175"/>
                <a:ext cx="60325" cy="6191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id-ID" sz="1100" dirty="0">
                  <a:latin typeface="等线 Light" panose="02010600030101010101" pitchFamily="2" charset="-122"/>
                  <a:ea typeface="等线 Light" panose="02010600030101010101" pitchFamily="2" charset="-122"/>
                </a:endParaRPr>
              </a:p>
            </p:txBody>
          </p:sp>
          <p:sp>
            <p:nvSpPr>
              <p:cNvPr id="26" name="Freeform 15"/>
              <p:cNvSpPr>
                <a:spLocks noEditPoints="1"/>
              </p:cNvSpPr>
              <p:nvPr/>
            </p:nvSpPr>
            <p:spPr bwMode="auto">
              <a:xfrm>
                <a:off x="-1587" y="-3175"/>
                <a:ext cx="506412" cy="476250"/>
              </a:xfrm>
              <a:custGeom>
                <a:avLst/>
                <a:gdLst>
                  <a:gd name="T0" fmla="*/ 116 w 132"/>
                  <a:gd name="T1" fmla="*/ 48 h 124"/>
                  <a:gd name="T2" fmla="*/ 116 w 132"/>
                  <a:gd name="T3" fmla="*/ 22 h 124"/>
                  <a:gd name="T4" fmla="*/ 104 w 132"/>
                  <a:gd name="T5" fmla="*/ 0 h 124"/>
                  <a:gd name="T6" fmla="*/ 22 w 132"/>
                  <a:gd name="T7" fmla="*/ 0 h 124"/>
                  <a:gd name="T8" fmla="*/ 0 w 132"/>
                  <a:gd name="T9" fmla="*/ 102 h 124"/>
                  <a:gd name="T10" fmla="*/ 94 w 132"/>
                  <a:gd name="T11" fmla="*/ 124 h 124"/>
                  <a:gd name="T12" fmla="*/ 116 w 132"/>
                  <a:gd name="T13" fmla="*/ 96 h 124"/>
                  <a:gd name="T14" fmla="*/ 116 w 132"/>
                  <a:gd name="T15" fmla="*/ 48 h 124"/>
                  <a:gd name="T16" fmla="*/ 88 w 132"/>
                  <a:gd name="T17" fmla="*/ 8 h 124"/>
                  <a:gd name="T18" fmla="*/ 108 w 132"/>
                  <a:gd name="T19" fmla="*/ 12 h 124"/>
                  <a:gd name="T20" fmla="*/ 108 w 132"/>
                  <a:gd name="T21" fmla="*/ 24 h 124"/>
                  <a:gd name="T22" fmla="*/ 104 w 132"/>
                  <a:gd name="T23" fmla="*/ 36 h 124"/>
                  <a:gd name="T24" fmla="*/ 104 w 132"/>
                  <a:gd name="T25" fmla="*/ 32 h 124"/>
                  <a:gd name="T26" fmla="*/ 104 w 132"/>
                  <a:gd name="T27" fmla="*/ 16 h 124"/>
                  <a:gd name="T28" fmla="*/ 16 w 132"/>
                  <a:gd name="T29" fmla="*/ 12 h 124"/>
                  <a:gd name="T30" fmla="*/ 12 w 132"/>
                  <a:gd name="T31" fmla="*/ 24 h 124"/>
                  <a:gd name="T32" fmla="*/ 8 w 132"/>
                  <a:gd name="T33" fmla="*/ 22 h 124"/>
                  <a:gd name="T34" fmla="*/ 100 w 132"/>
                  <a:gd name="T35" fmla="*/ 20 h 124"/>
                  <a:gd name="T36" fmla="*/ 16 w 132"/>
                  <a:gd name="T37" fmla="*/ 16 h 124"/>
                  <a:gd name="T38" fmla="*/ 100 w 132"/>
                  <a:gd name="T39" fmla="*/ 20 h 124"/>
                  <a:gd name="T40" fmla="*/ 100 w 132"/>
                  <a:gd name="T41" fmla="*/ 28 h 124"/>
                  <a:gd name="T42" fmla="*/ 16 w 132"/>
                  <a:gd name="T43" fmla="*/ 24 h 124"/>
                  <a:gd name="T44" fmla="*/ 100 w 132"/>
                  <a:gd name="T45" fmla="*/ 32 h 124"/>
                  <a:gd name="T46" fmla="*/ 88 w 132"/>
                  <a:gd name="T47" fmla="*/ 36 h 124"/>
                  <a:gd name="T48" fmla="*/ 16 w 132"/>
                  <a:gd name="T49" fmla="*/ 35 h 124"/>
                  <a:gd name="T50" fmla="*/ 100 w 132"/>
                  <a:gd name="T51" fmla="*/ 32 h 124"/>
                  <a:gd name="T52" fmla="*/ 94 w 132"/>
                  <a:gd name="T53" fmla="*/ 116 h 124"/>
                  <a:gd name="T54" fmla="*/ 8 w 132"/>
                  <a:gd name="T55" fmla="*/ 102 h 124"/>
                  <a:gd name="T56" fmla="*/ 22 w 132"/>
                  <a:gd name="T57" fmla="*/ 44 h 124"/>
                  <a:gd name="T58" fmla="*/ 104 w 132"/>
                  <a:gd name="T59" fmla="*/ 44 h 124"/>
                  <a:gd name="T60" fmla="*/ 108 w 132"/>
                  <a:gd name="T61" fmla="*/ 56 h 124"/>
                  <a:gd name="T62" fmla="*/ 52 w 132"/>
                  <a:gd name="T63" fmla="*/ 76 h 124"/>
                  <a:gd name="T64" fmla="*/ 108 w 132"/>
                  <a:gd name="T65" fmla="*/ 96 h 124"/>
                  <a:gd name="T66" fmla="*/ 113 w 132"/>
                  <a:gd name="T67" fmla="*/ 88 h 124"/>
                  <a:gd name="T68" fmla="*/ 60 w 132"/>
                  <a:gd name="T69" fmla="*/ 76 h 124"/>
                  <a:gd name="T70" fmla="*/ 108 w 132"/>
                  <a:gd name="T71" fmla="*/ 64 h 124"/>
                  <a:gd name="T72" fmla="*/ 115 w 132"/>
                  <a:gd name="T73" fmla="*/ 59 h 124"/>
                  <a:gd name="T74" fmla="*/ 120 w 132"/>
                  <a:gd name="T7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24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id-ID" sz="1100" dirty="0">
                  <a:latin typeface="等线 Light" panose="02010600030101010101" pitchFamily="2" charset="-122"/>
                  <a:ea typeface="等线 Light" panose="02010600030101010101" pitchFamily="2" charset="-122"/>
                </a:endParaRPr>
              </a:p>
            </p:txBody>
          </p:sp>
        </p:grpSp>
        <p:grpSp>
          <p:nvGrpSpPr>
            <p:cNvPr id="9" name="Group 38"/>
            <p:cNvGrpSpPr/>
            <p:nvPr/>
          </p:nvGrpSpPr>
          <p:grpSpPr>
            <a:xfrm>
              <a:off x="19001846" y="5937816"/>
              <a:ext cx="1524627" cy="1525684"/>
              <a:chOff x="-1587" y="-3175"/>
              <a:chExt cx="3670300" cy="3671888"/>
            </a:xfrm>
            <a:solidFill>
              <a:schemeClr val="bg1"/>
            </a:solidFill>
          </p:grpSpPr>
          <p:sp>
            <p:nvSpPr>
              <p:cNvPr id="23" name="Freeform 24"/>
              <p:cNvSpPr>
                <a:spLocks noEditPoints="1"/>
              </p:cNvSpPr>
              <p:nvPr/>
            </p:nvSpPr>
            <p:spPr bwMode="auto">
              <a:xfrm>
                <a:off x="-1587" y="-3175"/>
                <a:ext cx="3670300" cy="3671888"/>
              </a:xfrm>
              <a:custGeom>
                <a:avLst/>
                <a:gdLst>
                  <a:gd name="T0" fmla="*/ 631 w 976"/>
                  <a:gd name="T1" fmla="*/ 306 h 976"/>
                  <a:gd name="T2" fmla="*/ 488 w 976"/>
                  <a:gd name="T3" fmla="*/ 0 h 976"/>
                  <a:gd name="T4" fmla="*/ 275 w 976"/>
                  <a:gd name="T5" fmla="*/ 312 h 976"/>
                  <a:gd name="T6" fmla="*/ 244 w 976"/>
                  <a:gd name="T7" fmla="*/ 329 h 976"/>
                  <a:gd name="T8" fmla="*/ 92 w 976"/>
                  <a:gd name="T9" fmla="*/ 305 h 976"/>
                  <a:gd name="T10" fmla="*/ 0 w 976"/>
                  <a:gd name="T11" fmla="*/ 885 h 976"/>
                  <a:gd name="T12" fmla="*/ 183 w 976"/>
                  <a:gd name="T13" fmla="*/ 976 h 976"/>
                  <a:gd name="T14" fmla="*/ 266 w 976"/>
                  <a:gd name="T15" fmla="*/ 924 h 976"/>
                  <a:gd name="T16" fmla="*/ 275 w 976"/>
                  <a:gd name="T17" fmla="*/ 926 h 976"/>
                  <a:gd name="T18" fmla="*/ 580 w 976"/>
                  <a:gd name="T19" fmla="*/ 976 h 976"/>
                  <a:gd name="T20" fmla="*/ 856 w 976"/>
                  <a:gd name="T21" fmla="*/ 917 h 976"/>
                  <a:gd name="T22" fmla="*/ 870 w 976"/>
                  <a:gd name="T23" fmla="*/ 831 h 976"/>
                  <a:gd name="T24" fmla="*/ 920 w 976"/>
                  <a:gd name="T25" fmla="*/ 669 h 976"/>
                  <a:gd name="T26" fmla="*/ 949 w 976"/>
                  <a:gd name="T27" fmla="*/ 512 h 976"/>
                  <a:gd name="T28" fmla="*/ 976 w 976"/>
                  <a:gd name="T29" fmla="*/ 439 h 976"/>
                  <a:gd name="T30" fmla="*/ 890 w 976"/>
                  <a:gd name="T31" fmla="*/ 319 h 976"/>
                  <a:gd name="T32" fmla="*/ 183 w 976"/>
                  <a:gd name="T33" fmla="*/ 915 h 976"/>
                  <a:gd name="T34" fmla="*/ 61 w 976"/>
                  <a:gd name="T35" fmla="*/ 885 h 976"/>
                  <a:gd name="T36" fmla="*/ 92 w 976"/>
                  <a:gd name="T37" fmla="*/ 366 h 976"/>
                  <a:gd name="T38" fmla="*/ 214 w 976"/>
                  <a:gd name="T39" fmla="*/ 397 h 976"/>
                  <a:gd name="T40" fmla="*/ 914 w 976"/>
                  <a:gd name="T41" fmla="*/ 443 h 976"/>
                  <a:gd name="T42" fmla="*/ 793 w 976"/>
                  <a:gd name="T43" fmla="*/ 488 h 976"/>
                  <a:gd name="T44" fmla="*/ 793 w 976"/>
                  <a:gd name="T45" fmla="*/ 519 h 976"/>
                  <a:gd name="T46" fmla="*/ 901 w 976"/>
                  <a:gd name="T47" fmla="*/ 575 h 976"/>
                  <a:gd name="T48" fmla="*/ 763 w 976"/>
                  <a:gd name="T49" fmla="*/ 641 h 976"/>
                  <a:gd name="T50" fmla="*/ 763 w 976"/>
                  <a:gd name="T51" fmla="*/ 671 h 976"/>
                  <a:gd name="T52" fmla="*/ 862 w 976"/>
                  <a:gd name="T53" fmla="*/ 734 h 976"/>
                  <a:gd name="T54" fmla="*/ 732 w 976"/>
                  <a:gd name="T55" fmla="*/ 793 h 976"/>
                  <a:gd name="T56" fmla="*/ 732 w 976"/>
                  <a:gd name="T57" fmla="*/ 824 h 976"/>
                  <a:gd name="T58" fmla="*/ 811 w 976"/>
                  <a:gd name="T59" fmla="*/ 866 h 976"/>
                  <a:gd name="T60" fmla="*/ 747 w 976"/>
                  <a:gd name="T61" fmla="*/ 915 h 976"/>
                  <a:gd name="T62" fmla="*/ 411 w 976"/>
                  <a:gd name="T63" fmla="*/ 896 h 976"/>
                  <a:gd name="T64" fmla="*/ 244 w 976"/>
                  <a:gd name="T65" fmla="*/ 835 h 976"/>
                  <a:gd name="T66" fmla="*/ 268 w 976"/>
                  <a:gd name="T67" fmla="*/ 382 h 976"/>
                  <a:gd name="T68" fmla="*/ 458 w 976"/>
                  <a:gd name="T69" fmla="*/ 92 h 976"/>
                  <a:gd name="T70" fmla="*/ 577 w 976"/>
                  <a:gd name="T71" fmla="*/ 206 h 976"/>
                  <a:gd name="T72" fmla="*/ 879 w 976"/>
                  <a:gd name="T73" fmla="*/ 377 h 976"/>
                  <a:gd name="T74" fmla="*/ 914 w 976"/>
                  <a:gd name="T75" fmla="*/ 443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76" h="976">
                    <a:moveTo>
                      <a:pt x="890" y="319"/>
                    </a:moveTo>
                    <a:cubicBezTo>
                      <a:pt x="851" y="309"/>
                      <a:pt x="762" y="309"/>
                      <a:pt x="631" y="306"/>
                    </a:cubicBezTo>
                    <a:cubicBezTo>
                      <a:pt x="637" y="277"/>
                      <a:pt x="638" y="252"/>
                      <a:pt x="638" y="206"/>
                    </a:cubicBezTo>
                    <a:cubicBezTo>
                      <a:pt x="638" y="96"/>
                      <a:pt x="559" y="0"/>
                      <a:pt x="488" y="0"/>
                    </a:cubicBezTo>
                    <a:cubicBezTo>
                      <a:pt x="438" y="0"/>
                      <a:pt x="397" y="41"/>
                      <a:pt x="397" y="91"/>
                    </a:cubicBezTo>
                    <a:cubicBezTo>
                      <a:pt x="396" y="152"/>
                      <a:pt x="377" y="258"/>
                      <a:pt x="275" y="312"/>
                    </a:cubicBezTo>
                    <a:cubicBezTo>
                      <a:pt x="267" y="316"/>
                      <a:pt x="246" y="327"/>
                      <a:pt x="242" y="328"/>
                    </a:cubicBezTo>
                    <a:cubicBezTo>
                      <a:pt x="244" y="329"/>
                      <a:pt x="244" y="329"/>
                      <a:pt x="244" y="329"/>
                    </a:cubicBezTo>
                    <a:cubicBezTo>
                      <a:pt x="228" y="316"/>
                      <a:pt x="206" y="305"/>
                      <a:pt x="183" y="305"/>
                    </a:cubicBezTo>
                    <a:cubicBezTo>
                      <a:pt x="92" y="305"/>
                      <a:pt x="92" y="305"/>
                      <a:pt x="92" y="305"/>
                    </a:cubicBezTo>
                    <a:cubicBezTo>
                      <a:pt x="41" y="305"/>
                      <a:pt x="0" y="346"/>
                      <a:pt x="0" y="397"/>
                    </a:cubicBezTo>
                    <a:cubicBezTo>
                      <a:pt x="0" y="885"/>
                      <a:pt x="0" y="885"/>
                      <a:pt x="0" y="885"/>
                    </a:cubicBezTo>
                    <a:cubicBezTo>
                      <a:pt x="0" y="935"/>
                      <a:pt x="41" y="976"/>
                      <a:pt x="92" y="976"/>
                    </a:cubicBezTo>
                    <a:cubicBezTo>
                      <a:pt x="183" y="976"/>
                      <a:pt x="183" y="976"/>
                      <a:pt x="183" y="976"/>
                    </a:cubicBezTo>
                    <a:cubicBezTo>
                      <a:pt x="219" y="976"/>
                      <a:pt x="250" y="954"/>
                      <a:pt x="264" y="923"/>
                    </a:cubicBezTo>
                    <a:cubicBezTo>
                      <a:pt x="265" y="923"/>
                      <a:pt x="265" y="924"/>
                      <a:pt x="266" y="924"/>
                    </a:cubicBezTo>
                    <a:cubicBezTo>
                      <a:pt x="268" y="924"/>
                      <a:pt x="270" y="925"/>
                      <a:pt x="273" y="926"/>
                    </a:cubicBezTo>
                    <a:cubicBezTo>
                      <a:pt x="274" y="926"/>
                      <a:pt x="274" y="926"/>
                      <a:pt x="275" y="926"/>
                    </a:cubicBezTo>
                    <a:cubicBezTo>
                      <a:pt x="292" y="930"/>
                      <a:pt x="326" y="938"/>
                      <a:pt x="398" y="955"/>
                    </a:cubicBezTo>
                    <a:cubicBezTo>
                      <a:pt x="414" y="959"/>
                      <a:pt x="496" y="976"/>
                      <a:pt x="580" y="976"/>
                    </a:cubicBezTo>
                    <a:cubicBezTo>
                      <a:pt x="747" y="976"/>
                      <a:pt x="747" y="976"/>
                      <a:pt x="747" y="976"/>
                    </a:cubicBezTo>
                    <a:cubicBezTo>
                      <a:pt x="798" y="976"/>
                      <a:pt x="835" y="956"/>
                      <a:pt x="856" y="917"/>
                    </a:cubicBezTo>
                    <a:cubicBezTo>
                      <a:pt x="857" y="917"/>
                      <a:pt x="864" y="903"/>
                      <a:pt x="869" y="884"/>
                    </a:cubicBezTo>
                    <a:cubicBezTo>
                      <a:pt x="874" y="870"/>
                      <a:pt x="875" y="851"/>
                      <a:pt x="870" y="831"/>
                    </a:cubicBezTo>
                    <a:cubicBezTo>
                      <a:pt x="903" y="808"/>
                      <a:pt x="913" y="774"/>
                      <a:pt x="920" y="752"/>
                    </a:cubicBezTo>
                    <a:cubicBezTo>
                      <a:pt x="932" y="716"/>
                      <a:pt x="928" y="688"/>
                      <a:pt x="920" y="669"/>
                    </a:cubicBezTo>
                    <a:cubicBezTo>
                      <a:pt x="939" y="651"/>
                      <a:pt x="954" y="625"/>
                      <a:pt x="961" y="585"/>
                    </a:cubicBezTo>
                    <a:cubicBezTo>
                      <a:pt x="965" y="559"/>
                      <a:pt x="961" y="534"/>
                      <a:pt x="949" y="512"/>
                    </a:cubicBezTo>
                    <a:cubicBezTo>
                      <a:pt x="966" y="493"/>
                      <a:pt x="974" y="468"/>
                      <a:pt x="975" y="446"/>
                    </a:cubicBezTo>
                    <a:cubicBezTo>
                      <a:pt x="976" y="439"/>
                      <a:pt x="976" y="439"/>
                      <a:pt x="976" y="439"/>
                    </a:cubicBezTo>
                    <a:cubicBezTo>
                      <a:pt x="976" y="435"/>
                      <a:pt x="976" y="433"/>
                      <a:pt x="976" y="424"/>
                    </a:cubicBezTo>
                    <a:cubicBezTo>
                      <a:pt x="976" y="386"/>
                      <a:pt x="949" y="336"/>
                      <a:pt x="890" y="319"/>
                    </a:cubicBezTo>
                    <a:close/>
                    <a:moveTo>
                      <a:pt x="214" y="885"/>
                    </a:moveTo>
                    <a:cubicBezTo>
                      <a:pt x="214" y="901"/>
                      <a:pt x="200" y="915"/>
                      <a:pt x="183" y="915"/>
                    </a:cubicBezTo>
                    <a:cubicBezTo>
                      <a:pt x="92" y="915"/>
                      <a:pt x="92" y="915"/>
                      <a:pt x="92" y="915"/>
                    </a:cubicBezTo>
                    <a:cubicBezTo>
                      <a:pt x="75" y="915"/>
                      <a:pt x="61" y="901"/>
                      <a:pt x="61" y="885"/>
                    </a:cubicBezTo>
                    <a:cubicBezTo>
                      <a:pt x="61" y="397"/>
                      <a:pt x="61" y="397"/>
                      <a:pt x="61" y="397"/>
                    </a:cubicBezTo>
                    <a:cubicBezTo>
                      <a:pt x="61" y="380"/>
                      <a:pt x="75" y="366"/>
                      <a:pt x="92" y="366"/>
                    </a:cubicBezTo>
                    <a:cubicBezTo>
                      <a:pt x="183" y="366"/>
                      <a:pt x="183" y="366"/>
                      <a:pt x="183" y="366"/>
                    </a:cubicBezTo>
                    <a:cubicBezTo>
                      <a:pt x="200" y="366"/>
                      <a:pt x="214" y="380"/>
                      <a:pt x="214" y="397"/>
                    </a:cubicBezTo>
                    <a:lnTo>
                      <a:pt x="214" y="885"/>
                    </a:lnTo>
                    <a:close/>
                    <a:moveTo>
                      <a:pt x="914" y="443"/>
                    </a:moveTo>
                    <a:cubicBezTo>
                      <a:pt x="914" y="458"/>
                      <a:pt x="907" y="488"/>
                      <a:pt x="854" y="488"/>
                    </a:cubicBezTo>
                    <a:cubicBezTo>
                      <a:pt x="808" y="488"/>
                      <a:pt x="793" y="488"/>
                      <a:pt x="793" y="488"/>
                    </a:cubicBezTo>
                    <a:cubicBezTo>
                      <a:pt x="785" y="488"/>
                      <a:pt x="778" y="495"/>
                      <a:pt x="778" y="503"/>
                    </a:cubicBezTo>
                    <a:cubicBezTo>
                      <a:pt x="778" y="512"/>
                      <a:pt x="785" y="519"/>
                      <a:pt x="793" y="519"/>
                    </a:cubicBezTo>
                    <a:cubicBezTo>
                      <a:pt x="793" y="519"/>
                      <a:pt x="806" y="519"/>
                      <a:pt x="852" y="519"/>
                    </a:cubicBezTo>
                    <a:cubicBezTo>
                      <a:pt x="898" y="519"/>
                      <a:pt x="904" y="556"/>
                      <a:pt x="901" y="575"/>
                    </a:cubicBezTo>
                    <a:cubicBezTo>
                      <a:pt x="897" y="598"/>
                      <a:pt x="886" y="641"/>
                      <a:pt x="835" y="641"/>
                    </a:cubicBezTo>
                    <a:cubicBezTo>
                      <a:pt x="783" y="641"/>
                      <a:pt x="763" y="641"/>
                      <a:pt x="763" y="641"/>
                    </a:cubicBezTo>
                    <a:cubicBezTo>
                      <a:pt x="754" y="641"/>
                      <a:pt x="747" y="647"/>
                      <a:pt x="747" y="656"/>
                    </a:cubicBezTo>
                    <a:cubicBezTo>
                      <a:pt x="747" y="664"/>
                      <a:pt x="754" y="671"/>
                      <a:pt x="763" y="671"/>
                    </a:cubicBezTo>
                    <a:cubicBezTo>
                      <a:pt x="763" y="671"/>
                      <a:pt x="799" y="671"/>
                      <a:pt x="823" y="671"/>
                    </a:cubicBezTo>
                    <a:cubicBezTo>
                      <a:pt x="874" y="671"/>
                      <a:pt x="870" y="710"/>
                      <a:pt x="862" y="734"/>
                    </a:cubicBezTo>
                    <a:cubicBezTo>
                      <a:pt x="852" y="764"/>
                      <a:pt x="846" y="793"/>
                      <a:pt x="782" y="793"/>
                    </a:cubicBezTo>
                    <a:cubicBezTo>
                      <a:pt x="760" y="793"/>
                      <a:pt x="732" y="793"/>
                      <a:pt x="732" y="793"/>
                    </a:cubicBezTo>
                    <a:cubicBezTo>
                      <a:pt x="723" y="793"/>
                      <a:pt x="717" y="800"/>
                      <a:pt x="717" y="808"/>
                    </a:cubicBezTo>
                    <a:cubicBezTo>
                      <a:pt x="717" y="817"/>
                      <a:pt x="723" y="824"/>
                      <a:pt x="732" y="824"/>
                    </a:cubicBezTo>
                    <a:cubicBezTo>
                      <a:pt x="732" y="824"/>
                      <a:pt x="753" y="824"/>
                      <a:pt x="780" y="824"/>
                    </a:cubicBezTo>
                    <a:cubicBezTo>
                      <a:pt x="813" y="824"/>
                      <a:pt x="815" y="855"/>
                      <a:pt x="811" y="866"/>
                    </a:cubicBezTo>
                    <a:cubicBezTo>
                      <a:pt x="807" y="879"/>
                      <a:pt x="803" y="888"/>
                      <a:pt x="803" y="888"/>
                    </a:cubicBezTo>
                    <a:cubicBezTo>
                      <a:pt x="793" y="905"/>
                      <a:pt x="779" y="915"/>
                      <a:pt x="747" y="915"/>
                    </a:cubicBezTo>
                    <a:cubicBezTo>
                      <a:pt x="580" y="915"/>
                      <a:pt x="580" y="915"/>
                      <a:pt x="580" y="915"/>
                    </a:cubicBezTo>
                    <a:cubicBezTo>
                      <a:pt x="497" y="915"/>
                      <a:pt x="414" y="896"/>
                      <a:pt x="411" y="896"/>
                    </a:cubicBezTo>
                    <a:cubicBezTo>
                      <a:pt x="285" y="866"/>
                      <a:pt x="278" y="864"/>
                      <a:pt x="270" y="862"/>
                    </a:cubicBezTo>
                    <a:cubicBezTo>
                      <a:pt x="270" y="862"/>
                      <a:pt x="244" y="857"/>
                      <a:pt x="244" y="835"/>
                    </a:cubicBezTo>
                    <a:cubicBezTo>
                      <a:pt x="244" y="414"/>
                      <a:pt x="244" y="414"/>
                      <a:pt x="244" y="414"/>
                    </a:cubicBezTo>
                    <a:cubicBezTo>
                      <a:pt x="244" y="399"/>
                      <a:pt x="253" y="386"/>
                      <a:pt x="268" y="382"/>
                    </a:cubicBezTo>
                    <a:cubicBezTo>
                      <a:pt x="270" y="381"/>
                      <a:pt x="273" y="380"/>
                      <a:pt x="275" y="380"/>
                    </a:cubicBezTo>
                    <a:cubicBezTo>
                      <a:pt x="414" y="322"/>
                      <a:pt x="456" y="195"/>
                      <a:pt x="458" y="92"/>
                    </a:cubicBezTo>
                    <a:cubicBezTo>
                      <a:pt x="458" y="77"/>
                      <a:pt x="469" y="61"/>
                      <a:pt x="488" y="61"/>
                    </a:cubicBezTo>
                    <a:cubicBezTo>
                      <a:pt x="520" y="61"/>
                      <a:pt x="577" y="126"/>
                      <a:pt x="577" y="206"/>
                    </a:cubicBezTo>
                    <a:cubicBezTo>
                      <a:pt x="577" y="278"/>
                      <a:pt x="574" y="291"/>
                      <a:pt x="549" y="366"/>
                    </a:cubicBezTo>
                    <a:cubicBezTo>
                      <a:pt x="854" y="366"/>
                      <a:pt x="852" y="370"/>
                      <a:pt x="879" y="377"/>
                    </a:cubicBezTo>
                    <a:cubicBezTo>
                      <a:pt x="912" y="387"/>
                      <a:pt x="915" y="415"/>
                      <a:pt x="915" y="424"/>
                    </a:cubicBezTo>
                    <a:cubicBezTo>
                      <a:pt x="915" y="435"/>
                      <a:pt x="915" y="433"/>
                      <a:pt x="914" y="4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id-ID" sz="1100" dirty="0">
                  <a:latin typeface="等线 Light" panose="02010600030101010101" pitchFamily="2" charset="-122"/>
                  <a:ea typeface="等线 Light" panose="02010600030101010101" pitchFamily="2" charset="-122"/>
                </a:endParaRPr>
              </a:p>
            </p:txBody>
          </p:sp>
          <p:sp>
            <p:nvSpPr>
              <p:cNvPr id="24" name="Freeform 25"/>
              <p:cNvSpPr>
                <a:spLocks noEditPoints="1"/>
              </p:cNvSpPr>
              <p:nvPr/>
            </p:nvSpPr>
            <p:spPr bwMode="auto">
              <a:xfrm>
                <a:off x="344488" y="2979738"/>
                <a:ext cx="341313" cy="346075"/>
              </a:xfrm>
              <a:custGeom>
                <a:avLst/>
                <a:gdLst>
                  <a:gd name="T0" fmla="*/ 45 w 91"/>
                  <a:gd name="T1" fmla="*/ 0 h 92"/>
                  <a:gd name="T2" fmla="*/ 0 w 91"/>
                  <a:gd name="T3" fmla="*/ 46 h 92"/>
                  <a:gd name="T4" fmla="*/ 45 w 91"/>
                  <a:gd name="T5" fmla="*/ 92 h 92"/>
                  <a:gd name="T6" fmla="*/ 91 w 91"/>
                  <a:gd name="T7" fmla="*/ 46 h 92"/>
                  <a:gd name="T8" fmla="*/ 45 w 91"/>
                  <a:gd name="T9" fmla="*/ 0 h 92"/>
                  <a:gd name="T10" fmla="*/ 45 w 91"/>
                  <a:gd name="T11" fmla="*/ 61 h 92"/>
                  <a:gd name="T12" fmla="*/ 30 w 91"/>
                  <a:gd name="T13" fmla="*/ 46 h 92"/>
                  <a:gd name="T14" fmla="*/ 45 w 91"/>
                  <a:gd name="T15" fmla="*/ 31 h 92"/>
                  <a:gd name="T16" fmla="*/ 61 w 91"/>
                  <a:gd name="T17" fmla="*/ 46 h 92"/>
                  <a:gd name="T18" fmla="*/ 45 w 91"/>
                  <a:gd name="T19" fmla="*/ 6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92">
                    <a:moveTo>
                      <a:pt x="45" y="0"/>
                    </a:moveTo>
                    <a:cubicBezTo>
                      <a:pt x="20" y="0"/>
                      <a:pt x="0" y="20"/>
                      <a:pt x="0" y="46"/>
                    </a:cubicBezTo>
                    <a:cubicBezTo>
                      <a:pt x="0" y="71"/>
                      <a:pt x="20" y="92"/>
                      <a:pt x="45" y="92"/>
                    </a:cubicBezTo>
                    <a:cubicBezTo>
                      <a:pt x="71" y="92"/>
                      <a:pt x="91" y="71"/>
                      <a:pt x="91" y="46"/>
                    </a:cubicBezTo>
                    <a:cubicBezTo>
                      <a:pt x="91" y="20"/>
                      <a:pt x="71" y="0"/>
                      <a:pt x="45" y="0"/>
                    </a:cubicBezTo>
                    <a:close/>
                    <a:moveTo>
                      <a:pt x="45" y="61"/>
                    </a:moveTo>
                    <a:cubicBezTo>
                      <a:pt x="37" y="61"/>
                      <a:pt x="30" y="54"/>
                      <a:pt x="30" y="46"/>
                    </a:cubicBezTo>
                    <a:cubicBezTo>
                      <a:pt x="30" y="37"/>
                      <a:pt x="37" y="31"/>
                      <a:pt x="45" y="31"/>
                    </a:cubicBezTo>
                    <a:cubicBezTo>
                      <a:pt x="54" y="31"/>
                      <a:pt x="61" y="37"/>
                      <a:pt x="61" y="46"/>
                    </a:cubicBezTo>
                    <a:cubicBezTo>
                      <a:pt x="61" y="54"/>
                      <a:pt x="54" y="61"/>
                      <a:pt x="45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id-ID" sz="1100" dirty="0">
                  <a:latin typeface="等线 Light" panose="02010600030101010101" pitchFamily="2" charset="-122"/>
                  <a:ea typeface="等线 Light" panose="02010600030101010101" pitchFamily="2" charset="-122"/>
                </a:endParaRPr>
              </a:p>
            </p:txBody>
          </p:sp>
        </p:grpSp>
        <p:grpSp>
          <p:nvGrpSpPr>
            <p:cNvPr id="10" name="Group 41"/>
            <p:cNvGrpSpPr/>
            <p:nvPr/>
          </p:nvGrpSpPr>
          <p:grpSpPr>
            <a:xfrm>
              <a:off x="14441156" y="6150072"/>
              <a:ext cx="1209829" cy="1384300"/>
              <a:chOff x="-1587" y="3175"/>
              <a:chExt cx="430212" cy="492125"/>
            </a:xfrm>
            <a:solidFill>
              <a:schemeClr val="bg1"/>
            </a:solidFill>
          </p:grpSpPr>
          <p:sp>
            <p:nvSpPr>
              <p:cNvPr id="19" name="Freeform 29"/>
              <p:cNvSpPr>
                <a:spLocks noEditPoints="1"/>
              </p:cNvSpPr>
              <p:nvPr/>
            </p:nvSpPr>
            <p:spPr bwMode="auto">
              <a:xfrm>
                <a:off x="-1587" y="3175"/>
                <a:ext cx="430212" cy="492125"/>
              </a:xfrm>
              <a:custGeom>
                <a:avLst/>
                <a:gdLst>
                  <a:gd name="T0" fmla="*/ 112 w 112"/>
                  <a:gd name="T1" fmla="*/ 27 h 128"/>
                  <a:gd name="T2" fmla="*/ 100 w 112"/>
                  <a:gd name="T3" fmla="*/ 16 h 128"/>
                  <a:gd name="T4" fmla="*/ 88 w 112"/>
                  <a:gd name="T5" fmla="*/ 16 h 128"/>
                  <a:gd name="T6" fmla="*/ 88 w 112"/>
                  <a:gd name="T7" fmla="*/ 12 h 128"/>
                  <a:gd name="T8" fmla="*/ 88 w 112"/>
                  <a:gd name="T9" fmla="*/ 12 h 128"/>
                  <a:gd name="T10" fmla="*/ 76 w 112"/>
                  <a:gd name="T11" fmla="*/ 0 h 128"/>
                  <a:gd name="T12" fmla="*/ 36 w 112"/>
                  <a:gd name="T13" fmla="*/ 0 h 128"/>
                  <a:gd name="T14" fmla="*/ 24 w 112"/>
                  <a:gd name="T15" fmla="*/ 12 h 128"/>
                  <a:gd name="T16" fmla="*/ 24 w 112"/>
                  <a:gd name="T17" fmla="*/ 12 h 128"/>
                  <a:gd name="T18" fmla="*/ 24 w 112"/>
                  <a:gd name="T19" fmla="*/ 16 h 128"/>
                  <a:gd name="T20" fmla="*/ 12 w 112"/>
                  <a:gd name="T21" fmla="*/ 16 h 128"/>
                  <a:gd name="T22" fmla="*/ 0 w 112"/>
                  <a:gd name="T23" fmla="*/ 27 h 128"/>
                  <a:gd name="T24" fmla="*/ 0 w 112"/>
                  <a:gd name="T25" fmla="*/ 27 h 128"/>
                  <a:gd name="T26" fmla="*/ 0 w 112"/>
                  <a:gd name="T27" fmla="*/ 32 h 128"/>
                  <a:gd name="T28" fmla="*/ 0 w 112"/>
                  <a:gd name="T29" fmla="*/ 36 h 128"/>
                  <a:gd name="T30" fmla="*/ 8 w 112"/>
                  <a:gd name="T31" fmla="*/ 44 h 128"/>
                  <a:gd name="T32" fmla="*/ 8 w 112"/>
                  <a:gd name="T33" fmla="*/ 44 h 128"/>
                  <a:gd name="T34" fmla="*/ 8 w 112"/>
                  <a:gd name="T35" fmla="*/ 112 h 128"/>
                  <a:gd name="T36" fmla="*/ 24 w 112"/>
                  <a:gd name="T37" fmla="*/ 128 h 128"/>
                  <a:gd name="T38" fmla="*/ 88 w 112"/>
                  <a:gd name="T39" fmla="*/ 128 h 128"/>
                  <a:gd name="T40" fmla="*/ 104 w 112"/>
                  <a:gd name="T41" fmla="*/ 112 h 128"/>
                  <a:gd name="T42" fmla="*/ 104 w 112"/>
                  <a:gd name="T43" fmla="*/ 44 h 128"/>
                  <a:gd name="T44" fmla="*/ 104 w 112"/>
                  <a:gd name="T45" fmla="*/ 44 h 128"/>
                  <a:gd name="T46" fmla="*/ 112 w 112"/>
                  <a:gd name="T47" fmla="*/ 36 h 128"/>
                  <a:gd name="T48" fmla="*/ 112 w 112"/>
                  <a:gd name="T49" fmla="*/ 32 h 128"/>
                  <a:gd name="T50" fmla="*/ 112 w 112"/>
                  <a:gd name="T51" fmla="*/ 27 h 128"/>
                  <a:gd name="T52" fmla="*/ 32 w 112"/>
                  <a:gd name="T53" fmla="*/ 12 h 128"/>
                  <a:gd name="T54" fmla="*/ 36 w 112"/>
                  <a:gd name="T55" fmla="*/ 8 h 128"/>
                  <a:gd name="T56" fmla="*/ 76 w 112"/>
                  <a:gd name="T57" fmla="*/ 8 h 128"/>
                  <a:gd name="T58" fmla="*/ 80 w 112"/>
                  <a:gd name="T59" fmla="*/ 12 h 128"/>
                  <a:gd name="T60" fmla="*/ 80 w 112"/>
                  <a:gd name="T61" fmla="*/ 16 h 128"/>
                  <a:gd name="T62" fmla="*/ 32 w 112"/>
                  <a:gd name="T63" fmla="*/ 16 h 128"/>
                  <a:gd name="T64" fmla="*/ 32 w 112"/>
                  <a:gd name="T65" fmla="*/ 12 h 128"/>
                  <a:gd name="T66" fmla="*/ 96 w 112"/>
                  <a:gd name="T67" fmla="*/ 112 h 128"/>
                  <a:gd name="T68" fmla="*/ 88 w 112"/>
                  <a:gd name="T69" fmla="*/ 120 h 128"/>
                  <a:gd name="T70" fmla="*/ 24 w 112"/>
                  <a:gd name="T71" fmla="*/ 120 h 128"/>
                  <a:gd name="T72" fmla="*/ 16 w 112"/>
                  <a:gd name="T73" fmla="*/ 112 h 128"/>
                  <a:gd name="T74" fmla="*/ 16 w 112"/>
                  <a:gd name="T75" fmla="*/ 44 h 128"/>
                  <a:gd name="T76" fmla="*/ 96 w 112"/>
                  <a:gd name="T77" fmla="*/ 44 h 128"/>
                  <a:gd name="T78" fmla="*/ 96 w 112"/>
                  <a:gd name="T79" fmla="*/ 112 h 128"/>
                  <a:gd name="T80" fmla="*/ 104 w 112"/>
                  <a:gd name="T81" fmla="*/ 32 h 128"/>
                  <a:gd name="T82" fmla="*/ 104 w 112"/>
                  <a:gd name="T83" fmla="*/ 36 h 128"/>
                  <a:gd name="T84" fmla="*/ 8 w 112"/>
                  <a:gd name="T85" fmla="*/ 36 h 128"/>
                  <a:gd name="T86" fmla="*/ 8 w 112"/>
                  <a:gd name="T87" fmla="*/ 32 h 128"/>
                  <a:gd name="T88" fmla="*/ 8 w 112"/>
                  <a:gd name="T89" fmla="*/ 28 h 128"/>
                  <a:gd name="T90" fmla="*/ 12 w 112"/>
                  <a:gd name="T91" fmla="*/ 24 h 128"/>
                  <a:gd name="T92" fmla="*/ 100 w 112"/>
                  <a:gd name="T93" fmla="*/ 24 h 128"/>
                  <a:gd name="T94" fmla="*/ 104 w 112"/>
                  <a:gd name="T95" fmla="*/ 28 h 128"/>
                  <a:gd name="T96" fmla="*/ 104 w 112"/>
                  <a:gd name="T97" fmla="*/ 3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2" h="128">
                    <a:moveTo>
                      <a:pt x="112" y="27"/>
                    </a:moveTo>
                    <a:cubicBezTo>
                      <a:pt x="112" y="21"/>
                      <a:pt x="106" y="16"/>
                      <a:pt x="100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5"/>
                      <a:pt x="83" y="0"/>
                      <a:pt x="7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9" y="0"/>
                      <a:pt x="24" y="5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6" y="16"/>
                      <a:pt x="0" y="21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0"/>
                      <a:pt x="4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112"/>
                      <a:pt x="8" y="112"/>
                      <a:pt x="8" y="112"/>
                    </a:cubicBezTo>
                    <a:cubicBezTo>
                      <a:pt x="8" y="121"/>
                      <a:pt x="15" y="128"/>
                      <a:pt x="24" y="128"/>
                    </a:cubicBezTo>
                    <a:cubicBezTo>
                      <a:pt x="88" y="128"/>
                      <a:pt x="88" y="128"/>
                      <a:pt x="88" y="128"/>
                    </a:cubicBezTo>
                    <a:cubicBezTo>
                      <a:pt x="97" y="128"/>
                      <a:pt x="104" y="121"/>
                      <a:pt x="104" y="112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8" y="44"/>
                      <a:pt x="112" y="40"/>
                      <a:pt x="112" y="36"/>
                    </a:cubicBezTo>
                    <a:cubicBezTo>
                      <a:pt x="112" y="32"/>
                      <a:pt x="112" y="32"/>
                      <a:pt x="112" y="32"/>
                    </a:cubicBezTo>
                    <a:cubicBezTo>
                      <a:pt x="112" y="27"/>
                      <a:pt x="112" y="27"/>
                      <a:pt x="112" y="27"/>
                    </a:cubicBezTo>
                    <a:close/>
                    <a:moveTo>
                      <a:pt x="32" y="12"/>
                    </a:moveTo>
                    <a:cubicBezTo>
                      <a:pt x="32" y="10"/>
                      <a:pt x="34" y="8"/>
                      <a:pt x="36" y="8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78" y="8"/>
                      <a:pt x="80" y="10"/>
                      <a:pt x="80" y="12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32" y="16"/>
                      <a:pt x="32" y="16"/>
                      <a:pt x="32" y="16"/>
                    </a:cubicBezTo>
                    <a:lnTo>
                      <a:pt x="32" y="12"/>
                    </a:lnTo>
                    <a:close/>
                    <a:moveTo>
                      <a:pt x="96" y="112"/>
                    </a:moveTo>
                    <a:cubicBezTo>
                      <a:pt x="96" y="116"/>
                      <a:pt x="92" y="120"/>
                      <a:pt x="88" y="120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0" y="120"/>
                      <a:pt x="16" y="116"/>
                      <a:pt x="16" y="112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96" y="44"/>
                      <a:pt x="96" y="44"/>
                      <a:pt x="96" y="44"/>
                    </a:cubicBezTo>
                    <a:lnTo>
                      <a:pt x="96" y="112"/>
                    </a:lnTo>
                    <a:close/>
                    <a:moveTo>
                      <a:pt x="104" y="32"/>
                    </a:moveTo>
                    <a:cubicBezTo>
                      <a:pt x="104" y="36"/>
                      <a:pt x="104" y="36"/>
                      <a:pt x="104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6"/>
                      <a:pt x="10" y="24"/>
                      <a:pt x="12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2" y="24"/>
                      <a:pt x="104" y="26"/>
                      <a:pt x="104" y="28"/>
                    </a:cubicBezTo>
                    <a:lnTo>
                      <a:pt x="104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id-ID" sz="1100" dirty="0">
                  <a:latin typeface="等线 Light" panose="02010600030101010101" pitchFamily="2" charset="-122"/>
                  <a:ea typeface="等线 Light" panose="02010600030101010101" pitchFamily="2" charset="-122"/>
                </a:endParaRPr>
              </a:p>
            </p:txBody>
          </p:sp>
          <p:sp>
            <p:nvSpPr>
              <p:cNvPr id="20" name="Freeform 30"/>
              <p:cNvSpPr>
                <a:spLocks noEditPoints="1"/>
              </p:cNvSpPr>
              <p:nvPr/>
            </p:nvSpPr>
            <p:spPr bwMode="auto">
              <a:xfrm>
                <a:off x="90488" y="203200"/>
                <a:ext cx="61912" cy="230188"/>
              </a:xfrm>
              <a:custGeom>
                <a:avLst/>
                <a:gdLst>
                  <a:gd name="T0" fmla="*/ 4 w 16"/>
                  <a:gd name="T1" fmla="*/ 60 h 60"/>
                  <a:gd name="T2" fmla="*/ 12 w 16"/>
                  <a:gd name="T3" fmla="*/ 60 h 60"/>
                  <a:gd name="T4" fmla="*/ 16 w 16"/>
                  <a:gd name="T5" fmla="*/ 56 h 60"/>
                  <a:gd name="T6" fmla="*/ 16 w 16"/>
                  <a:gd name="T7" fmla="*/ 4 h 60"/>
                  <a:gd name="T8" fmla="*/ 12 w 16"/>
                  <a:gd name="T9" fmla="*/ 0 h 60"/>
                  <a:gd name="T10" fmla="*/ 4 w 16"/>
                  <a:gd name="T11" fmla="*/ 0 h 60"/>
                  <a:gd name="T12" fmla="*/ 0 w 16"/>
                  <a:gd name="T13" fmla="*/ 4 h 60"/>
                  <a:gd name="T14" fmla="*/ 0 w 16"/>
                  <a:gd name="T15" fmla="*/ 56 h 60"/>
                  <a:gd name="T16" fmla="*/ 4 w 16"/>
                  <a:gd name="T17" fmla="*/ 60 h 60"/>
                  <a:gd name="T18" fmla="*/ 4 w 16"/>
                  <a:gd name="T19" fmla="*/ 4 h 60"/>
                  <a:gd name="T20" fmla="*/ 12 w 16"/>
                  <a:gd name="T21" fmla="*/ 4 h 60"/>
                  <a:gd name="T22" fmla="*/ 12 w 16"/>
                  <a:gd name="T23" fmla="*/ 56 h 60"/>
                  <a:gd name="T24" fmla="*/ 4 w 16"/>
                  <a:gd name="T25" fmla="*/ 56 h 60"/>
                  <a:gd name="T26" fmla="*/ 4 w 16"/>
                  <a:gd name="T27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12" y="60"/>
                      <a:pt x="12" y="60"/>
                      <a:pt x="12" y="60"/>
                    </a:cubicBezTo>
                    <a:cubicBezTo>
                      <a:pt x="14" y="60"/>
                      <a:pt x="16" y="58"/>
                      <a:pt x="16" y="56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2"/>
                      <a:pt x="14" y="0"/>
                      <a:pt x="1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8"/>
                      <a:pt x="2" y="60"/>
                      <a:pt x="4" y="60"/>
                    </a:cubicBezTo>
                    <a:close/>
                    <a:moveTo>
                      <a:pt x="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4" y="56"/>
                      <a:pt x="4" y="56"/>
                      <a:pt x="4" y="56"/>
                    </a:cubicBez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id-ID" sz="1100" dirty="0">
                  <a:latin typeface="等线 Light" panose="02010600030101010101" pitchFamily="2" charset="-122"/>
                  <a:ea typeface="等线 Light" panose="02010600030101010101" pitchFamily="2" charset="-122"/>
                </a:endParaRPr>
              </a:p>
            </p:txBody>
          </p:sp>
          <p:sp>
            <p:nvSpPr>
              <p:cNvPr id="21" name="Freeform 31"/>
              <p:cNvSpPr>
                <a:spLocks noEditPoints="1"/>
              </p:cNvSpPr>
              <p:nvPr/>
            </p:nvSpPr>
            <p:spPr bwMode="auto">
              <a:xfrm>
                <a:off x="182563" y="203200"/>
                <a:ext cx="61912" cy="230188"/>
              </a:xfrm>
              <a:custGeom>
                <a:avLst/>
                <a:gdLst>
                  <a:gd name="T0" fmla="*/ 4 w 16"/>
                  <a:gd name="T1" fmla="*/ 60 h 60"/>
                  <a:gd name="T2" fmla="*/ 12 w 16"/>
                  <a:gd name="T3" fmla="*/ 60 h 60"/>
                  <a:gd name="T4" fmla="*/ 16 w 16"/>
                  <a:gd name="T5" fmla="*/ 56 h 60"/>
                  <a:gd name="T6" fmla="*/ 16 w 16"/>
                  <a:gd name="T7" fmla="*/ 4 h 60"/>
                  <a:gd name="T8" fmla="*/ 12 w 16"/>
                  <a:gd name="T9" fmla="*/ 0 h 60"/>
                  <a:gd name="T10" fmla="*/ 4 w 16"/>
                  <a:gd name="T11" fmla="*/ 0 h 60"/>
                  <a:gd name="T12" fmla="*/ 0 w 16"/>
                  <a:gd name="T13" fmla="*/ 4 h 60"/>
                  <a:gd name="T14" fmla="*/ 0 w 16"/>
                  <a:gd name="T15" fmla="*/ 56 h 60"/>
                  <a:gd name="T16" fmla="*/ 4 w 16"/>
                  <a:gd name="T17" fmla="*/ 60 h 60"/>
                  <a:gd name="T18" fmla="*/ 4 w 16"/>
                  <a:gd name="T19" fmla="*/ 4 h 60"/>
                  <a:gd name="T20" fmla="*/ 12 w 16"/>
                  <a:gd name="T21" fmla="*/ 4 h 60"/>
                  <a:gd name="T22" fmla="*/ 12 w 16"/>
                  <a:gd name="T23" fmla="*/ 56 h 60"/>
                  <a:gd name="T24" fmla="*/ 4 w 16"/>
                  <a:gd name="T25" fmla="*/ 56 h 60"/>
                  <a:gd name="T26" fmla="*/ 4 w 16"/>
                  <a:gd name="T27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12" y="60"/>
                      <a:pt x="12" y="60"/>
                      <a:pt x="12" y="60"/>
                    </a:cubicBezTo>
                    <a:cubicBezTo>
                      <a:pt x="14" y="60"/>
                      <a:pt x="16" y="58"/>
                      <a:pt x="16" y="56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2"/>
                      <a:pt x="14" y="0"/>
                      <a:pt x="1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8"/>
                      <a:pt x="2" y="60"/>
                      <a:pt x="4" y="60"/>
                    </a:cubicBezTo>
                    <a:close/>
                    <a:moveTo>
                      <a:pt x="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4" y="56"/>
                      <a:pt x="4" y="56"/>
                      <a:pt x="4" y="56"/>
                    </a:cubicBez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id-ID" sz="1100" dirty="0">
                  <a:latin typeface="等线 Light" panose="02010600030101010101" pitchFamily="2" charset="-122"/>
                  <a:ea typeface="等线 Light" panose="02010600030101010101" pitchFamily="2" charset="-122"/>
                </a:endParaRPr>
              </a:p>
            </p:txBody>
          </p:sp>
          <p:sp>
            <p:nvSpPr>
              <p:cNvPr id="22" name="Freeform 32"/>
              <p:cNvSpPr>
                <a:spLocks noEditPoints="1"/>
              </p:cNvSpPr>
              <p:nvPr/>
            </p:nvSpPr>
            <p:spPr bwMode="auto">
              <a:xfrm>
                <a:off x="274638" y="203200"/>
                <a:ext cx="61912" cy="230188"/>
              </a:xfrm>
              <a:custGeom>
                <a:avLst/>
                <a:gdLst>
                  <a:gd name="T0" fmla="*/ 4 w 16"/>
                  <a:gd name="T1" fmla="*/ 60 h 60"/>
                  <a:gd name="T2" fmla="*/ 12 w 16"/>
                  <a:gd name="T3" fmla="*/ 60 h 60"/>
                  <a:gd name="T4" fmla="*/ 16 w 16"/>
                  <a:gd name="T5" fmla="*/ 56 h 60"/>
                  <a:gd name="T6" fmla="*/ 16 w 16"/>
                  <a:gd name="T7" fmla="*/ 4 h 60"/>
                  <a:gd name="T8" fmla="*/ 12 w 16"/>
                  <a:gd name="T9" fmla="*/ 0 h 60"/>
                  <a:gd name="T10" fmla="*/ 4 w 16"/>
                  <a:gd name="T11" fmla="*/ 0 h 60"/>
                  <a:gd name="T12" fmla="*/ 0 w 16"/>
                  <a:gd name="T13" fmla="*/ 4 h 60"/>
                  <a:gd name="T14" fmla="*/ 0 w 16"/>
                  <a:gd name="T15" fmla="*/ 56 h 60"/>
                  <a:gd name="T16" fmla="*/ 4 w 16"/>
                  <a:gd name="T17" fmla="*/ 60 h 60"/>
                  <a:gd name="T18" fmla="*/ 4 w 16"/>
                  <a:gd name="T19" fmla="*/ 4 h 60"/>
                  <a:gd name="T20" fmla="*/ 12 w 16"/>
                  <a:gd name="T21" fmla="*/ 4 h 60"/>
                  <a:gd name="T22" fmla="*/ 12 w 16"/>
                  <a:gd name="T23" fmla="*/ 56 h 60"/>
                  <a:gd name="T24" fmla="*/ 4 w 16"/>
                  <a:gd name="T25" fmla="*/ 56 h 60"/>
                  <a:gd name="T26" fmla="*/ 4 w 16"/>
                  <a:gd name="T27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12" y="60"/>
                      <a:pt x="12" y="60"/>
                      <a:pt x="12" y="60"/>
                    </a:cubicBezTo>
                    <a:cubicBezTo>
                      <a:pt x="14" y="60"/>
                      <a:pt x="16" y="58"/>
                      <a:pt x="16" y="56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2"/>
                      <a:pt x="14" y="0"/>
                      <a:pt x="1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8"/>
                      <a:pt x="2" y="60"/>
                      <a:pt x="4" y="60"/>
                    </a:cubicBezTo>
                    <a:close/>
                    <a:moveTo>
                      <a:pt x="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4" y="56"/>
                      <a:pt x="4" y="56"/>
                      <a:pt x="4" y="56"/>
                    </a:cubicBez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id-ID" sz="1100" dirty="0">
                  <a:latin typeface="等线 Light" panose="02010600030101010101" pitchFamily="2" charset="-122"/>
                  <a:ea typeface="等线 Light" panose="02010600030101010101" pitchFamily="2" charset="-122"/>
                </a:endParaRPr>
              </a:p>
            </p:txBody>
          </p:sp>
        </p:grpSp>
        <p:sp>
          <p:nvSpPr>
            <p:cNvPr id="11" name="TextBox 46"/>
            <p:cNvSpPr txBox="1"/>
            <p:nvPr/>
          </p:nvSpPr>
          <p:spPr>
            <a:xfrm>
              <a:off x="4047184" y="8696166"/>
              <a:ext cx="2060140" cy="1274321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latin typeface="等线 Light" panose="02010600030101010101" pitchFamily="2" charset="-122"/>
                  <a:ea typeface="等线 Light" panose="02010600030101010101" pitchFamily="2" charset="-122"/>
                  <a:cs typeface="Aparajita" panose="020B0604020202020204" pitchFamily="34" charset="0"/>
                </a:rPr>
                <a:t>TITTLE</a:t>
              </a:r>
              <a:endParaRPr lang="id-ID" sz="4000" b="1" dirty="0">
                <a:latin typeface="等线 Light" panose="02010600030101010101" pitchFamily="2" charset="-122"/>
                <a:ea typeface="等线 Light" panose="02010600030101010101" pitchFamily="2" charset="-122"/>
                <a:cs typeface="Aparajita" panose="020B0604020202020204" pitchFamily="34" charset="0"/>
              </a:endParaRPr>
            </a:p>
          </p:txBody>
        </p:sp>
        <p:sp>
          <p:nvSpPr>
            <p:cNvPr id="12" name="TextBox 47"/>
            <p:cNvSpPr txBox="1"/>
            <p:nvPr/>
          </p:nvSpPr>
          <p:spPr>
            <a:xfrm>
              <a:off x="2456077" y="9846962"/>
              <a:ext cx="5289496" cy="1568412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 defTabSz="647065">
                <a:lnSpc>
                  <a:spcPct val="150000"/>
                </a:lnSpc>
                <a:spcBef>
                  <a:spcPts val="1700"/>
                </a:spcBef>
                <a:defRPr/>
              </a:pPr>
              <a:r>
                <a:rPr lang="en-US" altLang="zh-CN" sz="1200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leave night , Not a sound from the pavement Has the moon lost</a:t>
              </a:r>
              <a:endParaRPr lang="es-ES" sz="1200" dirty="0">
                <a:latin typeface="等线 Light" panose="02010600030101010101" pitchFamily="2" charset="-122"/>
                <a:ea typeface="等线 Light" panose="02010600030101010101" pitchFamily="2" charset="-122"/>
                <a:cs typeface="Aparajita" panose="020B0604020202020204" pitchFamily="34" charset="0"/>
              </a:endParaRPr>
            </a:p>
          </p:txBody>
        </p:sp>
        <p:sp>
          <p:nvSpPr>
            <p:cNvPr id="13" name="TextBox 48"/>
            <p:cNvSpPr txBox="1"/>
            <p:nvPr/>
          </p:nvSpPr>
          <p:spPr>
            <a:xfrm>
              <a:off x="8630154" y="8679828"/>
              <a:ext cx="2060140" cy="1274321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latin typeface="等线 Light" panose="02010600030101010101" pitchFamily="2" charset="-122"/>
                  <a:ea typeface="等线 Light" panose="02010600030101010101" pitchFamily="2" charset="-122"/>
                  <a:cs typeface="Aparajita" panose="020B0604020202020204" pitchFamily="34" charset="0"/>
                </a:rPr>
                <a:t>TITTLE</a:t>
              </a:r>
              <a:endParaRPr lang="id-ID" altLang="zh-CN" sz="4000" b="1" dirty="0">
                <a:latin typeface="等线 Light" panose="02010600030101010101" pitchFamily="2" charset="-122"/>
                <a:ea typeface="等线 Light" panose="02010600030101010101" pitchFamily="2" charset="-122"/>
                <a:cs typeface="Aparajita" panose="020B0604020202020204" pitchFamily="34" charset="0"/>
              </a:endParaRPr>
            </a:p>
          </p:txBody>
        </p:sp>
        <p:sp>
          <p:nvSpPr>
            <p:cNvPr id="14" name="TextBox 49"/>
            <p:cNvSpPr txBox="1"/>
            <p:nvPr/>
          </p:nvSpPr>
          <p:spPr>
            <a:xfrm>
              <a:off x="7121008" y="9830626"/>
              <a:ext cx="5289496" cy="1568412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 defTabSz="647065">
                <a:lnSpc>
                  <a:spcPct val="150000"/>
                </a:lnSpc>
                <a:spcBef>
                  <a:spcPts val="1700"/>
                </a:spcBef>
                <a:defRPr/>
              </a:pPr>
              <a:r>
                <a:rPr lang="en-US" altLang="zh-CN" sz="1200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leave night , Not a sound from the pavement Has the moon lost</a:t>
              </a:r>
              <a:endParaRPr lang="es-ES" sz="1200" dirty="0">
                <a:latin typeface="等线 Light" panose="02010600030101010101" pitchFamily="2" charset="-122"/>
                <a:ea typeface="等线 Light" panose="02010600030101010101" pitchFamily="2" charset="-122"/>
                <a:cs typeface="Aparajita" panose="020B0604020202020204" pitchFamily="34" charset="0"/>
              </a:endParaRPr>
            </a:p>
          </p:txBody>
        </p:sp>
        <p:sp>
          <p:nvSpPr>
            <p:cNvPr id="15" name="TextBox 50"/>
            <p:cNvSpPr txBox="1"/>
            <p:nvPr/>
          </p:nvSpPr>
          <p:spPr>
            <a:xfrm>
              <a:off x="13408576" y="8679828"/>
              <a:ext cx="2060140" cy="1274321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latin typeface="等线 Light" panose="02010600030101010101" pitchFamily="2" charset="-122"/>
                  <a:ea typeface="等线 Light" panose="02010600030101010101" pitchFamily="2" charset="-122"/>
                  <a:cs typeface="Aparajita" panose="020B0604020202020204" pitchFamily="34" charset="0"/>
                </a:rPr>
                <a:t>TITTLE</a:t>
              </a:r>
              <a:endParaRPr lang="id-ID" altLang="zh-CN" sz="4000" b="1" dirty="0">
                <a:latin typeface="等线 Light" panose="02010600030101010101" pitchFamily="2" charset="-122"/>
                <a:ea typeface="等线 Light" panose="02010600030101010101" pitchFamily="2" charset="-122"/>
                <a:cs typeface="Aparajita" panose="020B0604020202020204" pitchFamily="34" charset="0"/>
              </a:endParaRPr>
            </a:p>
          </p:txBody>
        </p:sp>
        <p:sp>
          <p:nvSpPr>
            <p:cNvPr id="16" name="TextBox 51"/>
            <p:cNvSpPr txBox="1"/>
            <p:nvPr/>
          </p:nvSpPr>
          <p:spPr>
            <a:xfrm>
              <a:off x="11954074" y="9830626"/>
              <a:ext cx="5289496" cy="1568412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 defTabSz="647065">
                <a:lnSpc>
                  <a:spcPct val="150000"/>
                </a:lnSpc>
                <a:spcBef>
                  <a:spcPts val="1700"/>
                </a:spcBef>
                <a:defRPr/>
              </a:pPr>
              <a:r>
                <a:rPr lang="en-US" altLang="zh-CN" sz="1200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leave night , Not a sound from the pavement Has the moon lost</a:t>
              </a:r>
              <a:endParaRPr lang="es-ES" sz="1200" dirty="0">
                <a:latin typeface="等线 Light" panose="02010600030101010101" pitchFamily="2" charset="-122"/>
                <a:ea typeface="等线 Light" panose="02010600030101010101" pitchFamily="2" charset="-122"/>
                <a:cs typeface="Aparajita" panose="020B0604020202020204" pitchFamily="34" charset="0"/>
              </a:endParaRPr>
            </a:p>
          </p:txBody>
        </p:sp>
        <p:sp>
          <p:nvSpPr>
            <p:cNvPr id="17" name="TextBox 52"/>
            <p:cNvSpPr txBox="1"/>
            <p:nvPr/>
          </p:nvSpPr>
          <p:spPr>
            <a:xfrm>
              <a:off x="18056717" y="8700300"/>
              <a:ext cx="2060140" cy="1274321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latin typeface="等线 Light" panose="02010600030101010101" pitchFamily="2" charset="-122"/>
                  <a:ea typeface="等线 Light" panose="02010600030101010101" pitchFamily="2" charset="-122"/>
                  <a:cs typeface="Aparajita" panose="020B0604020202020204" pitchFamily="34" charset="0"/>
                </a:rPr>
                <a:t>TITTLE</a:t>
              </a:r>
              <a:endParaRPr lang="id-ID" altLang="zh-CN" sz="4000" b="1" dirty="0">
                <a:latin typeface="等线 Light" panose="02010600030101010101" pitchFamily="2" charset="-122"/>
                <a:ea typeface="等线 Light" panose="02010600030101010101" pitchFamily="2" charset="-122"/>
                <a:cs typeface="Aparajita" panose="020B0604020202020204" pitchFamily="34" charset="0"/>
              </a:endParaRPr>
            </a:p>
          </p:txBody>
        </p:sp>
        <p:sp>
          <p:nvSpPr>
            <p:cNvPr id="18" name="TextBox 53"/>
            <p:cNvSpPr txBox="1"/>
            <p:nvPr/>
          </p:nvSpPr>
          <p:spPr>
            <a:xfrm>
              <a:off x="16684183" y="9851098"/>
              <a:ext cx="5289496" cy="1568412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 defTabSz="647065">
                <a:lnSpc>
                  <a:spcPct val="150000"/>
                </a:lnSpc>
                <a:spcBef>
                  <a:spcPts val="1700"/>
                </a:spcBef>
                <a:defRPr/>
              </a:pPr>
              <a:r>
                <a:rPr lang="en-US" altLang="zh-CN" sz="1200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leave night , Not a sound from the pavement Has the moon lost</a:t>
              </a:r>
              <a:endParaRPr lang="es-ES" sz="1200" dirty="0">
                <a:latin typeface="等线 Light" panose="02010600030101010101" pitchFamily="2" charset="-122"/>
                <a:ea typeface="等线 Light" panose="02010600030101010101" pitchFamily="2" charset="-122"/>
                <a:cs typeface="Aparajita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35" y="1334523"/>
            <a:ext cx="2805887" cy="18687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56" y="1332823"/>
            <a:ext cx="2724211" cy="181432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317" y="1331915"/>
            <a:ext cx="2726938" cy="181614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</p:pic>
      <p:grpSp>
        <p:nvGrpSpPr>
          <p:cNvPr id="5" name="组合 4"/>
          <p:cNvGrpSpPr/>
          <p:nvPr/>
        </p:nvGrpSpPr>
        <p:grpSpPr>
          <a:xfrm>
            <a:off x="1287566" y="3305577"/>
            <a:ext cx="9770428" cy="2290550"/>
            <a:chOff x="1522276" y="3578787"/>
            <a:chExt cx="9770428" cy="2290550"/>
          </a:xfrm>
        </p:grpSpPr>
        <p:sp>
          <p:nvSpPr>
            <p:cNvPr id="6" name="Shape 109"/>
            <p:cNvSpPr txBox="1"/>
            <p:nvPr/>
          </p:nvSpPr>
          <p:spPr>
            <a:xfrm>
              <a:off x="1522276" y="4832287"/>
              <a:ext cx="3096162" cy="10370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 algn="ctr">
                <a:lnSpc>
                  <a:spcPct val="150000"/>
                </a:lnSpc>
                <a:buSzPct val="25000"/>
              </a:pPr>
              <a:r>
                <a:rPr lang="en-US" altLang="zh-CN" sz="1200" dirty="0">
                  <a:latin typeface="Open Sans" panose="020B0606030504020204" charset="0"/>
                  <a:ea typeface="Open Sans" panose="020B0606030504020204" charset="0"/>
                </a:rPr>
                <a:t>Just for today I will try to live through this day only and not tackle my whole life</a:t>
              </a:r>
              <a:endParaRPr lang="en-US" sz="1200" dirty="0">
                <a:latin typeface="+mn-ea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7" name="Shape 110"/>
            <p:cNvSpPr txBox="1"/>
            <p:nvPr/>
          </p:nvSpPr>
          <p:spPr>
            <a:xfrm>
              <a:off x="1548134" y="4402175"/>
              <a:ext cx="3058490" cy="43011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/>
              <a:r>
                <a:rPr lang="zh-CN" altLang="en-US" sz="2000" b="1" dirty="0">
                  <a:latin typeface="Open Sans" panose="020B0606030504020204" charset="0"/>
                  <a:ea typeface="Open Sans" panose="020B0606030504020204" charset="0"/>
                </a:rPr>
                <a:t>点 击 添 加 标 题</a:t>
              </a:r>
              <a:endParaRPr lang="zh-CN" altLang="en-US" sz="2000" b="1" dirty="0">
                <a:latin typeface="Open Sans" panose="020B0606030504020204" charset="0"/>
                <a:ea typeface="Open Sans" panose="020B0606030504020204" charset="0"/>
              </a:endParaRPr>
            </a:p>
          </p:txBody>
        </p:sp>
        <p:sp>
          <p:nvSpPr>
            <p:cNvPr id="8" name="Shape 111"/>
            <p:cNvSpPr txBox="1"/>
            <p:nvPr/>
          </p:nvSpPr>
          <p:spPr>
            <a:xfrm>
              <a:off x="4791209" y="4832287"/>
              <a:ext cx="3096162" cy="10370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 algn="ctr">
                <a:lnSpc>
                  <a:spcPct val="150000"/>
                </a:lnSpc>
                <a:buSzPct val="25000"/>
              </a:pPr>
              <a:r>
                <a:rPr lang="en-US" altLang="zh-CN" sz="1200" dirty="0">
                  <a:latin typeface="Open Sans" panose="020B0606030504020204" charset="0"/>
                  <a:ea typeface="Open Sans" panose="020B0606030504020204" charset="0"/>
                </a:rPr>
                <a:t>Just for today I will try to live through this day only and not tackle my whole life</a:t>
              </a:r>
              <a:endParaRPr lang="en-US" altLang="zh-CN" sz="1200" dirty="0">
                <a:latin typeface="Open Sans" panose="020B0606030504020204" charset="0"/>
                <a:ea typeface="Open Sans" panose="020B0606030504020204" charset="0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9" name="Shape 112"/>
            <p:cNvSpPr txBox="1"/>
            <p:nvPr/>
          </p:nvSpPr>
          <p:spPr>
            <a:xfrm>
              <a:off x="4828091" y="4402175"/>
              <a:ext cx="3058490" cy="43011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/>
              <a:r>
                <a:rPr lang="zh-CN" altLang="en-US" sz="2000" b="1" dirty="0">
                  <a:latin typeface="Open Sans" panose="020B0606030504020204" charset="0"/>
                  <a:ea typeface="Open Sans" panose="020B0606030504020204" charset="0"/>
                </a:rPr>
                <a:t>点 击 添 加 标 题</a:t>
              </a:r>
              <a:endParaRPr lang="zh-CN" altLang="en-US" sz="2000" b="1" dirty="0">
                <a:latin typeface="Open Sans" panose="020B0606030504020204" charset="0"/>
                <a:ea typeface="Open Sans" panose="020B0606030504020204" charset="0"/>
              </a:endParaRPr>
            </a:p>
          </p:txBody>
        </p:sp>
        <p:sp>
          <p:nvSpPr>
            <p:cNvPr id="10" name="Shape 113"/>
            <p:cNvSpPr txBox="1"/>
            <p:nvPr/>
          </p:nvSpPr>
          <p:spPr>
            <a:xfrm>
              <a:off x="8196542" y="4832287"/>
              <a:ext cx="3096162" cy="10370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 algn="ctr">
                <a:lnSpc>
                  <a:spcPct val="150000"/>
                </a:lnSpc>
                <a:buSzPct val="25000"/>
              </a:pPr>
              <a:r>
                <a:rPr lang="en-US" altLang="zh-CN" sz="1200" dirty="0">
                  <a:latin typeface="Open Sans" panose="020B0606030504020204" charset="0"/>
                  <a:ea typeface="Open Sans" panose="020B0606030504020204" charset="0"/>
                </a:rPr>
                <a:t>Just for today I will try to live through this day only and not tackle my whole life</a:t>
              </a:r>
              <a:endParaRPr lang="en-US" altLang="zh-CN" sz="1200" dirty="0">
                <a:latin typeface="Open Sans" panose="020B0606030504020204" charset="0"/>
                <a:ea typeface="Open Sans" panose="020B0606030504020204" charset="0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1" name="Shape 114"/>
            <p:cNvSpPr txBox="1"/>
            <p:nvPr/>
          </p:nvSpPr>
          <p:spPr>
            <a:xfrm>
              <a:off x="8233425" y="4402175"/>
              <a:ext cx="3058490" cy="43011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/>
              <a:r>
                <a:rPr lang="zh-CN" altLang="en-US" sz="2000" b="1" dirty="0">
                  <a:latin typeface="Open Sans" panose="020B0606030504020204" charset="0"/>
                  <a:ea typeface="Open Sans" panose="020B0606030504020204" charset="0"/>
                </a:rPr>
                <a:t>点 击 添 加 标 题</a:t>
              </a:r>
              <a:endParaRPr lang="zh-CN" altLang="en-US" sz="2000" b="1" dirty="0">
                <a:latin typeface="Open Sans" panose="020B0606030504020204" charset="0"/>
                <a:ea typeface="Open Sans" panose="020B0606030504020204" charset="0"/>
              </a:endParaRPr>
            </a:p>
          </p:txBody>
        </p:sp>
        <p:sp>
          <p:nvSpPr>
            <p:cNvPr id="12" name="Shape 119"/>
            <p:cNvSpPr/>
            <p:nvPr/>
          </p:nvSpPr>
          <p:spPr>
            <a:xfrm>
              <a:off x="6112725" y="3578787"/>
              <a:ext cx="308988" cy="566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944" y="111783"/>
                  </a:moveTo>
                  <a:cubicBezTo>
                    <a:pt x="109944" y="113294"/>
                    <a:pt x="107694" y="114511"/>
                    <a:pt x="104922" y="114511"/>
                  </a:cubicBezTo>
                  <a:cubicBezTo>
                    <a:pt x="103477" y="114511"/>
                    <a:pt x="102200" y="114177"/>
                    <a:pt x="101283" y="113650"/>
                  </a:cubicBezTo>
                  <a:lnTo>
                    <a:pt x="101261" y="113661"/>
                  </a:lnTo>
                  <a:lnTo>
                    <a:pt x="99950" y="113011"/>
                  </a:lnTo>
                  <a:lnTo>
                    <a:pt x="99950" y="6977"/>
                  </a:lnTo>
                  <a:lnTo>
                    <a:pt x="101416" y="6255"/>
                  </a:lnTo>
                  <a:lnTo>
                    <a:pt x="101433" y="6261"/>
                  </a:lnTo>
                  <a:cubicBezTo>
                    <a:pt x="102338" y="5788"/>
                    <a:pt x="103561" y="5483"/>
                    <a:pt x="104922" y="5483"/>
                  </a:cubicBezTo>
                  <a:cubicBezTo>
                    <a:pt x="107694" y="5483"/>
                    <a:pt x="109944" y="6711"/>
                    <a:pt x="109944" y="8216"/>
                  </a:cubicBezTo>
                  <a:cubicBezTo>
                    <a:pt x="109944" y="8216"/>
                    <a:pt x="109944" y="111783"/>
                    <a:pt x="109944" y="111783"/>
                  </a:cubicBezTo>
                  <a:close/>
                  <a:moveTo>
                    <a:pt x="89955" y="108044"/>
                  </a:moveTo>
                  <a:lnTo>
                    <a:pt x="39977" y="83211"/>
                  </a:lnTo>
                  <a:lnTo>
                    <a:pt x="39977" y="36705"/>
                  </a:lnTo>
                  <a:lnTo>
                    <a:pt x="42216" y="35594"/>
                  </a:lnTo>
                  <a:lnTo>
                    <a:pt x="42194" y="35588"/>
                  </a:lnTo>
                  <a:lnTo>
                    <a:pt x="89955" y="11927"/>
                  </a:lnTo>
                  <a:cubicBezTo>
                    <a:pt x="89955" y="11927"/>
                    <a:pt x="89955" y="108044"/>
                    <a:pt x="89955" y="108044"/>
                  </a:cubicBezTo>
                  <a:close/>
                  <a:moveTo>
                    <a:pt x="29983" y="81377"/>
                  </a:moveTo>
                  <a:cubicBezTo>
                    <a:pt x="18577" y="79355"/>
                    <a:pt x="9994" y="70555"/>
                    <a:pt x="9994" y="60000"/>
                  </a:cubicBezTo>
                  <a:cubicBezTo>
                    <a:pt x="9994" y="49444"/>
                    <a:pt x="18577" y="40638"/>
                    <a:pt x="29983" y="38622"/>
                  </a:cubicBezTo>
                  <a:cubicBezTo>
                    <a:pt x="29983" y="38622"/>
                    <a:pt x="29983" y="81377"/>
                    <a:pt x="29983" y="81377"/>
                  </a:cubicBezTo>
                  <a:close/>
                  <a:moveTo>
                    <a:pt x="119938" y="8483"/>
                  </a:moveTo>
                  <a:cubicBezTo>
                    <a:pt x="119950" y="8377"/>
                    <a:pt x="120000" y="8277"/>
                    <a:pt x="120000" y="8177"/>
                  </a:cubicBezTo>
                  <a:cubicBezTo>
                    <a:pt x="120000" y="3655"/>
                    <a:pt x="113255" y="0"/>
                    <a:pt x="104938" y="0"/>
                  </a:cubicBezTo>
                  <a:cubicBezTo>
                    <a:pt x="100683" y="0"/>
                    <a:pt x="96861" y="966"/>
                    <a:pt x="94122" y="2505"/>
                  </a:cubicBezTo>
                  <a:lnTo>
                    <a:pt x="32994" y="32805"/>
                  </a:lnTo>
                  <a:cubicBezTo>
                    <a:pt x="14600" y="33611"/>
                    <a:pt x="0" y="45461"/>
                    <a:pt x="0" y="60000"/>
                  </a:cubicBezTo>
                  <a:cubicBezTo>
                    <a:pt x="0" y="74583"/>
                    <a:pt x="14700" y="86461"/>
                    <a:pt x="33177" y="87200"/>
                  </a:cubicBezTo>
                  <a:lnTo>
                    <a:pt x="94122" y="117488"/>
                  </a:lnTo>
                  <a:cubicBezTo>
                    <a:pt x="96855" y="119033"/>
                    <a:pt x="100683" y="120000"/>
                    <a:pt x="104938" y="120000"/>
                  </a:cubicBezTo>
                  <a:cubicBezTo>
                    <a:pt x="113255" y="120000"/>
                    <a:pt x="120000" y="116338"/>
                    <a:pt x="120000" y="111827"/>
                  </a:cubicBezTo>
                  <a:cubicBezTo>
                    <a:pt x="120000" y="111722"/>
                    <a:pt x="119950" y="111622"/>
                    <a:pt x="119938" y="111516"/>
                  </a:cubicBezTo>
                  <a:cubicBezTo>
                    <a:pt x="119938" y="111516"/>
                    <a:pt x="119938" y="8483"/>
                    <a:pt x="119938" y="84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>
                <a:latin typeface="+mn-ea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3" name="Shape 120"/>
            <p:cNvSpPr/>
            <p:nvPr/>
          </p:nvSpPr>
          <p:spPr>
            <a:xfrm>
              <a:off x="9451271" y="3578787"/>
              <a:ext cx="411782" cy="566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500" y="111783"/>
                  </a:moveTo>
                  <a:cubicBezTo>
                    <a:pt x="82500" y="113294"/>
                    <a:pt x="80811" y="114511"/>
                    <a:pt x="78727" y="114511"/>
                  </a:cubicBezTo>
                  <a:cubicBezTo>
                    <a:pt x="77650" y="114511"/>
                    <a:pt x="76688" y="114177"/>
                    <a:pt x="76000" y="113650"/>
                  </a:cubicBezTo>
                  <a:lnTo>
                    <a:pt x="75983" y="113661"/>
                  </a:lnTo>
                  <a:lnTo>
                    <a:pt x="75000" y="113011"/>
                  </a:lnTo>
                  <a:lnTo>
                    <a:pt x="75000" y="6977"/>
                  </a:lnTo>
                  <a:lnTo>
                    <a:pt x="76100" y="6255"/>
                  </a:lnTo>
                  <a:lnTo>
                    <a:pt x="76111" y="6261"/>
                  </a:lnTo>
                  <a:cubicBezTo>
                    <a:pt x="76788" y="5788"/>
                    <a:pt x="77711" y="5483"/>
                    <a:pt x="78727" y="5483"/>
                  </a:cubicBezTo>
                  <a:cubicBezTo>
                    <a:pt x="80811" y="5483"/>
                    <a:pt x="82500" y="6711"/>
                    <a:pt x="82500" y="8216"/>
                  </a:cubicBezTo>
                  <a:cubicBezTo>
                    <a:pt x="82500" y="8216"/>
                    <a:pt x="82500" y="111783"/>
                    <a:pt x="82500" y="111783"/>
                  </a:cubicBezTo>
                  <a:close/>
                  <a:moveTo>
                    <a:pt x="67500" y="108044"/>
                  </a:moveTo>
                  <a:lnTo>
                    <a:pt x="30000" y="83211"/>
                  </a:lnTo>
                  <a:lnTo>
                    <a:pt x="30000" y="36705"/>
                  </a:lnTo>
                  <a:lnTo>
                    <a:pt x="31677" y="35594"/>
                  </a:lnTo>
                  <a:lnTo>
                    <a:pt x="31661" y="35588"/>
                  </a:lnTo>
                  <a:lnTo>
                    <a:pt x="67500" y="11927"/>
                  </a:lnTo>
                  <a:cubicBezTo>
                    <a:pt x="67500" y="11927"/>
                    <a:pt x="67500" y="108044"/>
                    <a:pt x="67500" y="108044"/>
                  </a:cubicBezTo>
                  <a:close/>
                  <a:moveTo>
                    <a:pt x="22500" y="81377"/>
                  </a:moveTo>
                  <a:cubicBezTo>
                    <a:pt x="13938" y="79355"/>
                    <a:pt x="7500" y="70555"/>
                    <a:pt x="7500" y="60000"/>
                  </a:cubicBezTo>
                  <a:cubicBezTo>
                    <a:pt x="7500" y="49444"/>
                    <a:pt x="13938" y="40638"/>
                    <a:pt x="22500" y="38622"/>
                  </a:cubicBezTo>
                  <a:cubicBezTo>
                    <a:pt x="22500" y="38622"/>
                    <a:pt x="22500" y="81377"/>
                    <a:pt x="22500" y="81377"/>
                  </a:cubicBezTo>
                  <a:close/>
                  <a:moveTo>
                    <a:pt x="90044" y="8177"/>
                  </a:moveTo>
                  <a:cubicBezTo>
                    <a:pt x="90044" y="3655"/>
                    <a:pt x="84983" y="0"/>
                    <a:pt x="78744" y="0"/>
                  </a:cubicBezTo>
                  <a:cubicBezTo>
                    <a:pt x="75550" y="0"/>
                    <a:pt x="72683" y="966"/>
                    <a:pt x="70627" y="2505"/>
                  </a:cubicBezTo>
                  <a:lnTo>
                    <a:pt x="24755" y="32805"/>
                  </a:lnTo>
                  <a:cubicBezTo>
                    <a:pt x="10955" y="33611"/>
                    <a:pt x="0" y="45461"/>
                    <a:pt x="0" y="60000"/>
                  </a:cubicBezTo>
                  <a:cubicBezTo>
                    <a:pt x="0" y="74583"/>
                    <a:pt x="11027" y="86461"/>
                    <a:pt x="24894" y="87200"/>
                  </a:cubicBezTo>
                  <a:lnTo>
                    <a:pt x="70627" y="117488"/>
                  </a:lnTo>
                  <a:cubicBezTo>
                    <a:pt x="72683" y="119033"/>
                    <a:pt x="75550" y="120000"/>
                    <a:pt x="78744" y="120000"/>
                  </a:cubicBezTo>
                  <a:cubicBezTo>
                    <a:pt x="84983" y="120000"/>
                    <a:pt x="90044" y="116338"/>
                    <a:pt x="90044" y="111827"/>
                  </a:cubicBezTo>
                  <a:cubicBezTo>
                    <a:pt x="90044" y="111722"/>
                    <a:pt x="90005" y="111622"/>
                    <a:pt x="90000" y="111516"/>
                  </a:cubicBezTo>
                  <a:lnTo>
                    <a:pt x="90000" y="8483"/>
                  </a:lnTo>
                  <a:cubicBezTo>
                    <a:pt x="90005" y="8377"/>
                    <a:pt x="90044" y="8277"/>
                    <a:pt x="90044" y="8177"/>
                  </a:cubicBezTo>
                  <a:moveTo>
                    <a:pt x="101250" y="43638"/>
                  </a:moveTo>
                  <a:cubicBezTo>
                    <a:pt x="99177" y="43638"/>
                    <a:pt x="97500" y="44855"/>
                    <a:pt x="97500" y="46361"/>
                  </a:cubicBezTo>
                  <a:cubicBezTo>
                    <a:pt x="97500" y="47872"/>
                    <a:pt x="99177" y="49088"/>
                    <a:pt x="101250" y="49088"/>
                  </a:cubicBezTo>
                  <a:cubicBezTo>
                    <a:pt x="107466" y="49088"/>
                    <a:pt x="112500" y="53977"/>
                    <a:pt x="112500" y="60000"/>
                  </a:cubicBezTo>
                  <a:cubicBezTo>
                    <a:pt x="112500" y="66022"/>
                    <a:pt x="107466" y="70911"/>
                    <a:pt x="101250" y="70911"/>
                  </a:cubicBezTo>
                  <a:cubicBezTo>
                    <a:pt x="99177" y="70911"/>
                    <a:pt x="97500" y="72127"/>
                    <a:pt x="97500" y="73638"/>
                  </a:cubicBezTo>
                  <a:cubicBezTo>
                    <a:pt x="97500" y="75144"/>
                    <a:pt x="99177" y="76361"/>
                    <a:pt x="101250" y="76361"/>
                  </a:cubicBezTo>
                  <a:cubicBezTo>
                    <a:pt x="111605" y="76361"/>
                    <a:pt x="120000" y="69033"/>
                    <a:pt x="120000" y="60000"/>
                  </a:cubicBezTo>
                  <a:cubicBezTo>
                    <a:pt x="120000" y="50961"/>
                    <a:pt x="111605" y="43638"/>
                    <a:pt x="101250" y="4363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>
                <a:latin typeface="+mn-ea"/>
                <a:cs typeface="Lato" panose="020F0502020204030203"/>
                <a:sym typeface="Lato" panose="020F0502020204030203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" t="8616" r="10285" b="9128"/>
          <a:stretch>
            <a:fillRect/>
          </a:stretch>
        </p:blipFill>
        <p:spPr>
          <a:xfrm>
            <a:off x="4324998" y="1177319"/>
            <a:ext cx="2435485" cy="2510616"/>
          </a:xfrm>
          <a:prstGeom prst="rect">
            <a:avLst/>
          </a:prstGeom>
        </p:spPr>
      </p:pic>
      <p:sp>
        <p:nvSpPr>
          <p:cNvPr id="10" name="矩形 2"/>
          <p:cNvSpPr/>
          <p:nvPr/>
        </p:nvSpPr>
        <p:spPr>
          <a:xfrm rot="18827577">
            <a:off x="5014978" y="1947562"/>
            <a:ext cx="1181773" cy="1182668"/>
          </a:xfrm>
          <a:custGeom>
            <a:avLst/>
            <a:gdLst>
              <a:gd name="connsiteX0" fmla="*/ 0 w 1283878"/>
              <a:gd name="connsiteY0" fmla="*/ 0 h 1283878"/>
              <a:gd name="connsiteX1" fmla="*/ 1283878 w 1283878"/>
              <a:gd name="connsiteY1" fmla="*/ 0 h 1283878"/>
              <a:gd name="connsiteX2" fmla="*/ 1283878 w 1283878"/>
              <a:gd name="connsiteY2" fmla="*/ 1283878 h 1283878"/>
              <a:gd name="connsiteX3" fmla="*/ 0 w 1283878"/>
              <a:gd name="connsiteY3" fmla="*/ 1283878 h 1283878"/>
              <a:gd name="connsiteX4" fmla="*/ 0 w 1283878"/>
              <a:gd name="connsiteY4" fmla="*/ 0 h 1283878"/>
              <a:gd name="connsiteX0-1" fmla="*/ 0 w 1286237"/>
              <a:gd name="connsiteY0-2" fmla="*/ 0 h 1283878"/>
              <a:gd name="connsiteX1-3" fmla="*/ 1283878 w 1286237"/>
              <a:gd name="connsiteY1-4" fmla="*/ 0 h 1283878"/>
              <a:gd name="connsiteX2-5" fmla="*/ 1286237 w 1286237"/>
              <a:gd name="connsiteY2-6" fmla="*/ 960915 h 1283878"/>
              <a:gd name="connsiteX3-7" fmla="*/ 1283878 w 1286237"/>
              <a:gd name="connsiteY3-8" fmla="*/ 1283878 h 1283878"/>
              <a:gd name="connsiteX4-9" fmla="*/ 0 w 1286237"/>
              <a:gd name="connsiteY4-10" fmla="*/ 1283878 h 1283878"/>
              <a:gd name="connsiteX5" fmla="*/ 0 w 1286237"/>
              <a:gd name="connsiteY5" fmla="*/ 0 h 1283878"/>
              <a:gd name="connsiteX0-11" fmla="*/ 0 w 1286237"/>
              <a:gd name="connsiteY0-12" fmla="*/ 0 h 1287211"/>
              <a:gd name="connsiteX1-13" fmla="*/ 1283878 w 1286237"/>
              <a:gd name="connsiteY1-14" fmla="*/ 0 h 1287211"/>
              <a:gd name="connsiteX2-15" fmla="*/ 1286237 w 1286237"/>
              <a:gd name="connsiteY2-16" fmla="*/ 960915 h 1287211"/>
              <a:gd name="connsiteX3-17" fmla="*/ 1283878 w 1286237"/>
              <a:gd name="connsiteY3-18" fmla="*/ 1283878 h 1287211"/>
              <a:gd name="connsiteX4-19" fmla="*/ 945897 w 1286237"/>
              <a:gd name="connsiteY4-20" fmla="*/ 1287211 h 1287211"/>
              <a:gd name="connsiteX5-21" fmla="*/ 0 w 1286237"/>
              <a:gd name="connsiteY5-22" fmla="*/ 1283878 h 1287211"/>
              <a:gd name="connsiteX6" fmla="*/ 0 w 1286237"/>
              <a:gd name="connsiteY6" fmla="*/ 0 h 1287211"/>
              <a:gd name="connsiteX0-23" fmla="*/ 0 w 1286237"/>
              <a:gd name="connsiteY0-24" fmla="*/ 0 h 1287211"/>
              <a:gd name="connsiteX1-25" fmla="*/ 1283878 w 1286237"/>
              <a:gd name="connsiteY1-26" fmla="*/ 0 h 1287211"/>
              <a:gd name="connsiteX2-27" fmla="*/ 1286237 w 1286237"/>
              <a:gd name="connsiteY2-28" fmla="*/ 960915 h 1287211"/>
              <a:gd name="connsiteX3-29" fmla="*/ 960311 w 1286237"/>
              <a:gd name="connsiteY3-30" fmla="*/ 973909 h 1287211"/>
              <a:gd name="connsiteX4-31" fmla="*/ 945897 w 1286237"/>
              <a:gd name="connsiteY4-32" fmla="*/ 1287211 h 1287211"/>
              <a:gd name="connsiteX5-33" fmla="*/ 0 w 1286237"/>
              <a:gd name="connsiteY5-34" fmla="*/ 1283878 h 1287211"/>
              <a:gd name="connsiteX6-35" fmla="*/ 0 w 1286237"/>
              <a:gd name="connsiteY6-36" fmla="*/ 0 h 1287211"/>
              <a:gd name="connsiteX0-37" fmla="*/ 0 w 1286237"/>
              <a:gd name="connsiteY0-38" fmla="*/ 0 h 1287211"/>
              <a:gd name="connsiteX1-39" fmla="*/ 1283878 w 1286237"/>
              <a:gd name="connsiteY1-40" fmla="*/ 0 h 1287211"/>
              <a:gd name="connsiteX2-41" fmla="*/ 1286237 w 1286237"/>
              <a:gd name="connsiteY2-42" fmla="*/ 960915 h 1287211"/>
              <a:gd name="connsiteX3-43" fmla="*/ 960311 w 1286237"/>
              <a:gd name="connsiteY3-44" fmla="*/ 973909 h 1287211"/>
              <a:gd name="connsiteX4-45" fmla="*/ 945897 w 1286237"/>
              <a:gd name="connsiteY4-46" fmla="*/ 1287211 h 1287211"/>
              <a:gd name="connsiteX5-47" fmla="*/ 0 w 1286237"/>
              <a:gd name="connsiteY5-48" fmla="*/ 1283878 h 1287211"/>
              <a:gd name="connsiteX6-49" fmla="*/ 0 w 1286237"/>
              <a:gd name="connsiteY6-50" fmla="*/ 0 h 12872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1286237" h="1287211">
                <a:moveTo>
                  <a:pt x="0" y="0"/>
                </a:moveTo>
                <a:lnTo>
                  <a:pt x="1283878" y="0"/>
                </a:lnTo>
                <a:cubicBezTo>
                  <a:pt x="1284664" y="320305"/>
                  <a:pt x="1285451" y="640610"/>
                  <a:pt x="1286237" y="960915"/>
                </a:cubicBezTo>
                <a:lnTo>
                  <a:pt x="960311" y="973909"/>
                </a:lnTo>
                <a:lnTo>
                  <a:pt x="945897" y="1287211"/>
                </a:lnTo>
                <a:lnTo>
                  <a:pt x="0" y="1283878"/>
                </a:lnTo>
                <a:lnTo>
                  <a:pt x="0" y="0"/>
                </a:lnTo>
                <a:close/>
              </a:path>
            </a:pathLst>
          </a:custGeom>
          <a:solidFill>
            <a:srgbClr val="869F71"/>
          </a:solidFill>
          <a:ln>
            <a:noFill/>
          </a:ln>
          <a:effectLst>
            <a:outerShdw blurRad="50800" dist="381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57653" y="2142776"/>
            <a:ext cx="1266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Open Sans" panose="020B0606030504020204" charset="0"/>
                <a:ea typeface="Open Sans" panose="020B0606030504020204" charset="0"/>
              </a:rPr>
              <a:t>02</a:t>
            </a:r>
            <a:endParaRPr lang="zh-CN" altLang="en-US" sz="4800" b="1" dirty="0">
              <a:solidFill>
                <a:schemeClr val="bg1"/>
              </a:solidFill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60964" y="3845288"/>
            <a:ext cx="5068571" cy="4616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Open Sans" panose="020B0606030504020204" charset="0"/>
                <a:ea typeface="Open Sans" panose="020B0606030504020204" charset="0"/>
              </a:rPr>
              <a:t>点 击 此 处 即 可 添 加 标 题</a:t>
            </a:r>
            <a:endParaRPr lang="zh-CN" altLang="en-US" sz="2400" b="1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579053" y="4489696"/>
            <a:ext cx="6232391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Open Sans" panose="020B0606030504020204" charset="0"/>
                <a:ea typeface="Open Sans" panose="020B0606030504020204" charset="0"/>
              </a:rPr>
              <a:t>Just for today I will try to live through this day only and not tackle my whole life problem at once.</a:t>
            </a:r>
            <a:endParaRPr lang="en-US" altLang="zh-CN" sz="1400" dirty="0">
              <a:latin typeface="Open Sans" panose="020B0606030504020204" charset="0"/>
              <a:ea typeface="Open Sans" panose="020B0606030504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9704" y="2217024"/>
            <a:ext cx="11302584" cy="2040834"/>
          </a:xfrm>
          <a:prstGeom prst="rect">
            <a:avLst/>
          </a:prstGeom>
          <a:solidFill>
            <a:srgbClr val="869F71"/>
          </a:solidFill>
          <a:ln>
            <a:solidFill>
              <a:srgbClr val="EFB4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150759" y="4653133"/>
            <a:ext cx="659730" cy="6597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954948" y="4679634"/>
            <a:ext cx="659730" cy="6597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68680" y="1713740"/>
            <a:ext cx="4363212" cy="4616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Open Sans" panose="020B0606030504020204" charset="0"/>
                <a:ea typeface="Open Sans" panose="020B0606030504020204" charset="0"/>
              </a:rPr>
              <a:t>ADD YOUR TITTLE HERE</a:t>
            </a:r>
            <a:endParaRPr lang="zh-CN" altLang="en-US" sz="2400" b="1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1868680" y="2574989"/>
            <a:ext cx="4363212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Open Sans" panose="020B0606030504020204" charset="0"/>
                <a:ea typeface="Open Sans" panose="020B0606030504020204" charset="0"/>
              </a:rPr>
              <a:t>Just for today I will try to live through this day only and not tackle my whole life problem at once Just for today I will try to live through this</a:t>
            </a:r>
            <a:r>
              <a:rPr lang="zh-CN" altLang="en-US" sz="1200" dirty="0">
                <a:solidFill>
                  <a:schemeClr val="bg1"/>
                </a:solidFill>
                <a:latin typeface="Open Sans" panose="020B0606030504020204" charset="0"/>
                <a:ea typeface="Open Sans" panose="020B0606030504020204" charset="0"/>
              </a:rPr>
              <a:t>。</a:t>
            </a:r>
            <a:r>
              <a:rPr lang="en-US" altLang="zh-CN" sz="1200" dirty="0">
                <a:solidFill>
                  <a:schemeClr val="bg1"/>
                </a:solidFill>
                <a:latin typeface="Open Sans" panose="020B0606030504020204" charset="0"/>
                <a:ea typeface="Open Sans" panose="020B0606030504020204" charset="0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solidFill>
                <a:schemeClr val="bg1"/>
              </a:solidFill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7" name="AutoShape 18"/>
          <p:cNvSpPr/>
          <p:nvPr/>
        </p:nvSpPr>
        <p:spPr bwMode="auto">
          <a:xfrm>
            <a:off x="2091473" y="4804817"/>
            <a:ext cx="386680" cy="3611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>
              <a:defRPr/>
            </a:pPr>
            <a:endParaRPr lang="es-ES" sz="5800" dirty="0"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Gill Sans" charset="0"/>
              <a:sym typeface="Gill Sans" charset="0"/>
            </a:endParaRPr>
          </a:p>
        </p:txBody>
      </p:sp>
      <p:sp>
        <p:nvSpPr>
          <p:cNvPr id="8" name="AutoShape 123"/>
          <p:cNvSpPr/>
          <p:nvPr/>
        </p:nvSpPr>
        <p:spPr bwMode="auto">
          <a:xfrm>
            <a:off x="6282171" y="4778316"/>
            <a:ext cx="396907" cy="4093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>
              <a:defRPr/>
            </a:pPr>
            <a:endParaRPr lang="es-ES" sz="5800" dirty="0"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Gill Sans" charset="0"/>
              <a:sym typeface="Gill Sans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82257" y="4964204"/>
            <a:ext cx="30658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Open Sans" panose="020B0606030504020204" charset="0"/>
                <a:ea typeface="Open Sans" panose="020B0606030504020204" charset="0"/>
              </a:rPr>
              <a:t>Just for today I will try to live through this day only and not tackle my whole life problem at once Just for</a:t>
            </a:r>
            <a:endParaRPr lang="zh-CN" altLang="en-US" sz="1200" dirty="0">
              <a:latin typeface="Open Sans" panose="020B0606030504020204" charset="0"/>
              <a:ea typeface="Open Sans" panose="020B060603050402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41900" y="4937703"/>
            <a:ext cx="30658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Open Sans" panose="020B0606030504020204" charset="0"/>
                <a:ea typeface="Open Sans" panose="020B0606030504020204" charset="0"/>
              </a:rPr>
              <a:t>Just for today I will try to live through this day only and not tackle my whole life problem at once Just for</a:t>
            </a:r>
            <a:endParaRPr lang="zh-CN" altLang="en-US" sz="1200" dirty="0">
              <a:latin typeface="Open Sans" panose="020B0606030504020204" charset="0"/>
              <a:ea typeface="Open Sans" panose="020B060603050402020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43" y="1084597"/>
            <a:ext cx="3741042" cy="3174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5375</Words>
  <Application>WPS 演示</Application>
  <PresentationFormat>宽屏</PresentationFormat>
  <Paragraphs>190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9" baseType="lpstr">
      <vt:lpstr>Arial</vt:lpstr>
      <vt:lpstr>宋体</vt:lpstr>
      <vt:lpstr>Wingdings</vt:lpstr>
      <vt:lpstr>汉仪PP体简</vt:lpstr>
      <vt:lpstr>汉仪歪歪体简</vt:lpstr>
      <vt:lpstr>Algerian</vt:lpstr>
      <vt:lpstr>华文行楷</vt:lpstr>
      <vt:lpstr>等线 Light</vt:lpstr>
      <vt:lpstr>Aparajita</vt:lpstr>
      <vt:lpstr>Montserrat</vt:lpstr>
      <vt:lpstr>Lato</vt:lpstr>
      <vt:lpstr>Gill Sans</vt:lpstr>
      <vt:lpstr>Calibri</vt:lpstr>
      <vt:lpstr>微软雅黑</vt:lpstr>
      <vt:lpstr>Arial Unicode MS</vt:lpstr>
      <vt:lpstr>等线</vt:lpstr>
      <vt:lpstr>GoodVibrationsROB</vt:lpstr>
      <vt:lpstr>Front Page News</vt:lpstr>
      <vt:lpstr>Gill Sans MT</vt:lpstr>
      <vt:lpstr>Open Sans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2017-08-16T05:41:00Z</dcterms:created>
  <dcterms:modified xsi:type="dcterms:W3CDTF">2017-09-10T14:24:59Z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