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0" r:id="rId7"/>
    <p:sldId id="265" r:id="rId8"/>
    <p:sldId id="268" r:id="rId9"/>
    <p:sldId id="267" r:id="rId10"/>
    <p:sldId id="262" r:id="rId11"/>
    <p:sldId id="266" r:id="rId12"/>
    <p:sldId id="269" r:id="rId13"/>
    <p:sldId id="270" r:id="rId14"/>
    <p:sldId id="263" r:id="rId15"/>
    <p:sldId id="271" r:id="rId16"/>
    <p:sldId id="272" r:id="rId17"/>
    <p:sldId id="273" r:id="rId18"/>
    <p:sldId id="264" r:id="rId19"/>
    <p:sldId id="274" r:id="rId20"/>
    <p:sldId id="275" r:id="rId21"/>
    <p:sldId id="261" r:id="rId22"/>
    <p:sldId id="2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A3"/>
    <a:srgbClr val="F24E4E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84491-3C9D-41B9-95E7-DDA80D4566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11260-BD6E-4A76-86C8-BF2B3F3D1F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11260-BD6E-4A76-86C8-BF2B3F3D1F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29CB7-FF64-48A5-B8A6-31289F139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7333-2119-4DBF-9969-D56DA5625F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9A3"/>
          </a:solidFill>
        </p:spPr>
      </p:pic>
      <p:sp>
        <p:nvSpPr>
          <p:cNvPr id="6" name="文本框 5"/>
          <p:cNvSpPr txBox="1"/>
          <p:nvPr/>
        </p:nvSpPr>
        <p:spPr>
          <a:xfrm>
            <a:off x="2549311" y="4124445"/>
            <a:ext cx="718247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小清新总结计划通用模板</a:t>
            </a:r>
            <a:endParaRPr lang="zh-CN" altLang="en-US" sz="4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454138" y="5073499"/>
            <a:ext cx="5372817" cy="5759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latin typeface="华文中宋" panose="02010600040101010101" pitchFamily="2" charset="-122"/>
                <a:ea typeface="华文中宋" panose="02010600040101010101" pitchFamily="2" charset="-122"/>
              </a:rPr>
              <a:t>THIS IS A ART TEMPLATE , THANK YOU WATCHING THIS ONE. THANK YOU WATCHING THIS ONE.</a:t>
            </a:r>
            <a:endParaRPr lang="en-US" altLang="zh-CN" sz="105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8" b="31734"/>
          <a:stretch>
            <a:fillRect/>
          </a:stretch>
        </p:blipFill>
        <p:spPr>
          <a:xfrm>
            <a:off x="3552737" y="1908954"/>
            <a:ext cx="4212629" cy="2013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36044" y="1987146"/>
            <a:ext cx="5462587" cy="3102231"/>
            <a:chOff x="719210" y="2464225"/>
            <a:chExt cx="5462587" cy="3102231"/>
          </a:xfrm>
        </p:grpSpPr>
        <p:sp>
          <p:nvSpPr>
            <p:cNvPr id="20" name="矩形 27"/>
            <p:cNvSpPr>
              <a:spLocks noChangeArrowheads="1"/>
            </p:cNvSpPr>
            <p:nvPr/>
          </p:nvSpPr>
          <p:spPr bwMode="auto">
            <a:xfrm>
              <a:off x="719210" y="2960900"/>
              <a:ext cx="546258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您的内容打在这里，或者通过复制您的文本后，在此框中选择粘贴，并选择只保留文字。在此录入上述图表的综合描述说明。</a:t>
              </a:r>
              <a:endParaRPr lang="en-US" altLang="zh-CN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21" name="矩形 31"/>
            <p:cNvSpPr>
              <a:spLocks noChangeArrowheads="1"/>
            </p:cNvSpPr>
            <p:nvPr/>
          </p:nvSpPr>
          <p:spPr bwMode="auto">
            <a:xfrm>
              <a:off x="719210" y="2464225"/>
              <a:ext cx="2787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点击此处添加标题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22" name="矩形 27"/>
            <p:cNvSpPr>
              <a:spLocks noChangeArrowheads="1"/>
            </p:cNvSpPr>
            <p:nvPr/>
          </p:nvSpPr>
          <p:spPr bwMode="auto">
            <a:xfrm>
              <a:off x="719210" y="4827792"/>
              <a:ext cx="546258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您的内容打在这里，或者通过复制您的文本后，在此框中选择粘贴，并选择只保留文字。在此录入上述图表的综合描述说明。</a:t>
              </a:r>
              <a:endParaRPr lang="en-US" altLang="zh-CN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23" name="矩形 31"/>
            <p:cNvSpPr>
              <a:spLocks noChangeArrowheads="1"/>
            </p:cNvSpPr>
            <p:nvPr/>
          </p:nvSpPr>
          <p:spPr bwMode="auto">
            <a:xfrm>
              <a:off x="719210" y="4331117"/>
              <a:ext cx="2787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点击此处添加标题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656" y="1182858"/>
            <a:ext cx="4061909" cy="4555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75811" y="4359759"/>
            <a:ext cx="596347" cy="609600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01</a:t>
            </a:r>
            <a:endParaRPr lang="zh-CN" altLang="en-US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1156893" y="2323737"/>
            <a:ext cx="200893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rPr>
              <a:t>TITLE HERE</a:t>
            </a:r>
            <a:endParaRPr lang="zh-CN" altLang="en-US" sz="2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auto">
          <a:xfrm>
            <a:off x="1022096" y="2940560"/>
            <a:ext cx="227852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 whole life</a:t>
            </a:r>
            <a:endParaRPr lang="zh-CN" altLang="en-US" sz="1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85661" y="4359759"/>
            <a:ext cx="596347" cy="609600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02</a:t>
            </a:r>
            <a:endParaRPr lang="zh-CN" altLang="en-US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9" name="文本框 22"/>
          <p:cNvSpPr txBox="1">
            <a:spLocks noChangeArrowheads="1"/>
          </p:cNvSpPr>
          <p:nvPr/>
        </p:nvSpPr>
        <p:spPr bwMode="auto">
          <a:xfrm>
            <a:off x="3766743" y="2323737"/>
            <a:ext cx="200893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rPr>
              <a:t>TITLE HERE</a:t>
            </a:r>
            <a:endParaRPr lang="zh-CN" altLang="en-US" sz="2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0" name="矩形 23"/>
          <p:cNvSpPr>
            <a:spLocks noChangeArrowheads="1"/>
          </p:cNvSpPr>
          <p:nvPr/>
        </p:nvSpPr>
        <p:spPr bwMode="auto">
          <a:xfrm>
            <a:off x="3631946" y="2940560"/>
            <a:ext cx="227852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 whole life</a:t>
            </a:r>
            <a:endParaRPr lang="zh-CN" altLang="en-US" sz="1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0308" y="4359759"/>
            <a:ext cx="596347" cy="609600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03</a:t>
            </a:r>
            <a:endParaRPr lang="zh-CN" altLang="en-US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6511390" y="2323737"/>
            <a:ext cx="200893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rPr>
              <a:t>TITLE HERE</a:t>
            </a:r>
            <a:endParaRPr lang="zh-CN" altLang="en-US" sz="2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 23"/>
          <p:cNvSpPr>
            <a:spLocks noChangeArrowheads="1"/>
          </p:cNvSpPr>
          <p:nvPr/>
        </p:nvSpPr>
        <p:spPr bwMode="auto">
          <a:xfrm>
            <a:off x="6376593" y="2940560"/>
            <a:ext cx="227852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 whole life</a:t>
            </a:r>
            <a:endParaRPr lang="zh-CN" altLang="en-US" sz="1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974955" y="4359759"/>
            <a:ext cx="596347" cy="609600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04</a:t>
            </a:r>
            <a:endParaRPr lang="zh-CN" altLang="en-US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5" name="文本框 22"/>
          <p:cNvSpPr txBox="1">
            <a:spLocks noChangeArrowheads="1"/>
          </p:cNvSpPr>
          <p:nvPr/>
        </p:nvSpPr>
        <p:spPr bwMode="auto">
          <a:xfrm>
            <a:off x="9256037" y="2323737"/>
            <a:ext cx="200893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2400" b="1" dirty="0"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rPr>
              <a:t>TITLE HERE</a:t>
            </a:r>
            <a:endParaRPr lang="zh-CN" altLang="en-US" sz="2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6" name="矩形 23"/>
          <p:cNvSpPr>
            <a:spLocks noChangeArrowheads="1"/>
          </p:cNvSpPr>
          <p:nvPr/>
        </p:nvSpPr>
        <p:spPr bwMode="auto">
          <a:xfrm>
            <a:off x="9121240" y="2940560"/>
            <a:ext cx="227852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 whole life</a:t>
            </a:r>
            <a:endParaRPr lang="zh-CN" altLang="en-US" sz="1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5" y="1446713"/>
            <a:ext cx="4242465" cy="24869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05752" y="221185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0 3</a:t>
            </a:r>
            <a:endParaRPr lang="zh-CN" altLang="en-US" sz="3200" b="1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662868" y="3417094"/>
            <a:ext cx="34306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 击 此 处 添 加 标 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76309" y="3878759"/>
            <a:ext cx="4818097" cy="78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50" y="1406215"/>
            <a:ext cx="4353500" cy="43535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498379" y="2029865"/>
            <a:ext cx="609600" cy="609600"/>
            <a:chOff x="6016487" y="1073426"/>
            <a:chExt cx="1245704" cy="1245704"/>
          </a:xfrm>
        </p:grpSpPr>
        <p:sp>
          <p:nvSpPr>
            <p:cNvPr id="7" name="椭圆 6"/>
            <p:cNvSpPr/>
            <p:nvPr/>
          </p:nvSpPr>
          <p:spPr>
            <a:xfrm>
              <a:off x="6016487" y="1073426"/>
              <a:ext cx="1245704" cy="1245704"/>
            </a:xfrm>
            <a:prstGeom prst="ellipse">
              <a:avLst/>
            </a:prstGeom>
            <a:solidFill>
              <a:srgbClr val="62A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095999" y="1146314"/>
              <a:ext cx="1093304" cy="10933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498378" y="3232008"/>
            <a:ext cx="609600" cy="609600"/>
            <a:chOff x="6016487" y="1073426"/>
            <a:chExt cx="1245704" cy="1245704"/>
          </a:xfrm>
        </p:grpSpPr>
        <p:sp>
          <p:nvSpPr>
            <p:cNvPr id="10" name="椭圆 9"/>
            <p:cNvSpPr/>
            <p:nvPr/>
          </p:nvSpPr>
          <p:spPr>
            <a:xfrm>
              <a:off x="6016487" y="1073426"/>
              <a:ext cx="1245704" cy="12457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62A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095999" y="1146314"/>
              <a:ext cx="1093304" cy="10933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498378" y="4367891"/>
            <a:ext cx="609600" cy="609600"/>
            <a:chOff x="6016487" y="1073426"/>
            <a:chExt cx="1245704" cy="1245704"/>
          </a:xfrm>
        </p:grpSpPr>
        <p:sp>
          <p:nvSpPr>
            <p:cNvPr id="13" name="椭圆 12"/>
            <p:cNvSpPr/>
            <p:nvPr/>
          </p:nvSpPr>
          <p:spPr>
            <a:xfrm>
              <a:off x="6016487" y="1073426"/>
              <a:ext cx="1245704" cy="12457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62A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095999" y="1146314"/>
              <a:ext cx="1093304" cy="10933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3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342869" y="1960213"/>
            <a:ext cx="4449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exercise my soul in three ways. I will do somebody a good turn and not get found out: If anybody knows of it,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42869" y="3133034"/>
            <a:ext cx="4449372" cy="899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exercise my soul in three ways. I will do somebody a good turn and not get found out: If anybody knows of it,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42869" y="4298239"/>
            <a:ext cx="4449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exercise my soul in three ways. I will do somebody a good turn and not get found out: If anybody knows of it,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sp>
        <p:nvSpPr>
          <p:cNvPr id="5" name="箭头: 五边形 4"/>
          <p:cNvSpPr/>
          <p:nvPr/>
        </p:nvSpPr>
        <p:spPr>
          <a:xfrm>
            <a:off x="8395149" y="2311547"/>
            <a:ext cx="2490574" cy="484632"/>
          </a:xfrm>
          <a:prstGeom prst="homePlate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68699" y="3791315"/>
            <a:ext cx="2232248" cy="504056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10849" y="3298059"/>
            <a:ext cx="2232248" cy="504056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52999" y="2804803"/>
            <a:ext cx="2232248" cy="504056"/>
          </a:xfrm>
          <a:prstGeom prst="rect">
            <a:avLst/>
          </a:prstGeom>
          <a:solidFill>
            <a:srgbClr val="F2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64548" y="4655411"/>
            <a:ext cx="2246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535252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Click here to enter your text messages  click here to enter your text messages click here to enter your text</a:t>
            </a:r>
            <a:endParaRPr lang="zh-CN" altLang="en-US" sz="1200" dirty="0">
              <a:solidFill>
                <a:srgbClr val="535252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48313" y="3802115"/>
            <a:ext cx="207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01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 YOUR TITLE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90463" y="3319254"/>
            <a:ext cx="207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02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 YOUR TITLE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32613" y="2825998"/>
            <a:ext cx="207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03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 YOUR TITLE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09459" y="2311547"/>
            <a:ext cx="207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04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 YOUR TITLE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86311" y="4295371"/>
            <a:ext cx="2246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535252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Click here to enter your text messages  click here to enter your text messages click here to enter your text</a:t>
            </a:r>
            <a:endParaRPr lang="zh-CN" altLang="en-US" sz="1200" dirty="0">
              <a:solidFill>
                <a:srgbClr val="535252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18558" y="3710595"/>
            <a:ext cx="2246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535252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Click here to enter your text messages  click here to enter your text messages click here to enter your text</a:t>
            </a:r>
            <a:endParaRPr lang="zh-CN" altLang="en-US" sz="1200" dirty="0">
              <a:solidFill>
                <a:srgbClr val="535252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50805" y="3125819"/>
            <a:ext cx="2246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535252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Click here to enter your text messages  click here to enter your text messages click here to enter your text</a:t>
            </a:r>
            <a:endParaRPr lang="zh-CN" altLang="en-US" sz="1200" dirty="0">
              <a:solidFill>
                <a:srgbClr val="535252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47" y="2773212"/>
            <a:ext cx="916779" cy="9167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33" y="2057130"/>
            <a:ext cx="1088225" cy="1088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09" y="1855862"/>
            <a:ext cx="1057462" cy="6807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515" y="1148829"/>
            <a:ext cx="1008112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69428" y="1815548"/>
            <a:ext cx="2632511" cy="3729176"/>
            <a:chOff x="4956175" y="1504950"/>
            <a:chExt cx="3235325" cy="4583113"/>
          </a:xfrm>
        </p:grpSpPr>
        <p:sp>
          <p:nvSpPr>
            <p:cNvPr id="6" name="任意多边形 12"/>
            <p:cNvSpPr/>
            <p:nvPr/>
          </p:nvSpPr>
          <p:spPr bwMode="auto">
            <a:xfrm rot="2083007">
              <a:off x="6629400" y="2903538"/>
              <a:ext cx="1562100" cy="1560512"/>
            </a:xfrm>
            <a:custGeom>
              <a:avLst/>
              <a:gdLst>
                <a:gd name="T0" fmla="*/ 233127 w 3340100"/>
                <a:gd name="T1" fmla="*/ 780256 h 3340100"/>
                <a:gd name="T2" fmla="*/ 1328973 w 3340100"/>
                <a:gd name="T3" fmla="*/ 780256 h 3340100"/>
                <a:gd name="T4" fmla="*/ 781050 w 3340100"/>
                <a:gd name="T5" fmla="*/ 0 h 3340100"/>
                <a:gd name="T6" fmla="*/ 869785 w 3340100"/>
                <a:gd name="T7" fmla="*/ 91953 h 3340100"/>
                <a:gd name="T8" fmla="*/ 962957 w 3340100"/>
                <a:gd name="T9" fmla="*/ 110249 h 3340100"/>
                <a:gd name="T10" fmla="*/ 1085070 w 3340100"/>
                <a:gd name="T11" fmla="*/ 61316 h 3340100"/>
                <a:gd name="T12" fmla="*/ 1126525 w 3340100"/>
                <a:gd name="T13" fmla="*/ 176734 h 3340100"/>
                <a:gd name="T14" fmla="*/ 1207108 w 3340100"/>
                <a:gd name="T15" fmla="*/ 230411 h 3340100"/>
                <a:gd name="T16" fmla="*/ 1333336 w 3340100"/>
                <a:gd name="T17" fmla="*/ 228532 h 3340100"/>
                <a:gd name="T18" fmla="*/ 1331767 w 3340100"/>
                <a:gd name="T19" fmla="*/ 353548 h 3340100"/>
                <a:gd name="T20" fmla="*/ 1387064 w 3340100"/>
                <a:gd name="T21" fmla="*/ 435345 h 3340100"/>
                <a:gd name="T22" fmla="*/ 1500721 w 3340100"/>
                <a:gd name="T23" fmla="*/ 476545 h 3340100"/>
                <a:gd name="T24" fmla="*/ 1454241 w 3340100"/>
                <a:gd name="T25" fmla="*/ 595397 h 3340100"/>
                <a:gd name="T26" fmla="*/ 1474176 w 3340100"/>
                <a:gd name="T27" fmla="*/ 693890 h 3340100"/>
                <a:gd name="T28" fmla="*/ 1562100 w 3340100"/>
                <a:gd name="T29" fmla="*/ 780256 h 3340100"/>
                <a:gd name="T30" fmla="*/ 1474918 w 3340100"/>
                <a:gd name="T31" fmla="*/ 866211 h 3340100"/>
                <a:gd name="T32" fmla="*/ 1455106 w 3340100"/>
                <a:gd name="T33" fmla="*/ 966201 h 3340100"/>
                <a:gd name="T34" fmla="*/ 1500721 w 3340100"/>
                <a:gd name="T35" fmla="*/ 1083967 h 3340100"/>
                <a:gd name="T36" fmla="*/ 1389969 w 3340100"/>
                <a:gd name="T37" fmla="*/ 1124839 h 3340100"/>
                <a:gd name="T38" fmla="*/ 1332692 w 3340100"/>
                <a:gd name="T39" fmla="*/ 1210178 h 3340100"/>
                <a:gd name="T40" fmla="*/ 1333336 w 3340100"/>
                <a:gd name="T41" fmla="*/ 1331980 h 3340100"/>
                <a:gd name="T42" fmla="*/ 1211410 w 3340100"/>
                <a:gd name="T43" fmla="*/ 1331338 h 3340100"/>
                <a:gd name="T44" fmla="*/ 1125983 w 3340100"/>
                <a:gd name="T45" fmla="*/ 1388556 h 3340100"/>
                <a:gd name="T46" fmla="*/ 1085070 w 3340100"/>
                <a:gd name="T47" fmla="*/ 1499196 h 3340100"/>
                <a:gd name="T48" fmla="*/ 967185 w 3340100"/>
                <a:gd name="T49" fmla="*/ 1453627 h 3340100"/>
                <a:gd name="T50" fmla="*/ 867093 w 3340100"/>
                <a:gd name="T51" fmla="*/ 1473419 h 3340100"/>
                <a:gd name="T52" fmla="*/ 781050 w 3340100"/>
                <a:gd name="T53" fmla="*/ 1560512 h 3340100"/>
                <a:gd name="T54" fmla="*/ 694596 w 3340100"/>
                <a:gd name="T55" fmla="*/ 1472677 h 3340100"/>
                <a:gd name="T56" fmla="*/ 596003 w 3340100"/>
                <a:gd name="T57" fmla="*/ 1452762 h 3340100"/>
                <a:gd name="T58" fmla="*/ 477030 w 3340100"/>
                <a:gd name="T59" fmla="*/ 1499196 h 3340100"/>
                <a:gd name="T60" fmla="*/ 435788 w 3340100"/>
                <a:gd name="T61" fmla="*/ 1385653 h 3340100"/>
                <a:gd name="T62" fmla="*/ 353907 w 3340100"/>
                <a:gd name="T63" fmla="*/ 1330413 h 3340100"/>
                <a:gd name="T64" fmla="*/ 228765 w 3340100"/>
                <a:gd name="T65" fmla="*/ 1331980 h 3340100"/>
                <a:gd name="T66" fmla="*/ 230645 w 3340100"/>
                <a:gd name="T67" fmla="*/ 1205881 h 3340100"/>
                <a:gd name="T68" fmla="*/ 176914 w 3340100"/>
                <a:gd name="T69" fmla="*/ 1125380 h 3340100"/>
                <a:gd name="T70" fmla="*/ 61379 w 3340100"/>
                <a:gd name="T71" fmla="*/ 1083967 h 3340100"/>
                <a:gd name="T72" fmla="*/ 110361 w 3340100"/>
                <a:gd name="T73" fmla="*/ 961978 h 3340100"/>
                <a:gd name="T74" fmla="*/ 92047 w 3340100"/>
                <a:gd name="T75" fmla="*/ 868901 h 3340100"/>
                <a:gd name="T76" fmla="*/ 0 w 3340100"/>
                <a:gd name="T77" fmla="*/ 780256 h 3340100"/>
                <a:gd name="T78" fmla="*/ 92789 w 3340100"/>
                <a:gd name="T79" fmla="*/ 691201 h 3340100"/>
                <a:gd name="T80" fmla="*/ 111227 w 3340100"/>
                <a:gd name="T81" fmla="*/ 599620 h 3340100"/>
                <a:gd name="T82" fmla="*/ 61379 w 3340100"/>
                <a:gd name="T83" fmla="*/ 476545 h 3340100"/>
                <a:gd name="T84" fmla="*/ 179820 w 3340100"/>
                <a:gd name="T85" fmla="*/ 434804 h 3340100"/>
                <a:gd name="T86" fmla="*/ 231570 w 3340100"/>
                <a:gd name="T87" fmla="*/ 357846 h 3340100"/>
                <a:gd name="T88" fmla="*/ 228765 w 3340100"/>
                <a:gd name="T89" fmla="*/ 228532 h 3340100"/>
                <a:gd name="T90" fmla="*/ 358210 w 3340100"/>
                <a:gd name="T91" fmla="*/ 231335 h 3340100"/>
                <a:gd name="T92" fmla="*/ 435246 w 3340100"/>
                <a:gd name="T93" fmla="*/ 179637 h 3340100"/>
                <a:gd name="T94" fmla="*/ 477030 w 3340100"/>
                <a:gd name="T95" fmla="*/ 61316 h 3340100"/>
                <a:gd name="T96" fmla="*/ 600230 w 3340100"/>
                <a:gd name="T97" fmla="*/ 111114 h 3340100"/>
                <a:gd name="T98" fmla="*/ 691904 w 3340100"/>
                <a:gd name="T99" fmla="*/ 92695 h 33401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40100"/>
                <a:gd name="T151" fmla="*/ 0 h 3340100"/>
                <a:gd name="T152" fmla="*/ 3340100 w 3340100"/>
                <a:gd name="T153" fmla="*/ 3340100 h 33401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lnTo>
                    <a:pt x="1670050" y="0"/>
                  </a:lnTo>
                  <a:close/>
                </a:path>
              </a:pathLst>
            </a:custGeom>
            <a:solidFill>
              <a:srgbClr val="F24E4E"/>
            </a:solidFill>
            <a:ln>
              <a:noFill/>
            </a:ln>
          </p:spPr>
          <p:txBody>
            <a:bodyPr anchor="ctr"/>
            <a:lstStyle/>
            <a:p>
              <a:endParaRPr lang="zh-CN" altLang="en-US" sz="120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7" name="任意多边形 18"/>
            <p:cNvSpPr/>
            <p:nvPr/>
          </p:nvSpPr>
          <p:spPr bwMode="auto">
            <a:xfrm rot="1877475">
              <a:off x="4956175" y="1504950"/>
              <a:ext cx="2127250" cy="2125663"/>
            </a:xfrm>
            <a:custGeom>
              <a:avLst/>
              <a:gdLst>
                <a:gd name="T0" fmla="*/ 317470 w 3340100"/>
                <a:gd name="T1" fmla="*/ 1062832 h 3340100"/>
                <a:gd name="T2" fmla="*/ 1809780 w 3340100"/>
                <a:gd name="T3" fmla="*/ 1062832 h 3340100"/>
                <a:gd name="T4" fmla="*/ 1063625 w 3340100"/>
                <a:gd name="T5" fmla="*/ 0 h 3340100"/>
                <a:gd name="T6" fmla="*/ 1184463 w 3340100"/>
                <a:gd name="T7" fmla="*/ 125255 h 3340100"/>
                <a:gd name="T8" fmla="*/ 1311344 w 3340100"/>
                <a:gd name="T9" fmla="*/ 150176 h 3340100"/>
                <a:gd name="T10" fmla="*/ 1477636 w 3340100"/>
                <a:gd name="T11" fmla="*/ 83523 h 3340100"/>
                <a:gd name="T12" fmla="*/ 1534089 w 3340100"/>
                <a:gd name="T13" fmla="*/ 240740 h 3340100"/>
                <a:gd name="T14" fmla="*/ 1643826 w 3340100"/>
                <a:gd name="T15" fmla="*/ 313856 h 3340100"/>
                <a:gd name="T16" fmla="*/ 1815722 w 3340100"/>
                <a:gd name="T17" fmla="*/ 311297 h 3340100"/>
                <a:gd name="T18" fmla="*/ 1813586 w 3340100"/>
                <a:gd name="T19" fmla="*/ 481588 h 3340100"/>
                <a:gd name="T20" fmla="*/ 1888887 w 3340100"/>
                <a:gd name="T21" fmla="*/ 593008 h 3340100"/>
                <a:gd name="T22" fmla="*/ 2043665 w 3340100"/>
                <a:gd name="T23" fmla="*/ 649129 h 3340100"/>
                <a:gd name="T24" fmla="*/ 1980368 w 3340100"/>
                <a:gd name="T25" fmla="*/ 811024 h 3340100"/>
                <a:gd name="T26" fmla="*/ 2007516 w 3340100"/>
                <a:gd name="T27" fmla="*/ 945188 h 3340100"/>
                <a:gd name="T28" fmla="*/ 2127250 w 3340100"/>
                <a:gd name="T29" fmla="*/ 1062832 h 3340100"/>
                <a:gd name="T30" fmla="*/ 2008527 w 3340100"/>
                <a:gd name="T31" fmla="*/ 1179916 h 3340100"/>
                <a:gd name="T32" fmla="*/ 1981547 w 3340100"/>
                <a:gd name="T33" fmla="*/ 1316118 h 3340100"/>
                <a:gd name="T34" fmla="*/ 2043665 w 3340100"/>
                <a:gd name="T35" fmla="*/ 1476534 h 3340100"/>
                <a:gd name="T36" fmla="*/ 1892844 w 3340100"/>
                <a:gd name="T37" fmla="*/ 1532207 h 3340100"/>
                <a:gd name="T38" fmla="*/ 1814845 w 3340100"/>
                <a:gd name="T39" fmla="*/ 1648453 h 3340100"/>
                <a:gd name="T40" fmla="*/ 1815722 w 3340100"/>
                <a:gd name="T41" fmla="*/ 1814367 h 3340100"/>
                <a:gd name="T42" fmla="*/ 1649684 w 3340100"/>
                <a:gd name="T43" fmla="*/ 1813491 h 3340100"/>
                <a:gd name="T44" fmla="*/ 1533351 w 3340100"/>
                <a:gd name="T45" fmla="*/ 1891432 h 3340100"/>
                <a:gd name="T46" fmla="*/ 1477636 w 3340100"/>
                <a:gd name="T47" fmla="*/ 2042140 h 3340100"/>
                <a:gd name="T48" fmla="*/ 1317101 w 3340100"/>
                <a:gd name="T49" fmla="*/ 1980069 h 3340100"/>
                <a:gd name="T50" fmla="*/ 1180797 w 3340100"/>
                <a:gd name="T51" fmla="*/ 2007028 h 3340100"/>
                <a:gd name="T52" fmla="*/ 1063625 w 3340100"/>
                <a:gd name="T53" fmla="*/ 2125663 h 3340100"/>
                <a:gd name="T54" fmla="*/ 945894 w 3340100"/>
                <a:gd name="T55" fmla="*/ 2006018 h 3340100"/>
                <a:gd name="T56" fmla="*/ 811630 w 3340100"/>
                <a:gd name="T57" fmla="*/ 1978891 h 3340100"/>
                <a:gd name="T58" fmla="*/ 649614 w 3340100"/>
                <a:gd name="T59" fmla="*/ 2042140 h 3340100"/>
                <a:gd name="T60" fmla="*/ 593451 w 3340100"/>
                <a:gd name="T61" fmla="*/ 1887478 h 3340100"/>
                <a:gd name="T62" fmla="*/ 481947 w 3340100"/>
                <a:gd name="T63" fmla="*/ 1812233 h 3340100"/>
                <a:gd name="T64" fmla="*/ 311529 w 3340100"/>
                <a:gd name="T65" fmla="*/ 1814367 h 3340100"/>
                <a:gd name="T66" fmla="*/ 314090 w 3340100"/>
                <a:gd name="T67" fmla="*/ 1642600 h 3340100"/>
                <a:gd name="T68" fmla="*/ 240920 w 3340100"/>
                <a:gd name="T69" fmla="*/ 1532944 h 3340100"/>
                <a:gd name="T70" fmla="*/ 83585 w 3340100"/>
                <a:gd name="T71" fmla="*/ 1476534 h 3340100"/>
                <a:gd name="T72" fmla="*/ 150289 w 3340100"/>
                <a:gd name="T73" fmla="*/ 1310366 h 3340100"/>
                <a:gd name="T74" fmla="*/ 125349 w 3340100"/>
                <a:gd name="T75" fmla="*/ 1183580 h 3340100"/>
                <a:gd name="T76" fmla="*/ 0 w 3340100"/>
                <a:gd name="T77" fmla="*/ 1062832 h 3340100"/>
                <a:gd name="T78" fmla="*/ 126359 w 3340100"/>
                <a:gd name="T79" fmla="*/ 941524 h 3340100"/>
                <a:gd name="T80" fmla="*/ 151468 w 3340100"/>
                <a:gd name="T81" fmla="*/ 816776 h 3340100"/>
                <a:gd name="T82" fmla="*/ 83585 w 3340100"/>
                <a:gd name="T83" fmla="*/ 649129 h 3340100"/>
                <a:gd name="T84" fmla="*/ 244877 w 3340100"/>
                <a:gd name="T85" fmla="*/ 592272 h 3340100"/>
                <a:gd name="T86" fmla="*/ 315350 w 3340100"/>
                <a:gd name="T87" fmla="*/ 487442 h 3340100"/>
                <a:gd name="T88" fmla="*/ 311529 w 3340100"/>
                <a:gd name="T89" fmla="*/ 311297 h 3340100"/>
                <a:gd name="T90" fmla="*/ 487806 w 3340100"/>
                <a:gd name="T91" fmla="*/ 315114 h 3340100"/>
                <a:gd name="T92" fmla="*/ 592714 w 3340100"/>
                <a:gd name="T93" fmla="*/ 244694 h 3340100"/>
                <a:gd name="T94" fmla="*/ 649614 w 3340100"/>
                <a:gd name="T95" fmla="*/ 83523 h 3340100"/>
                <a:gd name="T96" fmla="*/ 817386 w 3340100"/>
                <a:gd name="T97" fmla="*/ 151355 h 3340100"/>
                <a:gd name="T98" fmla="*/ 942227 w 3340100"/>
                <a:gd name="T99" fmla="*/ 126265 h 33401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40100"/>
                <a:gd name="T151" fmla="*/ 0 h 3340100"/>
                <a:gd name="T152" fmla="*/ 3340100 w 3340100"/>
                <a:gd name="T153" fmla="*/ 3340100 h 33401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lnTo>
                    <a:pt x="1670050" y="0"/>
                  </a:lnTo>
                  <a:close/>
                </a:path>
              </a:pathLst>
            </a:custGeom>
            <a:solidFill>
              <a:srgbClr val="F24E4E"/>
            </a:solidFill>
            <a:ln>
              <a:noFill/>
            </a:ln>
          </p:spPr>
          <p:txBody>
            <a:bodyPr anchor="ctr"/>
            <a:lstStyle/>
            <a:p>
              <a:endPara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8" name="文本框 19"/>
            <p:cNvSpPr>
              <a:spLocks noChangeArrowheads="1"/>
            </p:cNvSpPr>
            <p:nvPr/>
          </p:nvSpPr>
          <p:spPr bwMode="auto">
            <a:xfrm>
              <a:off x="5595051" y="2208440"/>
              <a:ext cx="881016" cy="718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rgbClr val="000000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sym typeface="微软雅黑" panose="020B0503020204020204" charset="-122"/>
                </a:rPr>
                <a:t>01</a:t>
              </a:r>
              <a:endParaRPr lang="zh-CN" altLang="en-US" sz="3200" b="1" dirty="0">
                <a:solidFill>
                  <a:srgbClr val="000000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9" name="文本框 20"/>
            <p:cNvSpPr>
              <a:spLocks noChangeArrowheads="1"/>
            </p:cNvSpPr>
            <p:nvPr/>
          </p:nvSpPr>
          <p:spPr bwMode="auto">
            <a:xfrm>
              <a:off x="7065888" y="3416390"/>
              <a:ext cx="717501" cy="567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sym typeface="微软雅黑" panose="020B0503020204020204" charset="-122"/>
                </a:rPr>
                <a:t>02</a:t>
              </a:r>
              <a:endParaRPr lang="zh-CN" altLang="en-US" sz="2400" b="1" dirty="0">
                <a:solidFill>
                  <a:srgbClr val="000000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0" name="文本框 21"/>
            <p:cNvSpPr>
              <a:spLocks noChangeArrowheads="1"/>
            </p:cNvSpPr>
            <p:nvPr/>
          </p:nvSpPr>
          <p:spPr bwMode="auto">
            <a:xfrm>
              <a:off x="5749986" y="4657381"/>
              <a:ext cx="874711" cy="718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rgbClr val="000000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sym typeface="微软雅黑" panose="020B0503020204020204" charset="-122"/>
                </a:rPr>
                <a:t>03</a:t>
              </a:r>
              <a:endParaRPr lang="zh-CN" altLang="en-US" sz="3200" b="1" dirty="0">
                <a:solidFill>
                  <a:srgbClr val="000000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1" name="任意多边形 15"/>
            <p:cNvSpPr/>
            <p:nvPr/>
          </p:nvSpPr>
          <p:spPr bwMode="auto">
            <a:xfrm rot="2535249">
              <a:off x="5070475" y="3944938"/>
              <a:ext cx="2143125" cy="2143125"/>
            </a:xfrm>
            <a:custGeom>
              <a:avLst/>
              <a:gdLst>
                <a:gd name="T0" fmla="*/ 319839 w 3340100"/>
                <a:gd name="T1" fmla="*/ 1071563 h 3340100"/>
                <a:gd name="T2" fmla="*/ 1823286 w 3340100"/>
                <a:gd name="T3" fmla="*/ 1071563 h 3340100"/>
                <a:gd name="T4" fmla="*/ 1071563 w 3340100"/>
                <a:gd name="T5" fmla="*/ 0 h 3340100"/>
                <a:gd name="T6" fmla="*/ 1193302 w 3340100"/>
                <a:gd name="T7" fmla="*/ 126284 h 3340100"/>
                <a:gd name="T8" fmla="*/ 1321130 w 3340100"/>
                <a:gd name="T9" fmla="*/ 151410 h 3340100"/>
                <a:gd name="T10" fmla="*/ 1488663 w 3340100"/>
                <a:gd name="T11" fmla="*/ 84209 h 3340100"/>
                <a:gd name="T12" fmla="*/ 1545537 w 3340100"/>
                <a:gd name="T13" fmla="*/ 242718 h 3340100"/>
                <a:gd name="T14" fmla="*/ 1656093 w 3340100"/>
                <a:gd name="T15" fmla="*/ 316434 h 3340100"/>
                <a:gd name="T16" fmla="*/ 1829272 w 3340100"/>
                <a:gd name="T17" fmla="*/ 313854 h 3340100"/>
                <a:gd name="T18" fmla="*/ 1827120 w 3340100"/>
                <a:gd name="T19" fmla="*/ 485544 h 3340100"/>
                <a:gd name="T20" fmla="*/ 1902983 w 3340100"/>
                <a:gd name="T21" fmla="*/ 597880 h 3340100"/>
                <a:gd name="T22" fmla="*/ 2058916 w 3340100"/>
                <a:gd name="T23" fmla="*/ 654462 h 3340100"/>
                <a:gd name="T24" fmla="*/ 1995147 w 3340100"/>
                <a:gd name="T25" fmla="*/ 817687 h 3340100"/>
                <a:gd name="T26" fmla="*/ 2022498 w 3340100"/>
                <a:gd name="T27" fmla="*/ 952952 h 3340100"/>
                <a:gd name="T28" fmla="*/ 2143125 w 3340100"/>
                <a:gd name="T29" fmla="*/ 1071563 h 3340100"/>
                <a:gd name="T30" fmla="*/ 2023516 w 3340100"/>
                <a:gd name="T31" fmla="*/ 1189609 h 3340100"/>
                <a:gd name="T32" fmla="*/ 1996335 w 3340100"/>
                <a:gd name="T33" fmla="*/ 1326930 h 3340100"/>
                <a:gd name="T34" fmla="*/ 2058916 w 3340100"/>
                <a:gd name="T35" fmla="*/ 1488663 h 3340100"/>
                <a:gd name="T36" fmla="*/ 1906970 w 3340100"/>
                <a:gd name="T37" fmla="*/ 1544794 h 3340100"/>
                <a:gd name="T38" fmla="*/ 1828389 w 3340100"/>
                <a:gd name="T39" fmla="*/ 1661995 h 3340100"/>
                <a:gd name="T40" fmla="*/ 1829272 w 3340100"/>
                <a:gd name="T41" fmla="*/ 1829272 h 3340100"/>
                <a:gd name="T42" fmla="*/ 1661995 w 3340100"/>
                <a:gd name="T43" fmla="*/ 1828389 h 3340100"/>
                <a:gd name="T44" fmla="*/ 1544794 w 3340100"/>
                <a:gd name="T45" fmla="*/ 1906970 h 3340100"/>
                <a:gd name="T46" fmla="*/ 1488663 w 3340100"/>
                <a:gd name="T47" fmla="*/ 2058916 h 3340100"/>
                <a:gd name="T48" fmla="*/ 1326930 w 3340100"/>
                <a:gd name="T49" fmla="*/ 1996335 h 3340100"/>
                <a:gd name="T50" fmla="*/ 1189609 w 3340100"/>
                <a:gd name="T51" fmla="*/ 2023516 h 3340100"/>
                <a:gd name="T52" fmla="*/ 1071563 w 3340100"/>
                <a:gd name="T53" fmla="*/ 2143125 h 3340100"/>
                <a:gd name="T54" fmla="*/ 952952 w 3340100"/>
                <a:gd name="T55" fmla="*/ 2022498 h 3340100"/>
                <a:gd name="T56" fmla="*/ 817687 w 3340100"/>
                <a:gd name="T57" fmla="*/ 1995147 h 3340100"/>
                <a:gd name="T58" fmla="*/ 654462 w 3340100"/>
                <a:gd name="T59" fmla="*/ 2058916 h 3340100"/>
                <a:gd name="T60" fmla="*/ 597880 w 3340100"/>
                <a:gd name="T61" fmla="*/ 1902983 h 3340100"/>
                <a:gd name="T62" fmla="*/ 485544 w 3340100"/>
                <a:gd name="T63" fmla="*/ 1827120 h 3340100"/>
                <a:gd name="T64" fmla="*/ 313854 w 3340100"/>
                <a:gd name="T65" fmla="*/ 1829272 h 3340100"/>
                <a:gd name="T66" fmla="*/ 316434 w 3340100"/>
                <a:gd name="T67" fmla="*/ 1656093 h 3340100"/>
                <a:gd name="T68" fmla="*/ 242718 w 3340100"/>
                <a:gd name="T69" fmla="*/ 1545537 h 3340100"/>
                <a:gd name="T70" fmla="*/ 84209 w 3340100"/>
                <a:gd name="T71" fmla="*/ 1488663 h 3340100"/>
                <a:gd name="T72" fmla="*/ 151410 w 3340100"/>
                <a:gd name="T73" fmla="*/ 1321130 h 3340100"/>
                <a:gd name="T74" fmla="*/ 126284 w 3340100"/>
                <a:gd name="T75" fmla="*/ 1193302 h 3340100"/>
                <a:gd name="T76" fmla="*/ 0 w 3340100"/>
                <a:gd name="T77" fmla="*/ 1071563 h 3340100"/>
                <a:gd name="T78" fmla="*/ 127302 w 3340100"/>
                <a:gd name="T79" fmla="*/ 949259 h 3340100"/>
                <a:gd name="T80" fmla="*/ 152598 w 3340100"/>
                <a:gd name="T81" fmla="*/ 823486 h 3340100"/>
                <a:gd name="T82" fmla="*/ 84209 w 3340100"/>
                <a:gd name="T83" fmla="*/ 654462 h 3340100"/>
                <a:gd name="T84" fmla="*/ 246704 w 3340100"/>
                <a:gd name="T85" fmla="*/ 597137 h 3340100"/>
                <a:gd name="T86" fmla="*/ 317703 w 3340100"/>
                <a:gd name="T87" fmla="*/ 491446 h 3340100"/>
                <a:gd name="T88" fmla="*/ 313854 w 3340100"/>
                <a:gd name="T89" fmla="*/ 313854 h 3340100"/>
                <a:gd name="T90" fmla="*/ 491446 w 3340100"/>
                <a:gd name="T91" fmla="*/ 317703 h 3340100"/>
                <a:gd name="T92" fmla="*/ 597137 w 3340100"/>
                <a:gd name="T93" fmla="*/ 246704 h 3340100"/>
                <a:gd name="T94" fmla="*/ 654462 w 3340100"/>
                <a:gd name="T95" fmla="*/ 84209 h 3340100"/>
                <a:gd name="T96" fmla="*/ 823486 w 3340100"/>
                <a:gd name="T97" fmla="*/ 152598 h 3340100"/>
                <a:gd name="T98" fmla="*/ 949259 w 3340100"/>
                <a:gd name="T99" fmla="*/ 127302 h 33401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40100"/>
                <a:gd name="T151" fmla="*/ 0 h 3340100"/>
                <a:gd name="T152" fmla="*/ 3340100 w 3340100"/>
                <a:gd name="T153" fmla="*/ 3340100 h 33401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lnTo>
                    <a:pt x="1670050" y="0"/>
                  </a:lnTo>
                  <a:close/>
                </a:path>
              </a:pathLst>
            </a:custGeom>
            <a:solidFill>
              <a:srgbClr val="F24E4E"/>
            </a:solidFill>
            <a:ln>
              <a:noFill/>
            </a:ln>
          </p:spPr>
          <p:txBody>
            <a:bodyPr anchor="ctr"/>
            <a:lstStyle/>
            <a:p>
              <a:endParaRPr lang="zh-CN" altLang="en-US" sz="120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88229" y="2979506"/>
            <a:ext cx="3810572" cy="1222712"/>
            <a:chOff x="8034003" y="3019262"/>
            <a:chExt cx="3810572" cy="1222712"/>
          </a:xfrm>
        </p:grpSpPr>
        <p:sp>
          <p:nvSpPr>
            <p:cNvPr id="13" name="文本框 22"/>
            <p:cNvSpPr txBox="1">
              <a:spLocks noChangeArrowheads="1"/>
            </p:cNvSpPr>
            <p:nvPr/>
          </p:nvSpPr>
          <p:spPr bwMode="auto">
            <a:xfrm>
              <a:off x="8034003" y="3019262"/>
              <a:ext cx="3810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en-US" altLang="zh-CN" sz="2400" b="1" dirty="0">
                  <a:latin typeface="汉仪良品线简" panose="00020600040101010101" pitchFamily="18" charset="-122"/>
                  <a:ea typeface="汉仪良品线简" panose="00020600040101010101" pitchFamily="18" charset="-122"/>
                  <a:sym typeface="微软雅黑" panose="020B0503020204020204" charset="-122"/>
                </a:rPr>
                <a:t>ADD TITLE HERE</a:t>
              </a:r>
              <a:endParaRPr lang="zh-CN" altLang="en-US" sz="2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4" name="矩形 23"/>
            <p:cNvSpPr>
              <a:spLocks noChangeArrowheads="1"/>
            </p:cNvSpPr>
            <p:nvPr/>
          </p:nvSpPr>
          <p:spPr bwMode="auto">
            <a:xfrm>
              <a:off x="8047255" y="3503310"/>
              <a:ext cx="371936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once.</a:t>
              </a:r>
              <a:endParaRPr lang="zh-CN" alt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57136" y="1999878"/>
            <a:ext cx="3810572" cy="1222712"/>
            <a:chOff x="1402910" y="2039634"/>
            <a:chExt cx="3810572" cy="1222712"/>
          </a:xfrm>
        </p:grpSpPr>
        <p:sp>
          <p:nvSpPr>
            <p:cNvPr id="16" name="文本框 22"/>
            <p:cNvSpPr txBox="1">
              <a:spLocks noChangeArrowheads="1"/>
            </p:cNvSpPr>
            <p:nvPr/>
          </p:nvSpPr>
          <p:spPr bwMode="auto">
            <a:xfrm>
              <a:off x="1402910" y="2039634"/>
              <a:ext cx="3810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en-US" altLang="zh-CN" sz="2400" b="1" dirty="0">
                  <a:latin typeface="汉仪良品线简" panose="00020600040101010101" pitchFamily="18" charset="-122"/>
                  <a:ea typeface="汉仪良品线简" panose="00020600040101010101" pitchFamily="18" charset="-122"/>
                  <a:sym typeface="微软雅黑" panose="020B0503020204020204" charset="-122"/>
                </a:rPr>
                <a:t>ADD TITLE HERE</a:t>
              </a:r>
              <a:endParaRPr lang="zh-CN" altLang="en-US" sz="2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7" name="矩形 23"/>
            <p:cNvSpPr>
              <a:spLocks noChangeArrowheads="1"/>
            </p:cNvSpPr>
            <p:nvPr/>
          </p:nvSpPr>
          <p:spPr bwMode="auto">
            <a:xfrm>
              <a:off x="1416162" y="2523682"/>
              <a:ext cx="371936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once.</a:t>
              </a:r>
              <a:endParaRPr lang="zh-CN" alt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270388" y="4275306"/>
            <a:ext cx="3810572" cy="1222712"/>
            <a:chOff x="1416162" y="4315062"/>
            <a:chExt cx="3810572" cy="1222712"/>
          </a:xfrm>
        </p:grpSpPr>
        <p:sp>
          <p:nvSpPr>
            <p:cNvPr id="19" name="文本框 22"/>
            <p:cNvSpPr txBox="1">
              <a:spLocks noChangeArrowheads="1"/>
            </p:cNvSpPr>
            <p:nvPr/>
          </p:nvSpPr>
          <p:spPr bwMode="auto">
            <a:xfrm>
              <a:off x="1416162" y="4315062"/>
              <a:ext cx="3810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en-US" altLang="zh-CN" sz="2400" b="1" dirty="0">
                  <a:latin typeface="汉仪良品线简" panose="00020600040101010101" pitchFamily="18" charset="-122"/>
                  <a:ea typeface="汉仪良品线简" panose="00020600040101010101" pitchFamily="18" charset="-122"/>
                  <a:sym typeface="微软雅黑" panose="020B0503020204020204" charset="-122"/>
                </a:rPr>
                <a:t>ADD TITLE HERE</a:t>
              </a:r>
              <a:endParaRPr lang="zh-CN" altLang="en-US" sz="2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20" name="矩形 23"/>
            <p:cNvSpPr>
              <a:spLocks noChangeArrowheads="1"/>
            </p:cNvSpPr>
            <p:nvPr/>
          </p:nvSpPr>
          <p:spPr bwMode="auto">
            <a:xfrm>
              <a:off x="1429414" y="4799110"/>
              <a:ext cx="371936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once.</a:t>
              </a:r>
              <a:endParaRPr lang="zh-CN" alt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5" y="1446713"/>
            <a:ext cx="4242465" cy="24869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05752" y="221185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0 4</a:t>
            </a:r>
            <a:endParaRPr lang="zh-CN" altLang="en-US" sz="3200" b="1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662868" y="3417094"/>
            <a:ext cx="34306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 击 此 处 添 加 标 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76309" y="3878759"/>
            <a:ext cx="4818097" cy="78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69118" y="1699048"/>
            <a:ext cx="10751347" cy="1558504"/>
            <a:chOff x="669118" y="1699048"/>
            <a:chExt cx="10751347" cy="15585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105" y="1735385"/>
              <a:ext cx="1828799" cy="121919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18" y="1743179"/>
              <a:ext cx="1842367" cy="1228244"/>
            </a:xfrm>
            <a:prstGeom prst="rect">
              <a:avLst/>
            </a:prstGeom>
          </p:spPr>
        </p:pic>
        <p:sp>
          <p:nvSpPr>
            <p:cNvPr id="8" name="矩形 27"/>
            <p:cNvSpPr>
              <a:spLocks noChangeArrowheads="1"/>
            </p:cNvSpPr>
            <p:nvPr/>
          </p:nvSpPr>
          <p:spPr bwMode="auto">
            <a:xfrm>
              <a:off x="2711515" y="2195723"/>
              <a:ext cx="3148011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</a:t>
              </a:r>
              <a:endParaRPr lang="en-US" altLang="zh-CN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9" name="矩形 31"/>
            <p:cNvSpPr>
              <a:spLocks noChangeArrowheads="1"/>
            </p:cNvSpPr>
            <p:nvPr/>
          </p:nvSpPr>
          <p:spPr bwMode="auto">
            <a:xfrm>
              <a:off x="2711514" y="1699048"/>
              <a:ext cx="224810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点击此处添加标题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0" name="矩形 27"/>
            <p:cNvSpPr>
              <a:spLocks noChangeArrowheads="1"/>
            </p:cNvSpPr>
            <p:nvPr/>
          </p:nvSpPr>
          <p:spPr bwMode="auto">
            <a:xfrm>
              <a:off x="8272454" y="2195723"/>
              <a:ext cx="3148011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</a:t>
              </a:r>
              <a:endParaRPr lang="en-US" altLang="zh-CN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1" name="矩形 31"/>
            <p:cNvSpPr>
              <a:spLocks noChangeArrowheads="1"/>
            </p:cNvSpPr>
            <p:nvPr/>
          </p:nvSpPr>
          <p:spPr bwMode="auto">
            <a:xfrm>
              <a:off x="8272453" y="1699048"/>
              <a:ext cx="224810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点击此处添加标题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9118" y="4069604"/>
            <a:ext cx="10833503" cy="1558504"/>
            <a:chOff x="669118" y="4069604"/>
            <a:chExt cx="10833503" cy="155850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36" y="4295836"/>
              <a:ext cx="1862138" cy="123336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18" y="4311088"/>
              <a:ext cx="1828799" cy="1239863"/>
            </a:xfrm>
            <a:prstGeom prst="rect">
              <a:avLst/>
            </a:prstGeom>
          </p:spPr>
        </p:pic>
        <p:sp>
          <p:nvSpPr>
            <p:cNvPr id="15" name="矩形 27"/>
            <p:cNvSpPr>
              <a:spLocks noChangeArrowheads="1"/>
            </p:cNvSpPr>
            <p:nvPr/>
          </p:nvSpPr>
          <p:spPr bwMode="auto">
            <a:xfrm>
              <a:off x="2780099" y="4566279"/>
              <a:ext cx="3148011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</a:t>
              </a:r>
              <a:endParaRPr lang="en-US" altLang="zh-CN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6" name="矩形 31"/>
            <p:cNvSpPr>
              <a:spLocks noChangeArrowheads="1"/>
            </p:cNvSpPr>
            <p:nvPr/>
          </p:nvSpPr>
          <p:spPr bwMode="auto">
            <a:xfrm>
              <a:off x="2780098" y="4069604"/>
              <a:ext cx="224810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点击此处添加标题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7" name="矩形 27"/>
            <p:cNvSpPr>
              <a:spLocks noChangeArrowheads="1"/>
            </p:cNvSpPr>
            <p:nvPr/>
          </p:nvSpPr>
          <p:spPr bwMode="auto">
            <a:xfrm>
              <a:off x="8354610" y="4566279"/>
              <a:ext cx="3148011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</a:t>
              </a:r>
              <a:endParaRPr lang="en-US" altLang="zh-CN" sz="1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8" name="矩形 31"/>
            <p:cNvSpPr>
              <a:spLocks noChangeArrowheads="1"/>
            </p:cNvSpPr>
            <p:nvPr/>
          </p:nvSpPr>
          <p:spPr bwMode="auto">
            <a:xfrm>
              <a:off x="8354609" y="4069604"/>
              <a:ext cx="224810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点击此处添加标题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9875887" y="1715695"/>
            <a:ext cx="1236361" cy="1235859"/>
            <a:chOff x="9158380" y="3435910"/>
            <a:chExt cx="2288589" cy="2289185"/>
          </a:xfrm>
          <a:solidFill>
            <a:schemeClr val="accent3"/>
          </a:solidFill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grpSp>
          <p:nvGrpSpPr>
            <p:cNvPr id="7" name="Group 133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8" name="Freeform 6"/>
              <p:cNvSpPr/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9" name="Freeform 7"/>
              <p:cNvSpPr/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" name="Freeform 8"/>
              <p:cNvSpPr/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1" name="Freeform 9"/>
              <p:cNvSpPr/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2" name="Freeform 10"/>
              <p:cNvSpPr/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3" name="Freeform 11"/>
              <p:cNvSpPr/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4" name="Freeform 12"/>
              <p:cNvSpPr/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5" name="Freeform 13"/>
              <p:cNvSpPr/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6" name="Freeform 14"/>
              <p:cNvSpPr/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7" name="Freeform 15"/>
              <p:cNvSpPr/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8" name="Freeform 16"/>
              <p:cNvSpPr/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9" name="Freeform 17"/>
              <p:cNvSpPr/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sp>
        <p:nvSpPr>
          <p:cNvPr id="20" name="TextBox 103"/>
          <p:cNvSpPr txBox="1"/>
          <p:nvPr/>
        </p:nvSpPr>
        <p:spPr>
          <a:xfrm>
            <a:off x="10010784" y="2089312"/>
            <a:ext cx="920651" cy="461562"/>
          </a:xfrm>
          <a:prstGeom prst="rect">
            <a:avLst/>
          </a:prstGeom>
          <a:noFill/>
        </p:spPr>
        <p:txBody>
          <a:bodyPr wrap="square" lIns="243744" tIns="121869" rIns="243744" bIns="121869" rtlCol="0">
            <a:spAutoFit/>
          </a:bodyPr>
          <a:lstStyle/>
          <a:p>
            <a:pPr algn="ctr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parajita" panose="020B0604020202020204" pitchFamily="34" charset="0"/>
              </a:rPr>
              <a:t>70%</a:t>
            </a:r>
            <a:endParaRPr lang="en-US" sz="1400" dirty="0">
              <a:latin typeface="汉仪良品线简" panose="00020600040101010101" pitchFamily="18" charset="-122"/>
              <a:ea typeface="汉仪良品线简" panose="00020600040101010101" pitchFamily="18" charset="-122"/>
              <a:cs typeface="Aparajita" panose="020B0604020202020204" pitchFamily="34" charset="0"/>
            </a:endParaRPr>
          </a:p>
        </p:txBody>
      </p:sp>
      <p:grpSp>
        <p:nvGrpSpPr>
          <p:cNvPr id="21" name="Group 166"/>
          <p:cNvGrpSpPr/>
          <p:nvPr/>
        </p:nvGrpSpPr>
        <p:grpSpPr>
          <a:xfrm>
            <a:off x="9879566" y="3067682"/>
            <a:ext cx="1236361" cy="1235859"/>
            <a:chOff x="9158380" y="3435910"/>
            <a:chExt cx="2288589" cy="2289185"/>
          </a:xfrm>
          <a:solidFill>
            <a:schemeClr val="accent4"/>
          </a:solidFill>
        </p:grpSpPr>
        <p:sp>
          <p:nvSpPr>
            <p:cNvPr id="22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grpSp>
          <p:nvGrpSpPr>
            <p:cNvPr id="23" name="Group 168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24" name="Freeform 6"/>
              <p:cNvSpPr/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8" name="Freeform 10"/>
              <p:cNvSpPr/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0" name="Freeform 12"/>
              <p:cNvSpPr/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1" name="Freeform 13"/>
              <p:cNvSpPr/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2" name="Freeform 14"/>
              <p:cNvSpPr/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3" name="Freeform 15"/>
              <p:cNvSpPr/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4" name="Freeform 16"/>
              <p:cNvSpPr/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5" name="Freeform 17"/>
              <p:cNvSpPr/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grpSp>
        <p:nvGrpSpPr>
          <p:cNvPr id="36" name="Group 181"/>
          <p:cNvGrpSpPr/>
          <p:nvPr/>
        </p:nvGrpSpPr>
        <p:grpSpPr>
          <a:xfrm>
            <a:off x="9861342" y="4423837"/>
            <a:ext cx="1236361" cy="1235859"/>
            <a:chOff x="9158380" y="3435910"/>
            <a:chExt cx="2288589" cy="2289185"/>
          </a:xfrm>
          <a:solidFill>
            <a:schemeClr val="accent2"/>
          </a:solidFill>
        </p:grpSpPr>
        <p:sp>
          <p:nvSpPr>
            <p:cNvPr id="37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grpSp>
          <p:nvGrpSpPr>
            <p:cNvPr id="38" name="Group 183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39" name="Freeform 6"/>
              <p:cNvSpPr/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0" name="Freeform 7"/>
              <p:cNvSpPr/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1" name="Freeform 8"/>
              <p:cNvSpPr/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2" name="Freeform 9"/>
              <p:cNvSpPr/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3" name="Freeform 10"/>
              <p:cNvSpPr/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4" name="Freeform 11"/>
              <p:cNvSpPr/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5" name="Freeform 12"/>
              <p:cNvSpPr/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6" name="Freeform 13"/>
              <p:cNvSpPr/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7" name="Freeform 14"/>
              <p:cNvSpPr/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50" name="Freeform 17"/>
              <p:cNvSpPr/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sp>
        <p:nvSpPr>
          <p:cNvPr id="51" name="TextBox 196"/>
          <p:cNvSpPr txBox="1"/>
          <p:nvPr/>
        </p:nvSpPr>
        <p:spPr>
          <a:xfrm>
            <a:off x="10070745" y="3454794"/>
            <a:ext cx="914393" cy="461562"/>
          </a:xfrm>
          <a:prstGeom prst="rect">
            <a:avLst/>
          </a:prstGeom>
          <a:noFill/>
        </p:spPr>
        <p:txBody>
          <a:bodyPr wrap="square" lIns="243744" tIns="121869" rIns="243744" bIns="121869" rtlCol="0">
            <a:spAutoFit/>
          </a:bodyPr>
          <a:lstStyle/>
          <a:p>
            <a:pPr algn="ctr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parajita" panose="020B0604020202020204" pitchFamily="34" charset="0"/>
              </a:rPr>
              <a:t>90%</a:t>
            </a:r>
            <a:endParaRPr lang="en-US" sz="1400" dirty="0">
              <a:latin typeface="汉仪良品线简" panose="00020600040101010101" pitchFamily="18" charset="-122"/>
              <a:ea typeface="汉仪良品线简" panose="00020600040101010101" pitchFamily="18" charset="-122"/>
              <a:cs typeface="Aparajita" panose="020B0604020202020204" pitchFamily="34" charset="0"/>
            </a:endParaRPr>
          </a:p>
        </p:txBody>
      </p:sp>
      <p:sp>
        <p:nvSpPr>
          <p:cNvPr id="52" name="TextBox 197"/>
          <p:cNvSpPr txBox="1"/>
          <p:nvPr/>
        </p:nvSpPr>
        <p:spPr>
          <a:xfrm>
            <a:off x="10044969" y="4827846"/>
            <a:ext cx="929308" cy="461562"/>
          </a:xfrm>
          <a:prstGeom prst="rect">
            <a:avLst/>
          </a:prstGeom>
          <a:noFill/>
        </p:spPr>
        <p:txBody>
          <a:bodyPr wrap="square" lIns="243744" tIns="121869" rIns="243744" bIns="121869" rtlCol="0">
            <a:spAutoFit/>
          </a:bodyPr>
          <a:lstStyle/>
          <a:p>
            <a:pPr algn="ctr"/>
            <a:r>
              <a:rPr 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parajita" panose="020B0604020202020204" pitchFamily="34" charset="0"/>
              </a:rPr>
              <a:t>50%</a:t>
            </a:r>
            <a:endParaRPr lang="en-US" sz="1400" dirty="0">
              <a:latin typeface="汉仪良品线简" panose="00020600040101010101" pitchFamily="18" charset="-122"/>
              <a:ea typeface="汉仪良品线简" panose="00020600040101010101" pitchFamily="18" charset="-122"/>
              <a:cs typeface="Aparajita" panose="020B0604020202020204" pitchFamily="34" charset="0"/>
            </a:endParaRPr>
          </a:p>
        </p:txBody>
      </p:sp>
      <p:grpSp>
        <p:nvGrpSpPr>
          <p:cNvPr id="53" name="Group 227"/>
          <p:cNvGrpSpPr/>
          <p:nvPr/>
        </p:nvGrpSpPr>
        <p:grpSpPr>
          <a:xfrm>
            <a:off x="5983944" y="1929648"/>
            <a:ext cx="3779398" cy="828878"/>
            <a:chOff x="12991940" y="3506283"/>
            <a:chExt cx="6995927" cy="1535333"/>
          </a:xfrm>
          <a:solidFill>
            <a:srgbClr val="F24E4E"/>
          </a:solidFill>
        </p:grpSpPr>
        <p:grpSp>
          <p:nvGrpSpPr>
            <p:cNvPr id="54" name="Group 228"/>
            <p:cNvGrpSpPr/>
            <p:nvPr/>
          </p:nvGrpSpPr>
          <p:grpSpPr>
            <a:xfrm>
              <a:off x="12991940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82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83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55" name="Group 229"/>
            <p:cNvGrpSpPr/>
            <p:nvPr/>
          </p:nvGrpSpPr>
          <p:grpSpPr>
            <a:xfrm>
              <a:off x="13703288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80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81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56" name="Group 230"/>
            <p:cNvGrpSpPr/>
            <p:nvPr/>
          </p:nvGrpSpPr>
          <p:grpSpPr>
            <a:xfrm>
              <a:off x="14411112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78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79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57" name="Group 231"/>
            <p:cNvGrpSpPr/>
            <p:nvPr/>
          </p:nvGrpSpPr>
          <p:grpSpPr>
            <a:xfrm>
              <a:off x="1515631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76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77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58" name="Group 232"/>
            <p:cNvGrpSpPr/>
            <p:nvPr/>
          </p:nvGrpSpPr>
          <p:grpSpPr>
            <a:xfrm>
              <a:off x="1583605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74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75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59" name="Group 233"/>
            <p:cNvGrpSpPr/>
            <p:nvPr/>
          </p:nvGrpSpPr>
          <p:grpSpPr>
            <a:xfrm>
              <a:off x="1653046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72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73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60" name="Group 234"/>
            <p:cNvGrpSpPr/>
            <p:nvPr/>
          </p:nvGrpSpPr>
          <p:grpSpPr>
            <a:xfrm>
              <a:off x="17221374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70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71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61" name="Group 235"/>
            <p:cNvGrpSpPr/>
            <p:nvPr/>
          </p:nvGrpSpPr>
          <p:grpSpPr>
            <a:xfrm>
              <a:off x="17932701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68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69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62" name="Group 236"/>
            <p:cNvGrpSpPr/>
            <p:nvPr/>
          </p:nvGrpSpPr>
          <p:grpSpPr>
            <a:xfrm>
              <a:off x="1862894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66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67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63" name="Group 237"/>
            <p:cNvGrpSpPr/>
            <p:nvPr/>
          </p:nvGrpSpPr>
          <p:grpSpPr>
            <a:xfrm>
              <a:off x="19314216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64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65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grpSp>
        <p:nvGrpSpPr>
          <p:cNvPr id="84" name="Group 289"/>
          <p:cNvGrpSpPr/>
          <p:nvPr/>
        </p:nvGrpSpPr>
        <p:grpSpPr>
          <a:xfrm>
            <a:off x="5981786" y="3287071"/>
            <a:ext cx="3779398" cy="828878"/>
            <a:chOff x="12991940" y="3506283"/>
            <a:chExt cx="6995927" cy="1535333"/>
          </a:xfrm>
          <a:solidFill>
            <a:srgbClr val="F24E4E"/>
          </a:solidFill>
        </p:grpSpPr>
        <p:grpSp>
          <p:nvGrpSpPr>
            <p:cNvPr id="85" name="Group 290"/>
            <p:cNvGrpSpPr/>
            <p:nvPr/>
          </p:nvGrpSpPr>
          <p:grpSpPr>
            <a:xfrm>
              <a:off x="12991940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1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1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86" name="Group 291"/>
            <p:cNvGrpSpPr/>
            <p:nvPr/>
          </p:nvGrpSpPr>
          <p:grpSpPr>
            <a:xfrm>
              <a:off x="13703288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1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1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87" name="Group 292"/>
            <p:cNvGrpSpPr/>
            <p:nvPr/>
          </p:nvGrpSpPr>
          <p:grpSpPr>
            <a:xfrm>
              <a:off x="14411112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1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88" name="Group 293"/>
            <p:cNvGrpSpPr/>
            <p:nvPr/>
          </p:nvGrpSpPr>
          <p:grpSpPr>
            <a:xfrm>
              <a:off x="1515631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89" name="Group 294"/>
            <p:cNvGrpSpPr/>
            <p:nvPr/>
          </p:nvGrpSpPr>
          <p:grpSpPr>
            <a:xfrm>
              <a:off x="1583605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90" name="Group 295"/>
            <p:cNvGrpSpPr/>
            <p:nvPr/>
          </p:nvGrpSpPr>
          <p:grpSpPr>
            <a:xfrm>
              <a:off x="1653046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91" name="Group 296"/>
            <p:cNvGrpSpPr/>
            <p:nvPr/>
          </p:nvGrpSpPr>
          <p:grpSpPr>
            <a:xfrm>
              <a:off x="17221374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10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92" name="Group 297"/>
            <p:cNvGrpSpPr/>
            <p:nvPr/>
          </p:nvGrpSpPr>
          <p:grpSpPr>
            <a:xfrm>
              <a:off x="17932701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93" name="Group 298"/>
            <p:cNvGrpSpPr/>
            <p:nvPr/>
          </p:nvGrpSpPr>
          <p:grpSpPr>
            <a:xfrm>
              <a:off x="1862894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9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94" name="Group 299"/>
            <p:cNvGrpSpPr/>
            <p:nvPr/>
          </p:nvGrpSpPr>
          <p:grpSpPr>
            <a:xfrm>
              <a:off x="19314216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9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9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9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grpSp>
        <p:nvGrpSpPr>
          <p:cNvPr id="115" name="Group 352"/>
          <p:cNvGrpSpPr/>
          <p:nvPr/>
        </p:nvGrpSpPr>
        <p:grpSpPr>
          <a:xfrm>
            <a:off x="5981786" y="4642231"/>
            <a:ext cx="363925" cy="828878"/>
            <a:chOff x="5481404" y="1426062"/>
            <a:chExt cx="341669" cy="778503"/>
          </a:xfrm>
          <a:solidFill>
            <a:srgbClr val="F24E4E"/>
          </a:solidFill>
        </p:grpSpPr>
        <p:sp>
          <p:nvSpPr>
            <p:cNvPr id="116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17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18" name="Group 353"/>
          <p:cNvGrpSpPr/>
          <p:nvPr/>
        </p:nvGrpSpPr>
        <p:grpSpPr>
          <a:xfrm>
            <a:off x="6366076" y="4642231"/>
            <a:ext cx="363925" cy="828878"/>
            <a:chOff x="5481404" y="1426062"/>
            <a:chExt cx="341669" cy="778503"/>
          </a:xfrm>
          <a:solidFill>
            <a:srgbClr val="F24E4E"/>
          </a:solidFill>
        </p:grpSpPr>
        <p:sp>
          <p:nvSpPr>
            <p:cNvPr id="119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20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21" name="Group 354"/>
          <p:cNvGrpSpPr/>
          <p:nvPr/>
        </p:nvGrpSpPr>
        <p:grpSpPr>
          <a:xfrm>
            <a:off x="6748463" y="4642231"/>
            <a:ext cx="363925" cy="828878"/>
            <a:chOff x="5481404" y="1426062"/>
            <a:chExt cx="341669" cy="778503"/>
          </a:xfrm>
          <a:solidFill>
            <a:srgbClr val="F24E4E"/>
          </a:solidFill>
        </p:grpSpPr>
        <p:sp>
          <p:nvSpPr>
            <p:cNvPr id="122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23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24" name="Group 355"/>
          <p:cNvGrpSpPr/>
          <p:nvPr/>
        </p:nvGrpSpPr>
        <p:grpSpPr>
          <a:xfrm>
            <a:off x="7151043" y="4642231"/>
            <a:ext cx="363925" cy="828878"/>
            <a:chOff x="5481404" y="1426062"/>
            <a:chExt cx="341669" cy="778503"/>
          </a:xfrm>
          <a:solidFill>
            <a:srgbClr val="F24E4E"/>
          </a:solidFill>
        </p:grpSpPr>
        <p:sp>
          <p:nvSpPr>
            <p:cNvPr id="125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26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27" name="Group 356"/>
          <p:cNvGrpSpPr/>
          <p:nvPr/>
        </p:nvGrpSpPr>
        <p:grpSpPr>
          <a:xfrm>
            <a:off x="7518258" y="4642231"/>
            <a:ext cx="363925" cy="828878"/>
            <a:chOff x="5481404" y="1426062"/>
            <a:chExt cx="341669" cy="778503"/>
          </a:xfrm>
          <a:solidFill>
            <a:srgbClr val="F24E4E"/>
          </a:solidFill>
        </p:grpSpPr>
        <p:sp>
          <p:nvSpPr>
            <p:cNvPr id="128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29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30" name="Group 357"/>
          <p:cNvGrpSpPr/>
          <p:nvPr/>
        </p:nvGrpSpPr>
        <p:grpSpPr>
          <a:xfrm>
            <a:off x="7893400" y="4642231"/>
            <a:ext cx="363925" cy="828878"/>
            <a:chOff x="5481404" y="1426062"/>
            <a:chExt cx="341669" cy="778503"/>
          </a:xfrm>
          <a:solidFill>
            <a:srgbClr val="F24E4E"/>
          </a:solidFill>
        </p:grpSpPr>
        <p:sp>
          <p:nvSpPr>
            <p:cNvPr id="131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32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33" name="Group 358"/>
          <p:cNvGrpSpPr/>
          <p:nvPr/>
        </p:nvGrpSpPr>
        <p:grpSpPr>
          <a:xfrm>
            <a:off x="8266646" y="4642231"/>
            <a:ext cx="363925" cy="828878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34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35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36" name="Group 359"/>
          <p:cNvGrpSpPr/>
          <p:nvPr/>
        </p:nvGrpSpPr>
        <p:grpSpPr>
          <a:xfrm>
            <a:off x="8650925" y="4642231"/>
            <a:ext cx="363925" cy="828878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37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38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39" name="Group 360"/>
          <p:cNvGrpSpPr/>
          <p:nvPr/>
        </p:nvGrpSpPr>
        <p:grpSpPr>
          <a:xfrm>
            <a:off x="9027058" y="4642231"/>
            <a:ext cx="363925" cy="828878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40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41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42" name="Group 361"/>
          <p:cNvGrpSpPr/>
          <p:nvPr/>
        </p:nvGrpSpPr>
        <p:grpSpPr>
          <a:xfrm>
            <a:off x="9397259" y="4642231"/>
            <a:ext cx="363925" cy="828878"/>
            <a:chOff x="5481404" y="1426062"/>
            <a:chExt cx="341669" cy="778503"/>
          </a:xfrm>
          <a:solidFill>
            <a:schemeClr val="accent2"/>
          </a:solidFill>
        </p:grpSpPr>
        <p:sp>
          <p:nvSpPr>
            <p:cNvPr id="143" name="Freeform 1"/>
            <p:cNvSpPr>
              <a:spLocks noChangeArrowheads="1"/>
            </p:cNvSpPr>
            <p:nvPr/>
          </p:nvSpPr>
          <p:spPr bwMode="auto">
            <a:xfrm>
              <a:off x="5481404" y="1565664"/>
              <a:ext cx="341669" cy="638901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44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1159462" y="1903338"/>
            <a:ext cx="4255813" cy="923176"/>
            <a:chOff x="1120775" y="4295254"/>
            <a:chExt cx="4255813" cy="923176"/>
          </a:xfrm>
        </p:grpSpPr>
        <p:sp>
          <p:nvSpPr>
            <p:cNvPr id="146" name="文本框 65"/>
            <p:cNvSpPr txBox="1">
              <a:spLocks noChangeArrowheads="1"/>
            </p:cNvSpPr>
            <p:nvPr/>
          </p:nvSpPr>
          <p:spPr bwMode="auto">
            <a:xfrm>
              <a:off x="1120775" y="4295254"/>
              <a:ext cx="2262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 b="1" dirty="0">
                  <a:latin typeface="汉仪良品线简" panose="00020600040101010101" pitchFamily="18" charset="-122"/>
                  <a:ea typeface="汉仪良品线简" panose="00020600040101010101" pitchFamily="18" charset="-122"/>
                  <a:cs typeface="Arial" panose="020B0604020202020204" pitchFamily="34" charset="0"/>
                </a:rPr>
                <a:t>ADD YOUR TITLE</a:t>
              </a:r>
              <a:endParaRPr lang="zh-CN" altLang="en-US" b="1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rial" panose="020B0604020202020204" pitchFamily="34" charset="0"/>
              </a:endParaRPr>
            </a:p>
          </p:txBody>
        </p:sp>
        <p:sp>
          <p:nvSpPr>
            <p:cNvPr id="147" name="矩形 69"/>
            <p:cNvSpPr>
              <a:spLocks noChangeArrowheads="1"/>
            </p:cNvSpPr>
            <p:nvPr/>
          </p:nvSpPr>
          <p:spPr bwMode="auto">
            <a:xfrm>
              <a:off x="1130188" y="4695210"/>
              <a:ext cx="4246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Nothing we can do will  change it. The future is before us and dynamic. Everything we do will</a:t>
              </a:r>
              <a:endParaRPr lang="zh-CN" alt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153319" y="3165811"/>
            <a:ext cx="4255813" cy="923176"/>
            <a:chOff x="1120775" y="4295254"/>
            <a:chExt cx="4255813" cy="923176"/>
          </a:xfrm>
        </p:grpSpPr>
        <p:sp>
          <p:nvSpPr>
            <p:cNvPr id="149" name="文本框 65"/>
            <p:cNvSpPr txBox="1">
              <a:spLocks noChangeArrowheads="1"/>
            </p:cNvSpPr>
            <p:nvPr/>
          </p:nvSpPr>
          <p:spPr bwMode="auto">
            <a:xfrm>
              <a:off x="1120775" y="4295254"/>
              <a:ext cx="2262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 b="1" dirty="0">
                  <a:latin typeface="汉仪良品线简" panose="00020600040101010101" pitchFamily="18" charset="-122"/>
                  <a:ea typeface="汉仪良品线简" panose="00020600040101010101" pitchFamily="18" charset="-122"/>
                  <a:cs typeface="Arial" panose="020B0604020202020204" pitchFamily="34" charset="0"/>
                </a:rPr>
                <a:t>ADD YOUR TITLE</a:t>
              </a:r>
              <a:endParaRPr lang="zh-CN" altLang="en-US" b="1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rial" panose="020B0604020202020204" pitchFamily="34" charset="0"/>
              </a:endParaRPr>
            </a:p>
          </p:txBody>
        </p:sp>
        <p:sp>
          <p:nvSpPr>
            <p:cNvPr id="150" name="矩形 69"/>
            <p:cNvSpPr>
              <a:spLocks noChangeArrowheads="1"/>
            </p:cNvSpPr>
            <p:nvPr/>
          </p:nvSpPr>
          <p:spPr bwMode="auto">
            <a:xfrm>
              <a:off x="1130188" y="4695210"/>
              <a:ext cx="4246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Nothing we can do will  change it. The future is before us and dynamic. Everything we do will</a:t>
              </a:r>
              <a:endParaRPr lang="zh-CN" alt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1186585" y="4514709"/>
            <a:ext cx="4255813" cy="923176"/>
            <a:chOff x="1120775" y="4295254"/>
            <a:chExt cx="4255813" cy="923176"/>
          </a:xfrm>
        </p:grpSpPr>
        <p:sp>
          <p:nvSpPr>
            <p:cNvPr id="152" name="文本框 65"/>
            <p:cNvSpPr txBox="1">
              <a:spLocks noChangeArrowheads="1"/>
            </p:cNvSpPr>
            <p:nvPr/>
          </p:nvSpPr>
          <p:spPr bwMode="auto">
            <a:xfrm>
              <a:off x="1120775" y="4295254"/>
              <a:ext cx="2262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 b="1" dirty="0">
                  <a:latin typeface="汉仪良品线简" panose="00020600040101010101" pitchFamily="18" charset="-122"/>
                  <a:ea typeface="汉仪良品线简" panose="00020600040101010101" pitchFamily="18" charset="-122"/>
                  <a:cs typeface="Arial" panose="020B0604020202020204" pitchFamily="34" charset="0"/>
                </a:rPr>
                <a:t>ADD YOUR TITLE</a:t>
              </a:r>
              <a:endParaRPr lang="zh-CN" altLang="en-US" b="1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rial" panose="020B0604020202020204" pitchFamily="34" charset="0"/>
              </a:endParaRPr>
            </a:p>
          </p:txBody>
        </p:sp>
        <p:sp>
          <p:nvSpPr>
            <p:cNvPr id="153" name="矩形 69"/>
            <p:cNvSpPr>
              <a:spLocks noChangeArrowheads="1"/>
            </p:cNvSpPr>
            <p:nvPr/>
          </p:nvSpPr>
          <p:spPr bwMode="auto">
            <a:xfrm>
              <a:off x="1130188" y="4695210"/>
              <a:ext cx="4246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Nothing we can do will  change it. The future is before us and dynamic. Everything we do will</a:t>
              </a:r>
              <a:endParaRPr lang="zh-CN" altLang="en-US" sz="1400" dirty="0">
                <a:latin typeface="汉仪良品线简" panose="00020600040101010101" pitchFamily="18" charset="-122"/>
                <a:ea typeface="汉仪良品线简" panose="00020600040101010101" pitchFamily="18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587570" y="1984313"/>
            <a:ext cx="667741" cy="670219"/>
          </a:xfrm>
          <a:prstGeom prst="ellipse">
            <a:avLst/>
          </a:prstGeom>
          <a:solidFill>
            <a:srgbClr val="F24E4E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587570" y="3122492"/>
            <a:ext cx="667741" cy="670219"/>
          </a:xfrm>
          <a:prstGeom prst="ellipse">
            <a:avLst/>
          </a:prstGeom>
          <a:solidFill>
            <a:srgbClr val="F24E4E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6343695" y="1984313"/>
            <a:ext cx="667741" cy="670219"/>
          </a:xfrm>
          <a:prstGeom prst="ellipse">
            <a:avLst/>
          </a:prstGeom>
          <a:solidFill>
            <a:srgbClr val="F24E4E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343695" y="3122492"/>
            <a:ext cx="667741" cy="67021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9" name="Freeform 20"/>
          <p:cNvSpPr>
            <a:spLocks noEditPoints="1"/>
          </p:cNvSpPr>
          <p:nvPr/>
        </p:nvSpPr>
        <p:spPr bwMode="auto">
          <a:xfrm>
            <a:off x="1821509" y="2206963"/>
            <a:ext cx="240750" cy="268088"/>
          </a:xfrm>
          <a:custGeom>
            <a:avLst/>
            <a:gdLst>
              <a:gd name="T0" fmla="*/ 6 w 60"/>
              <a:gd name="T1" fmla="*/ 52 h 67"/>
              <a:gd name="T2" fmla="*/ 0 w 60"/>
              <a:gd name="T3" fmla="*/ 6 h 67"/>
              <a:gd name="T4" fmla="*/ 42 w 60"/>
              <a:gd name="T5" fmla="*/ 0 h 67"/>
              <a:gd name="T6" fmla="*/ 43 w 60"/>
              <a:gd name="T7" fmla="*/ 8 h 67"/>
              <a:gd name="T8" fmla="*/ 42 w 60"/>
              <a:gd name="T9" fmla="*/ 9 h 67"/>
              <a:gd name="T10" fmla="*/ 41 w 60"/>
              <a:gd name="T11" fmla="*/ 3 h 67"/>
              <a:gd name="T12" fmla="*/ 6 w 60"/>
              <a:gd name="T13" fmla="*/ 1 h 67"/>
              <a:gd name="T14" fmla="*/ 42 w 60"/>
              <a:gd name="T15" fmla="*/ 10 h 67"/>
              <a:gd name="T16" fmla="*/ 43 w 60"/>
              <a:gd name="T17" fmla="*/ 12 h 67"/>
              <a:gd name="T18" fmla="*/ 22 w 60"/>
              <a:gd name="T19" fmla="*/ 13 h 67"/>
              <a:gd name="T20" fmla="*/ 15 w 60"/>
              <a:gd name="T21" fmla="*/ 51 h 67"/>
              <a:gd name="T22" fmla="*/ 58 w 60"/>
              <a:gd name="T23" fmla="*/ 67 h 67"/>
              <a:gd name="T24" fmla="*/ 16 w 60"/>
              <a:gd name="T25" fmla="*/ 61 h 67"/>
              <a:gd name="T26" fmla="*/ 22 w 60"/>
              <a:gd name="T27" fmla="*/ 14 h 67"/>
              <a:gd name="T28" fmla="*/ 60 w 60"/>
              <a:gd name="T29" fmla="*/ 16 h 67"/>
              <a:gd name="T30" fmla="*/ 59 w 60"/>
              <a:gd name="T31" fmla="*/ 24 h 67"/>
              <a:gd name="T32" fmla="*/ 57 w 60"/>
              <a:gd name="T33" fmla="*/ 23 h 67"/>
              <a:gd name="T34" fmla="*/ 56 w 60"/>
              <a:gd name="T35" fmla="*/ 16 h 67"/>
              <a:gd name="T36" fmla="*/ 22 w 60"/>
              <a:gd name="T37" fmla="*/ 25 h 67"/>
              <a:gd name="T38" fmla="*/ 60 w 60"/>
              <a:gd name="T39" fmla="*/ 27 h 67"/>
              <a:gd name="T40" fmla="*/ 58 w 60"/>
              <a:gd name="T41" fmla="*/ 67 h 67"/>
              <a:gd name="T42" fmla="*/ 23 w 60"/>
              <a:gd name="T43" fmla="*/ 18 h 67"/>
              <a:gd name="T44" fmla="*/ 22 w 60"/>
              <a:gd name="T45" fmla="*/ 17 h 67"/>
              <a:gd name="T46" fmla="*/ 55 w 60"/>
              <a:gd name="T47" fmla="*/ 16 h 67"/>
              <a:gd name="T48" fmla="*/ 56 w 60"/>
              <a:gd name="T49" fmla="*/ 17 h 67"/>
              <a:gd name="T50" fmla="*/ 55 w 60"/>
              <a:gd name="T51" fmla="*/ 20 h 67"/>
              <a:gd name="T52" fmla="*/ 22 w 60"/>
              <a:gd name="T53" fmla="*/ 19 h 67"/>
              <a:gd name="T54" fmla="*/ 23 w 60"/>
              <a:gd name="T55" fmla="*/ 18 h 67"/>
              <a:gd name="T56" fmla="*/ 56 w 60"/>
              <a:gd name="T57" fmla="*/ 19 h 67"/>
              <a:gd name="T58" fmla="*/ 55 w 60"/>
              <a:gd name="T59" fmla="*/ 20 h 67"/>
              <a:gd name="T60" fmla="*/ 23 w 60"/>
              <a:gd name="T61" fmla="*/ 22 h 67"/>
              <a:gd name="T62" fmla="*/ 22 w 60"/>
              <a:gd name="T63" fmla="*/ 21 h 67"/>
              <a:gd name="T64" fmla="*/ 55 w 60"/>
              <a:gd name="T65" fmla="*/ 21 h 67"/>
              <a:gd name="T66" fmla="*/ 56 w 60"/>
              <a:gd name="T67" fmla="*/ 22 h 67"/>
              <a:gd name="T68" fmla="*/ 55 w 60"/>
              <a:gd name="T69" fmla="*/ 25 h 67"/>
              <a:gd name="T70" fmla="*/ 22 w 60"/>
              <a:gd name="T71" fmla="*/ 24 h 67"/>
              <a:gd name="T72" fmla="*/ 23 w 60"/>
              <a:gd name="T73" fmla="*/ 23 h 67"/>
              <a:gd name="T74" fmla="*/ 56 w 60"/>
              <a:gd name="T75" fmla="*/ 24 h 67"/>
              <a:gd name="T76" fmla="*/ 55 w 60"/>
              <a:gd name="T77" fmla="*/ 25 h 67"/>
              <a:gd name="T78" fmla="*/ 7 w 60"/>
              <a:gd name="T79" fmla="*/ 3 h 67"/>
              <a:gd name="T80" fmla="*/ 6 w 60"/>
              <a:gd name="T81" fmla="*/ 2 h 67"/>
              <a:gd name="T82" fmla="*/ 39 w 60"/>
              <a:gd name="T83" fmla="*/ 2 h 67"/>
              <a:gd name="T84" fmla="*/ 40 w 60"/>
              <a:gd name="T85" fmla="*/ 2 h 67"/>
              <a:gd name="T86" fmla="*/ 39 w 60"/>
              <a:gd name="T87" fmla="*/ 5 h 67"/>
              <a:gd name="T88" fmla="*/ 6 w 60"/>
              <a:gd name="T89" fmla="*/ 5 h 67"/>
              <a:gd name="T90" fmla="*/ 7 w 60"/>
              <a:gd name="T91" fmla="*/ 4 h 67"/>
              <a:gd name="T92" fmla="*/ 40 w 60"/>
              <a:gd name="T93" fmla="*/ 5 h 67"/>
              <a:gd name="T94" fmla="*/ 39 w 60"/>
              <a:gd name="T95" fmla="*/ 5 h 67"/>
              <a:gd name="T96" fmla="*/ 7 w 60"/>
              <a:gd name="T97" fmla="*/ 8 h 67"/>
              <a:gd name="T98" fmla="*/ 6 w 60"/>
              <a:gd name="T99" fmla="*/ 7 h 67"/>
              <a:gd name="T100" fmla="*/ 39 w 60"/>
              <a:gd name="T101" fmla="*/ 6 h 67"/>
              <a:gd name="T102" fmla="*/ 40 w 60"/>
              <a:gd name="T103" fmla="*/ 7 h 67"/>
              <a:gd name="T104" fmla="*/ 39 w 60"/>
              <a:gd name="T105" fmla="*/ 10 h 67"/>
              <a:gd name="T106" fmla="*/ 6 w 60"/>
              <a:gd name="T107" fmla="*/ 9 h 67"/>
              <a:gd name="T108" fmla="*/ 7 w 60"/>
              <a:gd name="T109" fmla="*/ 8 h 67"/>
              <a:gd name="T110" fmla="*/ 40 w 60"/>
              <a:gd name="T111" fmla="*/ 9 h 67"/>
              <a:gd name="T112" fmla="*/ 39 w 60"/>
              <a:gd name="T113" fmla="*/ 1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" h="67">
                <a:moveTo>
                  <a:pt x="14" y="52"/>
                </a:moveTo>
                <a:cubicBezTo>
                  <a:pt x="6" y="52"/>
                  <a:pt x="6" y="52"/>
                  <a:pt x="6" y="52"/>
                </a:cubicBezTo>
                <a:cubicBezTo>
                  <a:pt x="3" y="52"/>
                  <a:pt x="0" y="49"/>
                  <a:pt x="0" y="46"/>
                </a:cubicBezTo>
                <a:cubicBezTo>
                  <a:pt x="0" y="32"/>
                  <a:pt x="0" y="19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8" y="0"/>
                  <a:pt x="30" y="0"/>
                  <a:pt x="42" y="0"/>
                </a:cubicBezTo>
                <a:cubicBezTo>
                  <a:pt x="43" y="0"/>
                  <a:pt x="43" y="0"/>
                  <a:pt x="43" y="1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41" y="8"/>
                  <a:pt x="41" y="8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2"/>
                  <a:pt x="41" y="1"/>
                  <a:pt x="40" y="1"/>
                </a:cubicBezTo>
                <a:cubicBezTo>
                  <a:pt x="6" y="1"/>
                  <a:pt x="6" y="1"/>
                  <a:pt x="6" y="1"/>
                </a:cubicBezTo>
                <a:cubicBezTo>
                  <a:pt x="0" y="1"/>
                  <a:pt x="0" y="10"/>
                  <a:pt x="6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3" y="10"/>
                  <a:pt x="43" y="11"/>
                  <a:pt x="43" y="11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3"/>
                  <a:pt x="43" y="13"/>
                  <a:pt x="4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18" y="13"/>
                  <a:pt x="15" y="16"/>
                  <a:pt x="15" y="20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2"/>
                  <a:pt x="14" y="52"/>
                </a:cubicBezTo>
                <a:close/>
                <a:moveTo>
                  <a:pt x="58" y="67"/>
                </a:moveTo>
                <a:cubicBezTo>
                  <a:pt x="22" y="67"/>
                  <a:pt x="22" y="67"/>
                  <a:pt x="22" y="67"/>
                </a:cubicBezTo>
                <a:cubicBezTo>
                  <a:pt x="19" y="67"/>
                  <a:pt x="16" y="64"/>
                  <a:pt x="16" y="61"/>
                </a:cubicBezTo>
                <a:cubicBezTo>
                  <a:pt x="16" y="47"/>
                  <a:pt x="16" y="34"/>
                  <a:pt x="16" y="20"/>
                </a:cubicBezTo>
                <a:cubicBezTo>
                  <a:pt x="16" y="17"/>
                  <a:pt x="19" y="14"/>
                  <a:pt x="22" y="14"/>
                </a:cubicBezTo>
                <a:cubicBezTo>
                  <a:pt x="35" y="14"/>
                  <a:pt x="46" y="14"/>
                  <a:pt x="58" y="14"/>
                </a:cubicBezTo>
                <a:cubicBezTo>
                  <a:pt x="59" y="14"/>
                  <a:pt x="60" y="15"/>
                  <a:pt x="60" y="16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23"/>
                  <a:pt x="59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8" y="24"/>
                  <a:pt x="57" y="23"/>
                  <a:pt x="57" y="23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6"/>
                  <a:pt x="57" y="16"/>
                  <a:pt x="56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16" y="16"/>
                  <a:pt x="16" y="25"/>
                  <a:pt x="22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39"/>
                  <a:pt x="60" y="52"/>
                  <a:pt x="60" y="65"/>
                </a:cubicBezTo>
                <a:cubicBezTo>
                  <a:pt x="60" y="66"/>
                  <a:pt x="59" y="67"/>
                  <a:pt x="58" y="67"/>
                </a:cubicBezTo>
                <a:close/>
                <a:moveTo>
                  <a:pt x="55" y="18"/>
                </a:move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6"/>
                  <a:pt x="23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6" y="16"/>
                  <a:pt x="56" y="17"/>
                  <a:pt x="56" y="17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7"/>
                  <a:pt x="56" y="18"/>
                  <a:pt x="55" y="18"/>
                </a:cubicBezTo>
                <a:close/>
                <a:moveTo>
                  <a:pt x="55" y="20"/>
                </a:moveTo>
                <a:cubicBezTo>
                  <a:pt x="23" y="20"/>
                  <a:pt x="23" y="20"/>
                  <a:pt x="23" y="20"/>
                </a:cubicBezTo>
                <a:cubicBezTo>
                  <a:pt x="22" y="20"/>
                  <a:pt x="22" y="20"/>
                  <a:pt x="22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2" y="18"/>
                  <a:pt x="23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6" y="18"/>
                  <a:pt x="56" y="19"/>
                  <a:pt x="56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6" y="20"/>
                  <a:pt x="56" y="20"/>
                  <a:pt x="55" y="20"/>
                </a:cubicBezTo>
                <a:close/>
                <a:moveTo>
                  <a:pt x="55" y="22"/>
                </a:move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3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5" y="22"/>
                </a:cubicBezTo>
                <a:close/>
                <a:moveTo>
                  <a:pt x="55" y="25"/>
                </a:moveTo>
                <a:cubicBezTo>
                  <a:pt x="23" y="25"/>
                  <a:pt x="23" y="25"/>
                  <a:pt x="23" y="25"/>
                </a:cubicBezTo>
                <a:cubicBezTo>
                  <a:pt x="22" y="25"/>
                  <a:pt x="22" y="24"/>
                  <a:pt x="22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3"/>
                  <a:pt x="22" y="23"/>
                  <a:pt x="23" y="23"/>
                </a:cubicBezTo>
                <a:cubicBezTo>
                  <a:pt x="55" y="23"/>
                  <a:pt x="55" y="23"/>
                  <a:pt x="55" y="23"/>
                </a:cubicBezTo>
                <a:cubicBezTo>
                  <a:pt x="56" y="23"/>
                  <a:pt x="56" y="23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5"/>
                  <a:pt x="55" y="25"/>
                </a:cubicBezTo>
                <a:close/>
                <a:moveTo>
                  <a:pt x="39" y="3"/>
                </a:move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3"/>
                  <a:pt x="40" y="3"/>
                  <a:pt x="39" y="3"/>
                </a:cubicBezTo>
                <a:close/>
                <a:moveTo>
                  <a:pt x="39" y="5"/>
                </a:moveTo>
                <a:cubicBezTo>
                  <a:pt x="7" y="5"/>
                  <a:pt x="7" y="5"/>
                  <a:pt x="7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7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39" y="5"/>
                </a:cubicBezTo>
                <a:close/>
                <a:moveTo>
                  <a:pt x="39" y="8"/>
                </a:moveTo>
                <a:cubicBezTo>
                  <a:pt x="7" y="8"/>
                  <a:pt x="7" y="8"/>
                  <a:pt x="7" y="8"/>
                </a:cubicBezTo>
                <a:cubicBezTo>
                  <a:pt x="6" y="8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7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6"/>
                  <a:pt x="40" y="6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7"/>
                  <a:pt x="40" y="8"/>
                  <a:pt x="39" y="8"/>
                </a:cubicBezTo>
                <a:close/>
                <a:moveTo>
                  <a:pt x="39" y="10"/>
                </a:moveTo>
                <a:cubicBezTo>
                  <a:pt x="7" y="10"/>
                  <a:pt x="7" y="10"/>
                  <a:pt x="7" y="10"/>
                </a:cubicBezTo>
                <a:cubicBezTo>
                  <a:pt x="6" y="10"/>
                  <a:pt x="6" y="10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8"/>
                  <a:pt x="7" y="8"/>
                </a:cubicBezTo>
                <a:cubicBezTo>
                  <a:pt x="39" y="8"/>
                  <a:pt x="39" y="8"/>
                  <a:pt x="39" y="8"/>
                </a:cubicBezTo>
                <a:cubicBezTo>
                  <a:pt x="40" y="8"/>
                  <a:pt x="40" y="9"/>
                  <a:pt x="40" y="9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10"/>
                  <a:pt x="40" y="10"/>
                  <a:pt x="39" y="1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0" name="Freeform 21"/>
          <p:cNvSpPr>
            <a:spLocks noEditPoints="1"/>
          </p:cNvSpPr>
          <p:nvPr/>
        </p:nvSpPr>
        <p:spPr bwMode="auto">
          <a:xfrm>
            <a:off x="6570816" y="3304248"/>
            <a:ext cx="218038" cy="311253"/>
          </a:xfrm>
          <a:custGeom>
            <a:avLst/>
            <a:gdLst>
              <a:gd name="T0" fmla="*/ 6 w 55"/>
              <a:gd name="T1" fmla="*/ 68 h 78"/>
              <a:gd name="T2" fmla="*/ 3 w 55"/>
              <a:gd name="T3" fmla="*/ 51 h 78"/>
              <a:gd name="T4" fmla="*/ 0 w 55"/>
              <a:gd name="T5" fmla="*/ 44 h 78"/>
              <a:gd name="T6" fmla="*/ 5 w 55"/>
              <a:gd name="T7" fmla="*/ 36 h 78"/>
              <a:gd name="T8" fmla="*/ 21 w 55"/>
              <a:gd name="T9" fmla="*/ 16 h 78"/>
              <a:gd name="T10" fmla="*/ 17 w 55"/>
              <a:gd name="T11" fmla="*/ 8 h 78"/>
              <a:gd name="T12" fmla="*/ 15 w 55"/>
              <a:gd name="T13" fmla="*/ 8 h 78"/>
              <a:gd name="T14" fmla="*/ 15 w 55"/>
              <a:gd name="T15" fmla="*/ 5 h 78"/>
              <a:gd name="T16" fmla="*/ 26 w 55"/>
              <a:gd name="T17" fmla="*/ 1 h 78"/>
              <a:gd name="T18" fmla="*/ 28 w 55"/>
              <a:gd name="T19" fmla="*/ 1 h 78"/>
              <a:gd name="T20" fmla="*/ 29 w 55"/>
              <a:gd name="T21" fmla="*/ 4 h 78"/>
              <a:gd name="T22" fmla="*/ 28 w 55"/>
              <a:gd name="T23" fmla="*/ 5 h 78"/>
              <a:gd name="T24" fmla="*/ 41 w 55"/>
              <a:gd name="T25" fmla="*/ 42 h 78"/>
              <a:gd name="T26" fmla="*/ 41 w 55"/>
              <a:gd name="T27" fmla="*/ 43 h 78"/>
              <a:gd name="T28" fmla="*/ 40 w 55"/>
              <a:gd name="T29" fmla="*/ 47 h 78"/>
              <a:gd name="T30" fmla="*/ 35 w 55"/>
              <a:gd name="T31" fmla="*/ 46 h 78"/>
              <a:gd name="T32" fmla="*/ 33 w 55"/>
              <a:gd name="T33" fmla="*/ 45 h 78"/>
              <a:gd name="T34" fmla="*/ 32 w 55"/>
              <a:gd name="T35" fmla="*/ 45 h 78"/>
              <a:gd name="T36" fmla="*/ 23 w 55"/>
              <a:gd name="T37" fmla="*/ 27 h 78"/>
              <a:gd name="T38" fmla="*/ 14 w 55"/>
              <a:gd name="T39" fmla="*/ 41 h 78"/>
              <a:gd name="T40" fmla="*/ 13 w 55"/>
              <a:gd name="T41" fmla="*/ 49 h 78"/>
              <a:gd name="T42" fmla="*/ 23 w 55"/>
              <a:gd name="T43" fmla="*/ 68 h 78"/>
              <a:gd name="T44" fmla="*/ 50 w 55"/>
              <a:gd name="T45" fmla="*/ 68 h 78"/>
              <a:gd name="T46" fmla="*/ 54 w 55"/>
              <a:gd name="T47" fmla="*/ 74 h 78"/>
              <a:gd name="T48" fmla="*/ 6 w 55"/>
              <a:gd name="T49" fmla="*/ 78 h 78"/>
              <a:gd name="T50" fmla="*/ 3 w 55"/>
              <a:gd name="T51" fmla="*/ 72 h 78"/>
              <a:gd name="T52" fmla="*/ 7 w 55"/>
              <a:gd name="T53" fmla="*/ 41 h 78"/>
              <a:gd name="T54" fmla="*/ 7 w 55"/>
              <a:gd name="T55" fmla="*/ 48 h 78"/>
              <a:gd name="T56" fmla="*/ 7 w 55"/>
              <a:gd name="T57" fmla="*/ 41 h 78"/>
              <a:gd name="T58" fmla="*/ 51 w 55"/>
              <a:gd name="T59" fmla="*/ 45 h 78"/>
              <a:gd name="T60" fmla="*/ 54 w 55"/>
              <a:gd name="T61" fmla="*/ 48 h 78"/>
              <a:gd name="T62" fmla="*/ 31 w 55"/>
              <a:gd name="T63" fmla="*/ 59 h 78"/>
              <a:gd name="T64" fmla="*/ 27 w 55"/>
              <a:gd name="T65" fmla="*/ 5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78">
                <a:moveTo>
                  <a:pt x="6" y="68"/>
                </a:moveTo>
                <a:cubicBezTo>
                  <a:pt x="6" y="68"/>
                  <a:pt x="6" y="68"/>
                  <a:pt x="6" y="68"/>
                </a:cubicBezTo>
                <a:cubicBezTo>
                  <a:pt x="8" y="68"/>
                  <a:pt x="8" y="67"/>
                  <a:pt x="8" y="66"/>
                </a:cubicBezTo>
                <a:cubicBezTo>
                  <a:pt x="5" y="61"/>
                  <a:pt x="3" y="56"/>
                  <a:pt x="3" y="51"/>
                </a:cubicBezTo>
                <a:cubicBezTo>
                  <a:pt x="3" y="51"/>
                  <a:pt x="2" y="50"/>
                  <a:pt x="2" y="49"/>
                </a:cubicBezTo>
                <a:cubicBezTo>
                  <a:pt x="0" y="48"/>
                  <a:pt x="0" y="46"/>
                  <a:pt x="0" y="44"/>
                </a:cubicBezTo>
                <a:cubicBezTo>
                  <a:pt x="0" y="41"/>
                  <a:pt x="1" y="39"/>
                  <a:pt x="3" y="38"/>
                </a:cubicBezTo>
                <a:cubicBezTo>
                  <a:pt x="4" y="37"/>
                  <a:pt x="4" y="37"/>
                  <a:pt x="5" y="36"/>
                </a:cubicBezTo>
                <a:cubicBezTo>
                  <a:pt x="7" y="28"/>
                  <a:pt x="13" y="22"/>
                  <a:pt x="20" y="18"/>
                </a:cubicBezTo>
                <a:cubicBezTo>
                  <a:pt x="21" y="17"/>
                  <a:pt x="21" y="17"/>
                  <a:pt x="21" y="16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7" y="8"/>
                  <a:pt x="17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5" y="9"/>
                  <a:pt x="15" y="8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5"/>
                  <a:pt x="15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1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29" y="4"/>
                  <a:pt x="29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7" y="5"/>
                  <a:pt x="28" y="5"/>
                </a:cubicBezTo>
                <a:cubicBezTo>
                  <a:pt x="42" y="41"/>
                  <a:pt x="42" y="41"/>
                  <a:pt x="42" y="41"/>
                </a:cubicBezTo>
                <a:cubicBezTo>
                  <a:pt x="42" y="41"/>
                  <a:pt x="42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3"/>
                  <a:pt x="41" y="43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5"/>
                  <a:pt x="41" y="46"/>
                  <a:pt x="40" y="47"/>
                </a:cubicBezTo>
                <a:cubicBezTo>
                  <a:pt x="37" y="48"/>
                  <a:pt x="37" y="48"/>
                  <a:pt x="37" y="48"/>
                </a:cubicBezTo>
                <a:cubicBezTo>
                  <a:pt x="36" y="48"/>
                  <a:pt x="35" y="47"/>
                  <a:pt x="35" y="46"/>
                </a:cubicBezTo>
                <a:cubicBezTo>
                  <a:pt x="34" y="45"/>
                  <a:pt x="34" y="45"/>
                  <a:pt x="34" y="45"/>
                </a:cubicBezTo>
                <a:cubicBezTo>
                  <a:pt x="34" y="45"/>
                  <a:pt x="34" y="45"/>
                  <a:pt x="33" y="45"/>
                </a:cubicBezTo>
                <a:cubicBezTo>
                  <a:pt x="33" y="45"/>
                  <a:pt x="33" y="45"/>
                  <a:pt x="33" y="45"/>
                </a:cubicBezTo>
                <a:cubicBezTo>
                  <a:pt x="33" y="45"/>
                  <a:pt x="32" y="45"/>
                  <a:pt x="32" y="45"/>
                </a:cubicBezTo>
                <a:cubicBezTo>
                  <a:pt x="26" y="28"/>
                  <a:pt x="26" y="28"/>
                  <a:pt x="26" y="28"/>
                </a:cubicBezTo>
                <a:cubicBezTo>
                  <a:pt x="25" y="27"/>
                  <a:pt x="24" y="27"/>
                  <a:pt x="23" y="27"/>
                </a:cubicBezTo>
                <a:cubicBezTo>
                  <a:pt x="19" y="30"/>
                  <a:pt x="16" y="34"/>
                  <a:pt x="14" y="38"/>
                </a:cubicBezTo>
                <a:cubicBezTo>
                  <a:pt x="14" y="39"/>
                  <a:pt x="14" y="40"/>
                  <a:pt x="14" y="41"/>
                </a:cubicBezTo>
                <a:cubicBezTo>
                  <a:pt x="15" y="42"/>
                  <a:pt x="15" y="43"/>
                  <a:pt x="15" y="44"/>
                </a:cubicBezTo>
                <a:cubicBezTo>
                  <a:pt x="15" y="46"/>
                  <a:pt x="14" y="48"/>
                  <a:pt x="13" y="49"/>
                </a:cubicBezTo>
                <a:cubicBezTo>
                  <a:pt x="13" y="50"/>
                  <a:pt x="12" y="51"/>
                  <a:pt x="13" y="52"/>
                </a:cubicBezTo>
                <a:cubicBezTo>
                  <a:pt x="14" y="58"/>
                  <a:pt x="17" y="64"/>
                  <a:pt x="23" y="68"/>
                </a:cubicBezTo>
                <a:cubicBezTo>
                  <a:pt x="24" y="68"/>
                  <a:pt x="24" y="68"/>
                  <a:pt x="25" y="68"/>
                </a:cubicBezTo>
                <a:cubicBezTo>
                  <a:pt x="50" y="68"/>
                  <a:pt x="50" y="68"/>
                  <a:pt x="50" y="68"/>
                </a:cubicBezTo>
                <a:cubicBezTo>
                  <a:pt x="52" y="68"/>
                  <a:pt x="54" y="70"/>
                  <a:pt x="54" y="72"/>
                </a:cubicBezTo>
                <a:cubicBezTo>
                  <a:pt x="54" y="74"/>
                  <a:pt x="54" y="74"/>
                  <a:pt x="54" y="74"/>
                </a:cubicBezTo>
                <a:cubicBezTo>
                  <a:pt x="54" y="76"/>
                  <a:pt x="52" y="78"/>
                  <a:pt x="50" y="78"/>
                </a:cubicBezTo>
                <a:cubicBezTo>
                  <a:pt x="6" y="78"/>
                  <a:pt x="6" y="78"/>
                  <a:pt x="6" y="78"/>
                </a:cubicBezTo>
                <a:cubicBezTo>
                  <a:pt x="4" y="78"/>
                  <a:pt x="3" y="76"/>
                  <a:pt x="3" y="74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0"/>
                  <a:pt x="4" y="68"/>
                  <a:pt x="6" y="68"/>
                </a:cubicBezTo>
                <a:close/>
                <a:moveTo>
                  <a:pt x="7" y="41"/>
                </a:moveTo>
                <a:cubicBezTo>
                  <a:pt x="9" y="41"/>
                  <a:pt x="11" y="42"/>
                  <a:pt x="11" y="44"/>
                </a:cubicBezTo>
                <a:cubicBezTo>
                  <a:pt x="11" y="46"/>
                  <a:pt x="9" y="48"/>
                  <a:pt x="7" y="48"/>
                </a:cubicBezTo>
                <a:cubicBezTo>
                  <a:pt x="5" y="48"/>
                  <a:pt x="4" y="46"/>
                  <a:pt x="4" y="44"/>
                </a:cubicBezTo>
                <a:cubicBezTo>
                  <a:pt x="4" y="42"/>
                  <a:pt x="5" y="41"/>
                  <a:pt x="7" y="41"/>
                </a:cubicBezTo>
                <a:close/>
                <a:moveTo>
                  <a:pt x="28" y="54"/>
                </a:moveTo>
                <a:cubicBezTo>
                  <a:pt x="51" y="45"/>
                  <a:pt x="51" y="45"/>
                  <a:pt x="51" y="45"/>
                </a:cubicBezTo>
                <a:cubicBezTo>
                  <a:pt x="52" y="45"/>
                  <a:pt x="53" y="45"/>
                  <a:pt x="54" y="46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9"/>
                  <a:pt x="54" y="50"/>
                  <a:pt x="53" y="50"/>
                </a:cubicBezTo>
                <a:cubicBezTo>
                  <a:pt x="31" y="59"/>
                  <a:pt x="31" y="59"/>
                  <a:pt x="31" y="59"/>
                </a:cubicBezTo>
                <a:cubicBezTo>
                  <a:pt x="30" y="60"/>
                  <a:pt x="28" y="59"/>
                  <a:pt x="28" y="58"/>
                </a:cubicBezTo>
                <a:cubicBezTo>
                  <a:pt x="27" y="57"/>
                  <a:pt x="27" y="57"/>
                  <a:pt x="27" y="57"/>
                </a:cubicBezTo>
                <a:cubicBezTo>
                  <a:pt x="27" y="56"/>
                  <a:pt x="27" y="55"/>
                  <a:pt x="28" y="54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1" name="Freeform 22"/>
          <p:cNvSpPr>
            <a:spLocks noEditPoints="1"/>
          </p:cNvSpPr>
          <p:nvPr/>
        </p:nvSpPr>
        <p:spPr bwMode="auto">
          <a:xfrm>
            <a:off x="6511765" y="2175156"/>
            <a:ext cx="329329" cy="338517"/>
          </a:xfrm>
          <a:custGeom>
            <a:avLst/>
            <a:gdLst>
              <a:gd name="T0" fmla="*/ 58 w 83"/>
              <a:gd name="T1" fmla="*/ 28 h 85"/>
              <a:gd name="T2" fmla="*/ 35 w 83"/>
              <a:gd name="T3" fmla="*/ 14 h 85"/>
              <a:gd name="T4" fmla="*/ 20 w 83"/>
              <a:gd name="T5" fmla="*/ 34 h 85"/>
              <a:gd name="T6" fmla="*/ 33 w 83"/>
              <a:gd name="T7" fmla="*/ 15 h 85"/>
              <a:gd name="T8" fmla="*/ 34 w 83"/>
              <a:gd name="T9" fmla="*/ 16 h 85"/>
              <a:gd name="T10" fmla="*/ 23 w 83"/>
              <a:gd name="T11" fmla="*/ 41 h 85"/>
              <a:gd name="T12" fmla="*/ 35 w 83"/>
              <a:gd name="T13" fmla="*/ 56 h 85"/>
              <a:gd name="T14" fmla="*/ 23 w 83"/>
              <a:gd name="T15" fmla="*/ 55 h 85"/>
              <a:gd name="T16" fmla="*/ 20 w 83"/>
              <a:gd name="T17" fmla="*/ 52 h 85"/>
              <a:gd name="T18" fmla="*/ 44 w 83"/>
              <a:gd name="T19" fmla="*/ 64 h 85"/>
              <a:gd name="T20" fmla="*/ 22 w 83"/>
              <a:gd name="T21" fmla="*/ 63 h 85"/>
              <a:gd name="T22" fmla="*/ 22 w 83"/>
              <a:gd name="T23" fmla="*/ 57 h 85"/>
              <a:gd name="T24" fmla="*/ 67 w 83"/>
              <a:gd name="T25" fmla="*/ 41 h 85"/>
              <a:gd name="T26" fmla="*/ 65 w 83"/>
              <a:gd name="T27" fmla="*/ 46 h 85"/>
              <a:gd name="T28" fmla="*/ 54 w 83"/>
              <a:gd name="T29" fmla="*/ 50 h 85"/>
              <a:gd name="T30" fmla="*/ 40 w 83"/>
              <a:gd name="T31" fmla="*/ 11 h 85"/>
              <a:gd name="T32" fmla="*/ 57 w 83"/>
              <a:gd name="T33" fmla="*/ 24 h 85"/>
              <a:gd name="T34" fmla="*/ 52 w 83"/>
              <a:gd name="T35" fmla="*/ 40 h 85"/>
              <a:gd name="T36" fmla="*/ 52 w 83"/>
              <a:gd name="T37" fmla="*/ 40 h 85"/>
              <a:gd name="T38" fmla="*/ 34 w 83"/>
              <a:gd name="T39" fmla="*/ 43 h 85"/>
              <a:gd name="T40" fmla="*/ 58 w 83"/>
              <a:gd name="T41" fmla="*/ 61 h 85"/>
              <a:gd name="T42" fmla="*/ 9 w 83"/>
              <a:gd name="T43" fmla="*/ 34 h 85"/>
              <a:gd name="T44" fmla="*/ 33 w 83"/>
              <a:gd name="T45" fmla="*/ 10 h 85"/>
              <a:gd name="T46" fmla="*/ 66 w 83"/>
              <a:gd name="T47" fmla="*/ 18 h 85"/>
              <a:gd name="T48" fmla="*/ 76 w 83"/>
              <a:gd name="T49" fmla="*/ 47 h 85"/>
              <a:gd name="T50" fmla="*/ 75 w 83"/>
              <a:gd name="T51" fmla="*/ 47 h 85"/>
              <a:gd name="T52" fmla="*/ 73 w 83"/>
              <a:gd name="T53" fmla="*/ 39 h 85"/>
              <a:gd name="T54" fmla="*/ 68 w 83"/>
              <a:gd name="T55" fmla="*/ 25 h 85"/>
              <a:gd name="T56" fmla="*/ 68 w 83"/>
              <a:gd name="T57" fmla="*/ 37 h 85"/>
              <a:gd name="T58" fmla="*/ 52 w 83"/>
              <a:gd name="T59" fmla="*/ 71 h 85"/>
              <a:gd name="T60" fmla="*/ 58 w 83"/>
              <a:gd name="T61" fmla="*/ 66 h 85"/>
              <a:gd name="T62" fmla="*/ 70 w 83"/>
              <a:gd name="T63" fmla="*/ 53 h 85"/>
              <a:gd name="T64" fmla="*/ 58 w 83"/>
              <a:gd name="T65" fmla="*/ 61 h 85"/>
              <a:gd name="T66" fmla="*/ 17 w 83"/>
              <a:gd name="T67" fmla="*/ 49 h 85"/>
              <a:gd name="T68" fmla="*/ 12 w 83"/>
              <a:gd name="T69" fmla="*/ 38 h 85"/>
              <a:gd name="T70" fmla="*/ 15 w 83"/>
              <a:gd name="T71" fmla="*/ 5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3" h="85">
                <a:moveTo>
                  <a:pt x="58" y="27"/>
                </a:moveTo>
                <a:cubicBezTo>
                  <a:pt x="58" y="27"/>
                  <a:pt x="58" y="28"/>
                  <a:pt x="58" y="28"/>
                </a:cubicBezTo>
                <a:cubicBezTo>
                  <a:pt x="58" y="29"/>
                  <a:pt x="58" y="29"/>
                  <a:pt x="57" y="29"/>
                </a:cubicBezTo>
                <a:cubicBezTo>
                  <a:pt x="51" y="22"/>
                  <a:pt x="44" y="17"/>
                  <a:pt x="35" y="14"/>
                </a:cubicBezTo>
                <a:cubicBezTo>
                  <a:pt x="21" y="10"/>
                  <a:pt x="12" y="19"/>
                  <a:pt x="19" y="34"/>
                </a:cubicBezTo>
                <a:cubicBezTo>
                  <a:pt x="19" y="35"/>
                  <a:pt x="20" y="35"/>
                  <a:pt x="20" y="34"/>
                </a:cubicBezTo>
                <a:cubicBezTo>
                  <a:pt x="22" y="28"/>
                  <a:pt x="25" y="22"/>
                  <a:pt x="30" y="16"/>
                </a:cubicBezTo>
                <a:cubicBezTo>
                  <a:pt x="30" y="15"/>
                  <a:pt x="32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4" y="15"/>
                  <a:pt x="34" y="16"/>
                  <a:pt x="34" y="16"/>
                </a:cubicBezTo>
                <a:cubicBezTo>
                  <a:pt x="28" y="22"/>
                  <a:pt x="25" y="31"/>
                  <a:pt x="22" y="38"/>
                </a:cubicBezTo>
                <a:cubicBezTo>
                  <a:pt x="22" y="39"/>
                  <a:pt x="22" y="40"/>
                  <a:pt x="23" y="41"/>
                </a:cubicBezTo>
                <a:cubicBezTo>
                  <a:pt x="26" y="46"/>
                  <a:pt x="30" y="51"/>
                  <a:pt x="35" y="55"/>
                </a:cubicBezTo>
                <a:cubicBezTo>
                  <a:pt x="35" y="55"/>
                  <a:pt x="35" y="56"/>
                  <a:pt x="35" y="56"/>
                </a:cubicBezTo>
                <a:cubicBezTo>
                  <a:pt x="31" y="56"/>
                  <a:pt x="28" y="56"/>
                  <a:pt x="25" y="56"/>
                </a:cubicBezTo>
                <a:cubicBezTo>
                  <a:pt x="24" y="56"/>
                  <a:pt x="24" y="55"/>
                  <a:pt x="23" y="55"/>
                </a:cubicBezTo>
                <a:cubicBezTo>
                  <a:pt x="22" y="54"/>
                  <a:pt x="22" y="53"/>
                  <a:pt x="21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19" y="72"/>
                  <a:pt x="32" y="78"/>
                  <a:pt x="45" y="65"/>
                </a:cubicBezTo>
                <a:cubicBezTo>
                  <a:pt x="45" y="65"/>
                  <a:pt x="45" y="64"/>
                  <a:pt x="44" y="64"/>
                </a:cubicBezTo>
                <a:cubicBezTo>
                  <a:pt x="37" y="66"/>
                  <a:pt x="30" y="66"/>
                  <a:pt x="25" y="65"/>
                </a:cubicBezTo>
                <a:cubicBezTo>
                  <a:pt x="24" y="65"/>
                  <a:pt x="23" y="64"/>
                  <a:pt x="22" y="63"/>
                </a:cubicBezTo>
                <a:cubicBezTo>
                  <a:pt x="22" y="61"/>
                  <a:pt x="21" y="59"/>
                  <a:pt x="21" y="57"/>
                </a:cubicBezTo>
                <a:cubicBezTo>
                  <a:pt x="21" y="57"/>
                  <a:pt x="21" y="56"/>
                  <a:pt x="22" y="57"/>
                </a:cubicBezTo>
                <a:cubicBezTo>
                  <a:pt x="36" y="60"/>
                  <a:pt x="59" y="54"/>
                  <a:pt x="69" y="44"/>
                </a:cubicBezTo>
                <a:cubicBezTo>
                  <a:pt x="68" y="43"/>
                  <a:pt x="68" y="42"/>
                  <a:pt x="67" y="41"/>
                </a:cubicBezTo>
                <a:cubicBezTo>
                  <a:pt x="67" y="41"/>
                  <a:pt x="66" y="41"/>
                  <a:pt x="66" y="41"/>
                </a:cubicBezTo>
                <a:cubicBezTo>
                  <a:pt x="66" y="43"/>
                  <a:pt x="65" y="44"/>
                  <a:pt x="65" y="46"/>
                </a:cubicBezTo>
                <a:cubicBezTo>
                  <a:pt x="62" y="48"/>
                  <a:pt x="59" y="49"/>
                  <a:pt x="55" y="51"/>
                </a:cubicBezTo>
                <a:cubicBezTo>
                  <a:pt x="55" y="51"/>
                  <a:pt x="54" y="50"/>
                  <a:pt x="54" y="50"/>
                </a:cubicBezTo>
                <a:cubicBezTo>
                  <a:pt x="55" y="49"/>
                  <a:pt x="55" y="48"/>
                  <a:pt x="56" y="46"/>
                </a:cubicBezTo>
                <a:cubicBezTo>
                  <a:pt x="67" y="17"/>
                  <a:pt x="54" y="2"/>
                  <a:pt x="40" y="11"/>
                </a:cubicBezTo>
                <a:cubicBezTo>
                  <a:pt x="39" y="11"/>
                  <a:pt x="39" y="12"/>
                  <a:pt x="40" y="12"/>
                </a:cubicBezTo>
                <a:cubicBezTo>
                  <a:pt x="46" y="15"/>
                  <a:pt x="52" y="19"/>
                  <a:pt x="57" y="24"/>
                </a:cubicBezTo>
                <a:cubicBezTo>
                  <a:pt x="58" y="25"/>
                  <a:pt x="58" y="26"/>
                  <a:pt x="58" y="27"/>
                </a:cubicBezTo>
                <a:close/>
                <a:moveTo>
                  <a:pt x="52" y="40"/>
                </a:moveTo>
                <a:cubicBezTo>
                  <a:pt x="53" y="55"/>
                  <a:pt x="31" y="55"/>
                  <a:pt x="31" y="41"/>
                </a:cubicBezTo>
                <a:cubicBezTo>
                  <a:pt x="31" y="28"/>
                  <a:pt x="51" y="27"/>
                  <a:pt x="52" y="40"/>
                </a:cubicBezTo>
                <a:close/>
                <a:moveTo>
                  <a:pt x="44" y="43"/>
                </a:moveTo>
                <a:cubicBezTo>
                  <a:pt x="44" y="49"/>
                  <a:pt x="34" y="50"/>
                  <a:pt x="34" y="43"/>
                </a:cubicBezTo>
                <a:cubicBezTo>
                  <a:pt x="34" y="37"/>
                  <a:pt x="43" y="37"/>
                  <a:pt x="44" y="43"/>
                </a:cubicBezTo>
                <a:close/>
                <a:moveTo>
                  <a:pt x="58" y="61"/>
                </a:moveTo>
                <a:cubicBezTo>
                  <a:pt x="44" y="85"/>
                  <a:pt x="22" y="83"/>
                  <a:pt x="17" y="63"/>
                </a:cubicBezTo>
                <a:cubicBezTo>
                  <a:pt x="4" y="58"/>
                  <a:pt x="0" y="45"/>
                  <a:pt x="9" y="34"/>
                </a:cubicBezTo>
                <a:cubicBezTo>
                  <a:pt x="10" y="33"/>
                  <a:pt x="10" y="32"/>
                  <a:pt x="10" y="31"/>
                </a:cubicBezTo>
                <a:cubicBezTo>
                  <a:pt x="7" y="16"/>
                  <a:pt x="18" y="7"/>
                  <a:pt x="33" y="10"/>
                </a:cubicBezTo>
                <a:cubicBezTo>
                  <a:pt x="34" y="10"/>
                  <a:pt x="35" y="10"/>
                  <a:pt x="36" y="9"/>
                </a:cubicBezTo>
                <a:cubicBezTo>
                  <a:pt x="48" y="0"/>
                  <a:pt x="62" y="4"/>
                  <a:pt x="66" y="18"/>
                </a:cubicBezTo>
                <a:cubicBezTo>
                  <a:pt x="67" y="19"/>
                  <a:pt x="67" y="19"/>
                  <a:pt x="68" y="20"/>
                </a:cubicBezTo>
                <a:cubicBezTo>
                  <a:pt x="80" y="25"/>
                  <a:pt x="83" y="37"/>
                  <a:pt x="76" y="47"/>
                </a:cubicBezTo>
                <a:cubicBezTo>
                  <a:pt x="76" y="47"/>
                  <a:pt x="75" y="47"/>
                  <a:pt x="75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74" y="45"/>
                  <a:pt x="73" y="43"/>
                  <a:pt x="73" y="42"/>
                </a:cubicBezTo>
                <a:cubicBezTo>
                  <a:pt x="72" y="41"/>
                  <a:pt x="72" y="40"/>
                  <a:pt x="73" y="39"/>
                </a:cubicBezTo>
                <a:cubicBezTo>
                  <a:pt x="75" y="33"/>
                  <a:pt x="74" y="28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7"/>
                  <a:pt x="68" y="30"/>
                  <a:pt x="67" y="34"/>
                </a:cubicBezTo>
                <a:cubicBezTo>
                  <a:pt x="67" y="35"/>
                  <a:pt x="67" y="36"/>
                  <a:pt x="68" y="37"/>
                </a:cubicBezTo>
                <a:cubicBezTo>
                  <a:pt x="82" y="58"/>
                  <a:pt x="71" y="76"/>
                  <a:pt x="52" y="72"/>
                </a:cubicBezTo>
                <a:cubicBezTo>
                  <a:pt x="52" y="72"/>
                  <a:pt x="51" y="72"/>
                  <a:pt x="52" y="71"/>
                </a:cubicBezTo>
                <a:cubicBezTo>
                  <a:pt x="53" y="70"/>
                  <a:pt x="54" y="68"/>
                  <a:pt x="55" y="67"/>
                </a:cubicBezTo>
                <a:cubicBezTo>
                  <a:pt x="56" y="66"/>
                  <a:pt x="57" y="66"/>
                  <a:pt x="58" y="66"/>
                </a:cubicBezTo>
                <a:cubicBezTo>
                  <a:pt x="66" y="66"/>
                  <a:pt x="71" y="61"/>
                  <a:pt x="71" y="54"/>
                </a:cubicBezTo>
                <a:cubicBezTo>
                  <a:pt x="71" y="53"/>
                  <a:pt x="70" y="53"/>
                  <a:pt x="70" y="53"/>
                </a:cubicBezTo>
                <a:cubicBezTo>
                  <a:pt x="67" y="55"/>
                  <a:pt x="64" y="57"/>
                  <a:pt x="60" y="59"/>
                </a:cubicBezTo>
                <a:cubicBezTo>
                  <a:pt x="59" y="60"/>
                  <a:pt x="58" y="60"/>
                  <a:pt x="58" y="61"/>
                </a:cubicBezTo>
                <a:close/>
                <a:moveTo>
                  <a:pt x="16" y="53"/>
                </a:moveTo>
                <a:cubicBezTo>
                  <a:pt x="16" y="52"/>
                  <a:pt x="16" y="50"/>
                  <a:pt x="17" y="49"/>
                </a:cubicBezTo>
                <a:cubicBezTo>
                  <a:pt x="17" y="48"/>
                  <a:pt x="17" y="47"/>
                  <a:pt x="16" y="46"/>
                </a:cubicBezTo>
                <a:cubicBezTo>
                  <a:pt x="14" y="43"/>
                  <a:pt x="13" y="40"/>
                  <a:pt x="12" y="38"/>
                </a:cubicBezTo>
                <a:cubicBezTo>
                  <a:pt x="12" y="37"/>
                  <a:pt x="11" y="37"/>
                  <a:pt x="11" y="38"/>
                </a:cubicBezTo>
                <a:cubicBezTo>
                  <a:pt x="7" y="44"/>
                  <a:pt x="9" y="50"/>
                  <a:pt x="15" y="54"/>
                </a:cubicBezTo>
                <a:cubicBezTo>
                  <a:pt x="16" y="54"/>
                  <a:pt x="16" y="54"/>
                  <a:pt x="16" y="53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2" name="Freeform 23"/>
          <p:cNvSpPr>
            <a:spLocks noEditPoints="1"/>
          </p:cNvSpPr>
          <p:nvPr/>
        </p:nvSpPr>
        <p:spPr bwMode="auto">
          <a:xfrm>
            <a:off x="1757913" y="3295158"/>
            <a:ext cx="327057" cy="327158"/>
          </a:xfrm>
          <a:custGeom>
            <a:avLst/>
            <a:gdLst>
              <a:gd name="T0" fmla="*/ 82 w 82"/>
              <a:gd name="T1" fmla="*/ 41 h 82"/>
              <a:gd name="T2" fmla="*/ 0 w 82"/>
              <a:gd name="T3" fmla="*/ 41 h 82"/>
              <a:gd name="T4" fmla="*/ 63 w 82"/>
              <a:gd name="T5" fmla="*/ 43 h 82"/>
              <a:gd name="T6" fmla="*/ 67 w 82"/>
              <a:gd name="T7" fmla="*/ 35 h 82"/>
              <a:gd name="T8" fmla="*/ 74 w 82"/>
              <a:gd name="T9" fmla="*/ 39 h 82"/>
              <a:gd name="T10" fmla="*/ 76 w 82"/>
              <a:gd name="T11" fmla="*/ 33 h 82"/>
              <a:gd name="T12" fmla="*/ 76 w 82"/>
              <a:gd name="T13" fmla="*/ 41 h 82"/>
              <a:gd name="T14" fmla="*/ 76 w 82"/>
              <a:gd name="T15" fmla="*/ 44 h 82"/>
              <a:gd name="T16" fmla="*/ 76 w 82"/>
              <a:gd name="T17" fmla="*/ 46 h 82"/>
              <a:gd name="T18" fmla="*/ 75 w 82"/>
              <a:gd name="T19" fmla="*/ 46 h 82"/>
              <a:gd name="T20" fmla="*/ 72 w 82"/>
              <a:gd name="T21" fmla="*/ 44 h 82"/>
              <a:gd name="T22" fmla="*/ 72 w 82"/>
              <a:gd name="T23" fmla="*/ 47 h 82"/>
              <a:gd name="T24" fmla="*/ 75 w 82"/>
              <a:gd name="T25" fmla="*/ 49 h 82"/>
              <a:gd name="T26" fmla="*/ 41 w 82"/>
              <a:gd name="T27" fmla="*/ 76 h 82"/>
              <a:gd name="T28" fmla="*/ 41 w 82"/>
              <a:gd name="T29" fmla="*/ 5 h 82"/>
              <a:gd name="T30" fmla="*/ 52 w 82"/>
              <a:gd name="T31" fmla="*/ 8 h 82"/>
              <a:gd name="T32" fmla="*/ 37 w 82"/>
              <a:gd name="T33" fmla="*/ 15 h 82"/>
              <a:gd name="T34" fmla="*/ 30 w 82"/>
              <a:gd name="T35" fmla="*/ 17 h 82"/>
              <a:gd name="T36" fmla="*/ 29 w 82"/>
              <a:gd name="T37" fmla="*/ 24 h 82"/>
              <a:gd name="T38" fmla="*/ 26 w 82"/>
              <a:gd name="T39" fmla="*/ 29 h 82"/>
              <a:gd name="T40" fmla="*/ 24 w 82"/>
              <a:gd name="T41" fmla="*/ 31 h 82"/>
              <a:gd name="T42" fmla="*/ 26 w 82"/>
              <a:gd name="T43" fmla="*/ 33 h 82"/>
              <a:gd name="T44" fmla="*/ 29 w 82"/>
              <a:gd name="T45" fmla="*/ 32 h 82"/>
              <a:gd name="T46" fmla="*/ 33 w 82"/>
              <a:gd name="T47" fmla="*/ 28 h 82"/>
              <a:gd name="T48" fmla="*/ 38 w 82"/>
              <a:gd name="T49" fmla="*/ 30 h 82"/>
              <a:gd name="T50" fmla="*/ 41 w 82"/>
              <a:gd name="T51" fmla="*/ 34 h 82"/>
              <a:gd name="T52" fmla="*/ 35 w 82"/>
              <a:gd name="T53" fmla="*/ 34 h 82"/>
              <a:gd name="T54" fmla="*/ 32 w 82"/>
              <a:gd name="T55" fmla="*/ 32 h 82"/>
              <a:gd name="T56" fmla="*/ 25 w 82"/>
              <a:gd name="T57" fmla="*/ 37 h 82"/>
              <a:gd name="T58" fmla="*/ 23 w 82"/>
              <a:gd name="T59" fmla="*/ 46 h 82"/>
              <a:gd name="T60" fmla="*/ 28 w 82"/>
              <a:gd name="T61" fmla="*/ 51 h 82"/>
              <a:gd name="T62" fmla="*/ 35 w 82"/>
              <a:gd name="T63" fmla="*/ 51 h 82"/>
              <a:gd name="T64" fmla="*/ 43 w 82"/>
              <a:gd name="T65" fmla="*/ 70 h 82"/>
              <a:gd name="T66" fmla="*/ 49 w 82"/>
              <a:gd name="T67" fmla="*/ 57 h 82"/>
              <a:gd name="T68" fmla="*/ 49 w 82"/>
              <a:gd name="T69" fmla="*/ 44 h 82"/>
              <a:gd name="T70" fmla="*/ 44 w 82"/>
              <a:gd name="T71" fmla="*/ 38 h 82"/>
              <a:gd name="T72" fmla="*/ 47 w 82"/>
              <a:gd name="T73" fmla="*/ 41 h 82"/>
              <a:gd name="T74" fmla="*/ 53 w 82"/>
              <a:gd name="T75" fmla="*/ 37 h 82"/>
              <a:gd name="T76" fmla="*/ 50 w 82"/>
              <a:gd name="T77" fmla="*/ 34 h 82"/>
              <a:gd name="T78" fmla="*/ 55 w 82"/>
              <a:gd name="T79" fmla="*/ 34 h 82"/>
              <a:gd name="T80" fmla="*/ 62 w 82"/>
              <a:gd name="T81" fmla="*/ 43 h 82"/>
              <a:gd name="T82" fmla="*/ 51 w 82"/>
              <a:gd name="T83" fmla="*/ 58 h 82"/>
              <a:gd name="T84" fmla="*/ 49 w 82"/>
              <a:gd name="T85" fmla="*/ 63 h 82"/>
              <a:gd name="T86" fmla="*/ 52 w 82"/>
              <a:gd name="T87" fmla="*/ 5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2" h="82">
                <a:moveTo>
                  <a:pt x="41" y="0"/>
                </a:moveTo>
                <a:cubicBezTo>
                  <a:pt x="64" y="0"/>
                  <a:pt x="82" y="18"/>
                  <a:pt x="82" y="41"/>
                </a:cubicBezTo>
                <a:cubicBezTo>
                  <a:pt x="82" y="63"/>
                  <a:pt x="64" y="82"/>
                  <a:pt x="41" y="82"/>
                </a:cubicBezTo>
                <a:cubicBezTo>
                  <a:pt x="18" y="82"/>
                  <a:pt x="0" y="63"/>
                  <a:pt x="0" y="41"/>
                </a:cubicBezTo>
                <a:cubicBezTo>
                  <a:pt x="0" y="18"/>
                  <a:pt x="18" y="0"/>
                  <a:pt x="41" y="0"/>
                </a:cubicBezTo>
                <a:close/>
                <a:moveTo>
                  <a:pt x="63" y="43"/>
                </a:moveTo>
                <a:cubicBezTo>
                  <a:pt x="64" y="40"/>
                  <a:pt x="64" y="38"/>
                  <a:pt x="65" y="35"/>
                </a:cubicBezTo>
                <a:cubicBezTo>
                  <a:pt x="65" y="34"/>
                  <a:pt x="65" y="34"/>
                  <a:pt x="67" y="35"/>
                </a:cubicBezTo>
                <a:cubicBezTo>
                  <a:pt x="68" y="37"/>
                  <a:pt x="70" y="38"/>
                  <a:pt x="72" y="40"/>
                </a:cubicBezTo>
                <a:cubicBezTo>
                  <a:pt x="73" y="41"/>
                  <a:pt x="74" y="41"/>
                  <a:pt x="74" y="39"/>
                </a:cubicBezTo>
                <a:cubicBezTo>
                  <a:pt x="74" y="37"/>
                  <a:pt x="74" y="35"/>
                  <a:pt x="75" y="33"/>
                </a:cubicBezTo>
                <a:cubicBezTo>
                  <a:pt x="75" y="32"/>
                  <a:pt x="75" y="32"/>
                  <a:pt x="76" y="33"/>
                </a:cubicBezTo>
                <a:cubicBezTo>
                  <a:pt x="76" y="36"/>
                  <a:pt x="76" y="38"/>
                  <a:pt x="76" y="41"/>
                </a:cubicBezTo>
                <a:cubicBezTo>
                  <a:pt x="76" y="41"/>
                  <a:pt x="77" y="41"/>
                  <a:pt x="76" y="41"/>
                </a:cubicBezTo>
                <a:cubicBezTo>
                  <a:pt x="75" y="43"/>
                  <a:pt x="75" y="43"/>
                  <a:pt x="75" y="43"/>
                </a:cubicBezTo>
                <a:cubicBezTo>
                  <a:pt x="75" y="44"/>
                  <a:pt x="75" y="44"/>
                  <a:pt x="76" y="44"/>
                </a:cubicBezTo>
                <a:cubicBezTo>
                  <a:pt x="76" y="44"/>
                  <a:pt x="76" y="45"/>
                  <a:pt x="76" y="45"/>
                </a:cubicBezTo>
                <a:cubicBezTo>
                  <a:pt x="76" y="45"/>
                  <a:pt x="76" y="46"/>
                  <a:pt x="76" y="46"/>
                </a:cubicBezTo>
                <a:cubicBezTo>
                  <a:pt x="76" y="46"/>
                  <a:pt x="76" y="47"/>
                  <a:pt x="76" y="47"/>
                </a:cubicBezTo>
                <a:cubicBezTo>
                  <a:pt x="75" y="47"/>
                  <a:pt x="75" y="46"/>
                  <a:pt x="75" y="46"/>
                </a:cubicBezTo>
                <a:cubicBezTo>
                  <a:pt x="74" y="46"/>
                  <a:pt x="74" y="47"/>
                  <a:pt x="73" y="45"/>
                </a:cubicBezTo>
                <a:cubicBezTo>
                  <a:pt x="73" y="45"/>
                  <a:pt x="73" y="45"/>
                  <a:pt x="72" y="44"/>
                </a:cubicBezTo>
                <a:cubicBezTo>
                  <a:pt x="70" y="39"/>
                  <a:pt x="70" y="39"/>
                  <a:pt x="71" y="45"/>
                </a:cubicBezTo>
                <a:cubicBezTo>
                  <a:pt x="72" y="46"/>
                  <a:pt x="72" y="47"/>
                  <a:pt x="72" y="47"/>
                </a:cubicBezTo>
                <a:cubicBezTo>
                  <a:pt x="72" y="49"/>
                  <a:pt x="73" y="49"/>
                  <a:pt x="74" y="49"/>
                </a:cubicBezTo>
                <a:cubicBezTo>
                  <a:pt x="74" y="49"/>
                  <a:pt x="75" y="49"/>
                  <a:pt x="75" y="49"/>
                </a:cubicBezTo>
                <a:cubicBezTo>
                  <a:pt x="75" y="49"/>
                  <a:pt x="76" y="49"/>
                  <a:pt x="75" y="49"/>
                </a:cubicBezTo>
                <a:cubicBezTo>
                  <a:pt x="72" y="65"/>
                  <a:pt x="58" y="76"/>
                  <a:pt x="41" y="76"/>
                </a:cubicBezTo>
                <a:cubicBezTo>
                  <a:pt x="21" y="76"/>
                  <a:pt x="6" y="60"/>
                  <a:pt x="6" y="41"/>
                </a:cubicBezTo>
                <a:cubicBezTo>
                  <a:pt x="6" y="21"/>
                  <a:pt x="21" y="5"/>
                  <a:pt x="41" y="5"/>
                </a:cubicBezTo>
                <a:cubicBezTo>
                  <a:pt x="45" y="5"/>
                  <a:pt x="48" y="6"/>
                  <a:pt x="52" y="7"/>
                </a:cubicBezTo>
                <a:cubicBezTo>
                  <a:pt x="52" y="7"/>
                  <a:pt x="52" y="8"/>
                  <a:pt x="52" y="8"/>
                </a:cubicBezTo>
                <a:cubicBezTo>
                  <a:pt x="48" y="10"/>
                  <a:pt x="44" y="12"/>
                  <a:pt x="41" y="14"/>
                </a:cubicBezTo>
                <a:cubicBezTo>
                  <a:pt x="39" y="15"/>
                  <a:pt x="39" y="15"/>
                  <a:pt x="37" y="15"/>
                </a:cubicBezTo>
                <a:cubicBezTo>
                  <a:pt x="36" y="15"/>
                  <a:pt x="34" y="16"/>
                  <a:pt x="32" y="16"/>
                </a:cubicBezTo>
                <a:cubicBezTo>
                  <a:pt x="31" y="16"/>
                  <a:pt x="31" y="16"/>
                  <a:pt x="30" y="17"/>
                </a:cubicBezTo>
                <a:cubicBezTo>
                  <a:pt x="30" y="19"/>
                  <a:pt x="30" y="20"/>
                  <a:pt x="30" y="22"/>
                </a:cubicBezTo>
                <a:cubicBezTo>
                  <a:pt x="29" y="23"/>
                  <a:pt x="29" y="23"/>
                  <a:pt x="29" y="24"/>
                </a:cubicBezTo>
                <a:cubicBezTo>
                  <a:pt x="28" y="26"/>
                  <a:pt x="28" y="27"/>
                  <a:pt x="27" y="28"/>
                </a:cubicBezTo>
                <a:cubicBezTo>
                  <a:pt x="27" y="29"/>
                  <a:pt x="27" y="29"/>
                  <a:pt x="26" y="29"/>
                </a:cubicBezTo>
                <a:cubicBezTo>
                  <a:pt x="26" y="29"/>
                  <a:pt x="25" y="30"/>
                  <a:pt x="25" y="30"/>
                </a:cubicBezTo>
                <a:cubicBezTo>
                  <a:pt x="24" y="30"/>
                  <a:pt x="24" y="30"/>
                  <a:pt x="24" y="31"/>
                </a:cubicBezTo>
                <a:cubicBezTo>
                  <a:pt x="24" y="31"/>
                  <a:pt x="24" y="32"/>
                  <a:pt x="25" y="32"/>
                </a:cubicBezTo>
                <a:cubicBezTo>
                  <a:pt x="25" y="33"/>
                  <a:pt x="25" y="33"/>
                  <a:pt x="26" y="33"/>
                </a:cubicBezTo>
                <a:cubicBezTo>
                  <a:pt x="26" y="33"/>
                  <a:pt x="26" y="33"/>
                  <a:pt x="27" y="33"/>
                </a:cubicBezTo>
                <a:cubicBezTo>
                  <a:pt x="28" y="33"/>
                  <a:pt x="28" y="33"/>
                  <a:pt x="29" y="32"/>
                </a:cubicBezTo>
                <a:cubicBezTo>
                  <a:pt x="29" y="31"/>
                  <a:pt x="30" y="30"/>
                  <a:pt x="31" y="29"/>
                </a:cubicBezTo>
                <a:cubicBezTo>
                  <a:pt x="31" y="28"/>
                  <a:pt x="32" y="28"/>
                  <a:pt x="33" y="28"/>
                </a:cubicBezTo>
                <a:cubicBezTo>
                  <a:pt x="34" y="29"/>
                  <a:pt x="35" y="29"/>
                  <a:pt x="36" y="29"/>
                </a:cubicBezTo>
                <a:cubicBezTo>
                  <a:pt x="37" y="30"/>
                  <a:pt x="37" y="30"/>
                  <a:pt x="38" y="30"/>
                </a:cubicBezTo>
                <a:cubicBezTo>
                  <a:pt x="39" y="31"/>
                  <a:pt x="40" y="32"/>
                  <a:pt x="41" y="33"/>
                </a:cubicBezTo>
                <a:cubicBezTo>
                  <a:pt x="42" y="33"/>
                  <a:pt x="41" y="34"/>
                  <a:pt x="41" y="34"/>
                </a:cubicBezTo>
                <a:cubicBezTo>
                  <a:pt x="39" y="34"/>
                  <a:pt x="38" y="34"/>
                  <a:pt x="37" y="34"/>
                </a:cubicBezTo>
                <a:cubicBezTo>
                  <a:pt x="36" y="35"/>
                  <a:pt x="36" y="34"/>
                  <a:pt x="35" y="34"/>
                </a:cubicBezTo>
                <a:cubicBezTo>
                  <a:pt x="35" y="33"/>
                  <a:pt x="34" y="33"/>
                  <a:pt x="33" y="32"/>
                </a:cubicBezTo>
                <a:cubicBezTo>
                  <a:pt x="33" y="32"/>
                  <a:pt x="32" y="32"/>
                  <a:pt x="32" y="32"/>
                </a:cubicBezTo>
                <a:cubicBezTo>
                  <a:pt x="30" y="33"/>
                  <a:pt x="28" y="34"/>
                  <a:pt x="26" y="35"/>
                </a:cubicBezTo>
                <a:cubicBezTo>
                  <a:pt x="25" y="35"/>
                  <a:pt x="25" y="36"/>
                  <a:pt x="25" y="37"/>
                </a:cubicBezTo>
                <a:cubicBezTo>
                  <a:pt x="24" y="39"/>
                  <a:pt x="24" y="42"/>
                  <a:pt x="23" y="44"/>
                </a:cubicBezTo>
                <a:cubicBezTo>
                  <a:pt x="22" y="45"/>
                  <a:pt x="22" y="45"/>
                  <a:pt x="23" y="46"/>
                </a:cubicBezTo>
                <a:cubicBezTo>
                  <a:pt x="24" y="48"/>
                  <a:pt x="25" y="49"/>
                  <a:pt x="26" y="51"/>
                </a:cubicBezTo>
                <a:cubicBezTo>
                  <a:pt x="27" y="52"/>
                  <a:pt x="27" y="52"/>
                  <a:pt x="28" y="51"/>
                </a:cubicBezTo>
                <a:cubicBezTo>
                  <a:pt x="30" y="51"/>
                  <a:pt x="32" y="51"/>
                  <a:pt x="33" y="50"/>
                </a:cubicBezTo>
                <a:cubicBezTo>
                  <a:pt x="34" y="50"/>
                  <a:pt x="35" y="50"/>
                  <a:pt x="35" y="51"/>
                </a:cubicBezTo>
                <a:cubicBezTo>
                  <a:pt x="37" y="57"/>
                  <a:pt x="39" y="63"/>
                  <a:pt x="41" y="69"/>
                </a:cubicBezTo>
                <a:cubicBezTo>
                  <a:pt x="42" y="71"/>
                  <a:pt x="42" y="71"/>
                  <a:pt x="43" y="70"/>
                </a:cubicBezTo>
                <a:cubicBezTo>
                  <a:pt x="45" y="67"/>
                  <a:pt x="46" y="64"/>
                  <a:pt x="48" y="61"/>
                </a:cubicBezTo>
                <a:cubicBezTo>
                  <a:pt x="49" y="59"/>
                  <a:pt x="49" y="59"/>
                  <a:pt x="49" y="57"/>
                </a:cubicBezTo>
                <a:cubicBezTo>
                  <a:pt x="50" y="53"/>
                  <a:pt x="50" y="50"/>
                  <a:pt x="51" y="46"/>
                </a:cubicBezTo>
                <a:cubicBezTo>
                  <a:pt x="51" y="44"/>
                  <a:pt x="51" y="44"/>
                  <a:pt x="49" y="44"/>
                </a:cubicBezTo>
                <a:cubicBezTo>
                  <a:pt x="48" y="45"/>
                  <a:pt x="48" y="44"/>
                  <a:pt x="47" y="43"/>
                </a:cubicBezTo>
                <a:cubicBezTo>
                  <a:pt x="46" y="41"/>
                  <a:pt x="45" y="39"/>
                  <a:pt x="44" y="38"/>
                </a:cubicBezTo>
                <a:cubicBezTo>
                  <a:pt x="43" y="36"/>
                  <a:pt x="43" y="36"/>
                  <a:pt x="44" y="37"/>
                </a:cubicBezTo>
                <a:cubicBezTo>
                  <a:pt x="45" y="38"/>
                  <a:pt x="46" y="40"/>
                  <a:pt x="47" y="41"/>
                </a:cubicBezTo>
                <a:cubicBezTo>
                  <a:pt x="49" y="42"/>
                  <a:pt x="49" y="42"/>
                  <a:pt x="50" y="41"/>
                </a:cubicBezTo>
                <a:cubicBezTo>
                  <a:pt x="51" y="40"/>
                  <a:pt x="52" y="38"/>
                  <a:pt x="53" y="37"/>
                </a:cubicBezTo>
                <a:cubicBezTo>
                  <a:pt x="54" y="36"/>
                  <a:pt x="54" y="36"/>
                  <a:pt x="52" y="35"/>
                </a:cubicBezTo>
                <a:cubicBezTo>
                  <a:pt x="51" y="35"/>
                  <a:pt x="51" y="34"/>
                  <a:pt x="50" y="34"/>
                </a:cubicBezTo>
                <a:cubicBezTo>
                  <a:pt x="49" y="33"/>
                  <a:pt x="48" y="33"/>
                  <a:pt x="50" y="34"/>
                </a:cubicBezTo>
                <a:cubicBezTo>
                  <a:pt x="52" y="34"/>
                  <a:pt x="53" y="34"/>
                  <a:pt x="55" y="34"/>
                </a:cubicBezTo>
                <a:cubicBezTo>
                  <a:pt x="57" y="35"/>
                  <a:pt x="57" y="35"/>
                  <a:pt x="58" y="36"/>
                </a:cubicBezTo>
                <a:cubicBezTo>
                  <a:pt x="59" y="39"/>
                  <a:pt x="60" y="41"/>
                  <a:pt x="62" y="43"/>
                </a:cubicBezTo>
                <a:cubicBezTo>
                  <a:pt x="62" y="45"/>
                  <a:pt x="63" y="44"/>
                  <a:pt x="63" y="43"/>
                </a:cubicBezTo>
                <a:close/>
                <a:moveTo>
                  <a:pt x="51" y="58"/>
                </a:moveTo>
                <a:cubicBezTo>
                  <a:pt x="51" y="58"/>
                  <a:pt x="50" y="59"/>
                  <a:pt x="50" y="59"/>
                </a:cubicBezTo>
                <a:cubicBezTo>
                  <a:pt x="49" y="61"/>
                  <a:pt x="49" y="61"/>
                  <a:pt x="49" y="63"/>
                </a:cubicBezTo>
                <a:cubicBezTo>
                  <a:pt x="50" y="66"/>
                  <a:pt x="50" y="66"/>
                  <a:pt x="51" y="63"/>
                </a:cubicBezTo>
                <a:cubicBezTo>
                  <a:pt x="51" y="61"/>
                  <a:pt x="52" y="60"/>
                  <a:pt x="52" y="58"/>
                </a:cubicBezTo>
                <a:cubicBezTo>
                  <a:pt x="53" y="55"/>
                  <a:pt x="53" y="55"/>
                  <a:pt x="51" y="5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23381" y="2171549"/>
            <a:ext cx="371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three ways. I will do somebody a good turn</a:t>
            </a:r>
            <a:r>
              <a: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</a:t>
            </a:r>
            <a:endParaRPr lang="en-US" altLang="zh-CN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23381" y="3293943"/>
            <a:ext cx="371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three ways. I will do somebody a good turn</a:t>
            </a:r>
            <a:r>
              <a: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</a:t>
            </a:r>
            <a:endParaRPr lang="en-US" altLang="zh-CN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59463" y="2171549"/>
            <a:ext cx="371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three ways. I will do somebody a good turn</a:t>
            </a:r>
            <a:r>
              <a: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</a:t>
            </a:r>
            <a:endParaRPr lang="en-US" altLang="zh-CN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59463" y="3293943"/>
            <a:ext cx="371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three ways. I will do somebody a good turn</a:t>
            </a:r>
            <a:r>
              <a: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</a:t>
            </a:r>
            <a:endParaRPr lang="en-US" altLang="zh-CN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1587570" y="4276245"/>
            <a:ext cx="667741" cy="67021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6343695" y="4276245"/>
            <a:ext cx="667741" cy="670219"/>
          </a:xfrm>
          <a:prstGeom prst="ellipse">
            <a:avLst/>
          </a:prstGeom>
          <a:solidFill>
            <a:srgbClr val="F24E4E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9" name="Freeform 20"/>
          <p:cNvSpPr>
            <a:spLocks noEditPoints="1"/>
          </p:cNvSpPr>
          <p:nvPr/>
        </p:nvSpPr>
        <p:spPr bwMode="auto">
          <a:xfrm>
            <a:off x="1821509" y="4498895"/>
            <a:ext cx="240750" cy="268088"/>
          </a:xfrm>
          <a:custGeom>
            <a:avLst/>
            <a:gdLst>
              <a:gd name="T0" fmla="*/ 6 w 60"/>
              <a:gd name="T1" fmla="*/ 52 h 67"/>
              <a:gd name="T2" fmla="*/ 0 w 60"/>
              <a:gd name="T3" fmla="*/ 6 h 67"/>
              <a:gd name="T4" fmla="*/ 42 w 60"/>
              <a:gd name="T5" fmla="*/ 0 h 67"/>
              <a:gd name="T6" fmla="*/ 43 w 60"/>
              <a:gd name="T7" fmla="*/ 8 h 67"/>
              <a:gd name="T8" fmla="*/ 42 w 60"/>
              <a:gd name="T9" fmla="*/ 9 h 67"/>
              <a:gd name="T10" fmla="*/ 41 w 60"/>
              <a:gd name="T11" fmla="*/ 3 h 67"/>
              <a:gd name="T12" fmla="*/ 6 w 60"/>
              <a:gd name="T13" fmla="*/ 1 h 67"/>
              <a:gd name="T14" fmla="*/ 42 w 60"/>
              <a:gd name="T15" fmla="*/ 10 h 67"/>
              <a:gd name="T16" fmla="*/ 43 w 60"/>
              <a:gd name="T17" fmla="*/ 12 h 67"/>
              <a:gd name="T18" fmla="*/ 22 w 60"/>
              <a:gd name="T19" fmla="*/ 13 h 67"/>
              <a:gd name="T20" fmla="*/ 15 w 60"/>
              <a:gd name="T21" fmla="*/ 51 h 67"/>
              <a:gd name="T22" fmla="*/ 58 w 60"/>
              <a:gd name="T23" fmla="*/ 67 h 67"/>
              <a:gd name="T24" fmla="*/ 16 w 60"/>
              <a:gd name="T25" fmla="*/ 61 h 67"/>
              <a:gd name="T26" fmla="*/ 22 w 60"/>
              <a:gd name="T27" fmla="*/ 14 h 67"/>
              <a:gd name="T28" fmla="*/ 60 w 60"/>
              <a:gd name="T29" fmla="*/ 16 h 67"/>
              <a:gd name="T30" fmla="*/ 59 w 60"/>
              <a:gd name="T31" fmla="*/ 24 h 67"/>
              <a:gd name="T32" fmla="*/ 57 w 60"/>
              <a:gd name="T33" fmla="*/ 23 h 67"/>
              <a:gd name="T34" fmla="*/ 56 w 60"/>
              <a:gd name="T35" fmla="*/ 16 h 67"/>
              <a:gd name="T36" fmla="*/ 22 w 60"/>
              <a:gd name="T37" fmla="*/ 25 h 67"/>
              <a:gd name="T38" fmla="*/ 60 w 60"/>
              <a:gd name="T39" fmla="*/ 27 h 67"/>
              <a:gd name="T40" fmla="*/ 58 w 60"/>
              <a:gd name="T41" fmla="*/ 67 h 67"/>
              <a:gd name="T42" fmla="*/ 23 w 60"/>
              <a:gd name="T43" fmla="*/ 18 h 67"/>
              <a:gd name="T44" fmla="*/ 22 w 60"/>
              <a:gd name="T45" fmla="*/ 17 h 67"/>
              <a:gd name="T46" fmla="*/ 55 w 60"/>
              <a:gd name="T47" fmla="*/ 16 h 67"/>
              <a:gd name="T48" fmla="*/ 56 w 60"/>
              <a:gd name="T49" fmla="*/ 17 h 67"/>
              <a:gd name="T50" fmla="*/ 55 w 60"/>
              <a:gd name="T51" fmla="*/ 20 h 67"/>
              <a:gd name="T52" fmla="*/ 22 w 60"/>
              <a:gd name="T53" fmla="*/ 19 h 67"/>
              <a:gd name="T54" fmla="*/ 23 w 60"/>
              <a:gd name="T55" fmla="*/ 18 h 67"/>
              <a:gd name="T56" fmla="*/ 56 w 60"/>
              <a:gd name="T57" fmla="*/ 19 h 67"/>
              <a:gd name="T58" fmla="*/ 55 w 60"/>
              <a:gd name="T59" fmla="*/ 20 h 67"/>
              <a:gd name="T60" fmla="*/ 23 w 60"/>
              <a:gd name="T61" fmla="*/ 22 h 67"/>
              <a:gd name="T62" fmla="*/ 22 w 60"/>
              <a:gd name="T63" fmla="*/ 21 h 67"/>
              <a:gd name="T64" fmla="*/ 55 w 60"/>
              <a:gd name="T65" fmla="*/ 21 h 67"/>
              <a:gd name="T66" fmla="*/ 56 w 60"/>
              <a:gd name="T67" fmla="*/ 22 h 67"/>
              <a:gd name="T68" fmla="*/ 55 w 60"/>
              <a:gd name="T69" fmla="*/ 25 h 67"/>
              <a:gd name="T70" fmla="*/ 22 w 60"/>
              <a:gd name="T71" fmla="*/ 24 h 67"/>
              <a:gd name="T72" fmla="*/ 23 w 60"/>
              <a:gd name="T73" fmla="*/ 23 h 67"/>
              <a:gd name="T74" fmla="*/ 56 w 60"/>
              <a:gd name="T75" fmla="*/ 24 h 67"/>
              <a:gd name="T76" fmla="*/ 55 w 60"/>
              <a:gd name="T77" fmla="*/ 25 h 67"/>
              <a:gd name="T78" fmla="*/ 7 w 60"/>
              <a:gd name="T79" fmla="*/ 3 h 67"/>
              <a:gd name="T80" fmla="*/ 6 w 60"/>
              <a:gd name="T81" fmla="*/ 2 h 67"/>
              <a:gd name="T82" fmla="*/ 39 w 60"/>
              <a:gd name="T83" fmla="*/ 2 h 67"/>
              <a:gd name="T84" fmla="*/ 40 w 60"/>
              <a:gd name="T85" fmla="*/ 2 h 67"/>
              <a:gd name="T86" fmla="*/ 39 w 60"/>
              <a:gd name="T87" fmla="*/ 5 h 67"/>
              <a:gd name="T88" fmla="*/ 6 w 60"/>
              <a:gd name="T89" fmla="*/ 5 h 67"/>
              <a:gd name="T90" fmla="*/ 7 w 60"/>
              <a:gd name="T91" fmla="*/ 4 h 67"/>
              <a:gd name="T92" fmla="*/ 40 w 60"/>
              <a:gd name="T93" fmla="*/ 5 h 67"/>
              <a:gd name="T94" fmla="*/ 39 w 60"/>
              <a:gd name="T95" fmla="*/ 5 h 67"/>
              <a:gd name="T96" fmla="*/ 7 w 60"/>
              <a:gd name="T97" fmla="*/ 8 h 67"/>
              <a:gd name="T98" fmla="*/ 6 w 60"/>
              <a:gd name="T99" fmla="*/ 7 h 67"/>
              <a:gd name="T100" fmla="*/ 39 w 60"/>
              <a:gd name="T101" fmla="*/ 6 h 67"/>
              <a:gd name="T102" fmla="*/ 40 w 60"/>
              <a:gd name="T103" fmla="*/ 7 h 67"/>
              <a:gd name="T104" fmla="*/ 39 w 60"/>
              <a:gd name="T105" fmla="*/ 10 h 67"/>
              <a:gd name="T106" fmla="*/ 6 w 60"/>
              <a:gd name="T107" fmla="*/ 9 h 67"/>
              <a:gd name="T108" fmla="*/ 7 w 60"/>
              <a:gd name="T109" fmla="*/ 8 h 67"/>
              <a:gd name="T110" fmla="*/ 40 w 60"/>
              <a:gd name="T111" fmla="*/ 9 h 67"/>
              <a:gd name="T112" fmla="*/ 39 w 60"/>
              <a:gd name="T113" fmla="*/ 1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" h="67">
                <a:moveTo>
                  <a:pt x="14" y="52"/>
                </a:moveTo>
                <a:cubicBezTo>
                  <a:pt x="6" y="52"/>
                  <a:pt x="6" y="52"/>
                  <a:pt x="6" y="52"/>
                </a:cubicBezTo>
                <a:cubicBezTo>
                  <a:pt x="3" y="52"/>
                  <a:pt x="0" y="49"/>
                  <a:pt x="0" y="46"/>
                </a:cubicBezTo>
                <a:cubicBezTo>
                  <a:pt x="0" y="32"/>
                  <a:pt x="0" y="19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8" y="0"/>
                  <a:pt x="30" y="0"/>
                  <a:pt x="42" y="0"/>
                </a:cubicBezTo>
                <a:cubicBezTo>
                  <a:pt x="43" y="0"/>
                  <a:pt x="43" y="0"/>
                  <a:pt x="43" y="1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41" y="8"/>
                  <a:pt x="41" y="8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2"/>
                  <a:pt x="41" y="1"/>
                  <a:pt x="40" y="1"/>
                </a:cubicBezTo>
                <a:cubicBezTo>
                  <a:pt x="6" y="1"/>
                  <a:pt x="6" y="1"/>
                  <a:pt x="6" y="1"/>
                </a:cubicBezTo>
                <a:cubicBezTo>
                  <a:pt x="0" y="1"/>
                  <a:pt x="0" y="10"/>
                  <a:pt x="6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3" y="10"/>
                  <a:pt x="43" y="11"/>
                  <a:pt x="43" y="11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3"/>
                  <a:pt x="43" y="13"/>
                  <a:pt x="4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18" y="13"/>
                  <a:pt x="15" y="16"/>
                  <a:pt x="15" y="20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2"/>
                  <a:pt x="14" y="52"/>
                </a:cubicBezTo>
                <a:close/>
                <a:moveTo>
                  <a:pt x="58" y="67"/>
                </a:moveTo>
                <a:cubicBezTo>
                  <a:pt x="22" y="67"/>
                  <a:pt x="22" y="67"/>
                  <a:pt x="22" y="67"/>
                </a:cubicBezTo>
                <a:cubicBezTo>
                  <a:pt x="19" y="67"/>
                  <a:pt x="16" y="64"/>
                  <a:pt x="16" y="61"/>
                </a:cubicBezTo>
                <a:cubicBezTo>
                  <a:pt x="16" y="47"/>
                  <a:pt x="16" y="34"/>
                  <a:pt x="16" y="20"/>
                </a:cubicBezTo>
                <a:cubicBezTo>
                  <a:pt x="16" y="17"/>
                  <a:pt x="19" y="14"/>
                  <a:pt x="22" y="14"/>
                </a:cubicBezTo>
                <a:cubicBezTo>
                  <a:pt x="35" y="14"/>
                  <a:pt x="46" y="14"/>
                  <a:pt x="58" y="14"/>
                </a:cubicBezTo>
                <a:cubicBezTo>
                  <a:pt x="59" y="14"/>
                  <a:pt x="60" y="15"/>
                  <a:pt x="60" y="16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23"/>
                  <a:pt x="59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8" y="24"/>
                  <a:pt x="57" y="23"/>
                  <a:pt x="57" y="23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6"/>
                  <a:pt x="57" y="16"/>
                  <a:pt x="56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16" y="16"/>
                  <a:pt x="16" y="25"/>
                  <a:pt x="22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39"/>
                  <a:pt x="60" y="52"/>
                  <a:pt x="60" y="65"/>
                </a:cubicBezTo>
                <a:cubicBezTo>
                  <a:pt x="60" y="66"/>
                  <a:pt x="59" y="67"/>
                  <a:pt x="58" y="67"/>
                </a:cubicBezTo>
                <a:close/>
                <a:moveTo>
                  <a:pt x="55" y="18"/>
                </a:move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6"/>
                  <a:pt x="23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6" y="16"/>
                  <a:pt x="56" y="17"/>
                  <a:pt x="56" y="17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7"/>
                  <a:pt x="56" y="18"/>
                  <a:pt x="55" y="18"/>
                </a:cubicBezTo>
                <a:close/>
                <a:moveTo>
                  <a:pt x="55" y="20"/>
                </a:moveTo>
                <a:cubicBezTo>
                  <a:pt x="23" y="20"/>
                  <a:pt x="23" y="20"/>
                  <a:pt x="23" y="20"/>
                </a:cubicBezTo>
                <a:cubicBezTo>
                  <a:pt x="22" y="20"/>
                  <a:pt x="22" y="20"/>
                  <a:pt x="22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2" y="18"/>
                  <a:pt x="23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6" y="18"/>
                  <a:pt x="56" y="19"/>
                  <a:pt x="56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6" y="20"/>
                  <a:pt x="56" y="20"/>
                  <a:pt x="55" y="20"/>
                </a:cubicBezTo>
                <a:close/>
                <a:moveTo>
                  <a:pt x="55" y="22"/>
                </a:move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3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5" y="22"/>
                </a:cubicBezTo>
                <a:close/>
                <a:moveTo>
                  <a:pt x="55" y="25"/>
                </a:moveTo>
                <a:cubicBezTo>
                  <a:pt x="23" y="25"/>
                  <a:pt x="23" y="25"/>
                  <a:pt x="23" y="25"/>
                </a:cubicBezTo>
                <a:cubicBezTo>
                  <a:pt x="22" y="25"/>
                  <a:pt x="22" y="24"/>
                  <a:pt x="22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3"/>
                  <a:pt x="22" y="23"/>
                  <a:pt x="23" y="23"/>
                </a:cubicBezTo>
                <a:cubicBezTo>
                  <a:pt x="55" y="23"/>
                  <a:pt x="55" y="23"/>
                  <a:pt x="55" y="23"/>
                </a:cubicBezTo>
                <a:cubicBezTo>
                  <a:pt x="56" y="23"/>
                  <a:pt x="56" y="23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5"/>
                  <a:pt x="55" y="25"/>
                </a:cubicBezTo>
                <a:close/>
                <a:moveTo>
                  <a:pt x="39" y="3"/>
                </a:move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3"/>
                  <a:pt x="40" y="3"/>
                  <a:pt x="39" y="3"/>
                </a:cubicBezTo>
                <a:close/>
                <a:moveTo>
                  <a:pt x="39" y="5"/>
                </a:moveTo>
                <a:cubicBezTo>
                  <a:pt x="7" y="5"/>
                  <a:pt x="7" y="5"/>
                  <a:pt x="7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7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39" y="5"/>
                </a:cubicBezTo>
                <a:close/>
                <a:moveTo>
                  <a:pt x="39" y="8"/>
                </a:moveTo>
                <a:cubicBezTo>
                  <a:pt x="7" y="8"/>
                  <a:pt x="7" y="8"/>
                  <a:pt x="7" y="8"/>
                </a:cubicBezTo>
                <a:cubicBezTo>
                  <a:pt x="6" y="8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7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6"/>
                  <a:pt x="40" y="6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7"/>
                  <a:pt x="40" y="8"/>
                  <a:pt x="39" y="8"/>
                </a:cubicBezTo>
                <a:close/>
                <a:moveTo>
                  <a:pt x="39" y="10"/>
                </a:moveTo>
                <a:cubicBezTo>
                  <a:pt x="7" y="10"/>
                  <a:pt x="7" y="10"/>
                  <a:pt x="7" y="10"/>
                </a:cubicBezTo>
                <a:cubicBezTo>
                  <a:pt x="6" y="10"/>
                  <a:pt x="6" y="10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8"/>
                  <a:pt x="7" y="8"/>
                </a:cubicBezTo>
                <a:cubicBezTo>
                  <a:pt x="39" y="8"/>
                  <a:pt x="39" y="8"/>
                  <a:pt x="39" y="8"/>
                </a:cubicBezTo>
                <a:cubicBezTo>
                  <a:pt x="40" y="8"/>
                  <a:pt x="40" y="9"/>
                  <a:pt x="40" y="9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10"/>
                  <a:pt x="40" y="10"/>
                  <a:pt x="39" y="1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6511765" y="4467088"/>
            <a:ext cx="329329" cy="338517"/>
          </a:xfrm>
          <a:custGeom>
            <a:avLst/>
            <a:gdLst>
              <a:gd name="T0" fmla="*/ 58 w 83"/>
              <a:gd name="T1" fmla="*/ 28 h 85"/>
              <a:gd name="T2" fmla="*/ 35 w 83"/>
              <a:gd name="T3" fmla="*/ 14 h 85"/>
              <a:gd name="T4" fmla="*/ 20 w 83"/>
              <a:gd name="T5" fmla="*/ 34 h 85"/>
              <a:gd name="T6" fmla="*/ 33 w 83"/>
              <a:gd name="T7" fmla="*/ 15 h 85"/>
              <a:gd name="T8" fmla="*/ 34 w 83"/>
              <a:gd name="T9" fmla="*/ 16 h 85"/>
              <a:gd name="T10" fmla="*/ 23 w 83"/>
              <a:gd name="T11" fmla="*/ 41 h 85"/>
              <a:gd name="T12" fmla="*/ 35 w 83"/>
              <a:gd name="T13" fmla="*/ 56 h 85"/>
              <a:gd name="T14" fmla="*/ 23 w 83"/>
              <a:gd name="T15" fmla="*/ 55 h 85"/>
              <a:gd name="T16" fmla="*/ 20 w 83"/>
              <a:gd name="T17" fmla="*/ 52 h 85"/>
              <a:gd name="T18" fmla="*/ 44 w 83"/>
              <a:gd name="T19" fmla="*/ 64 h 85"/>
              <a:gd name="T20" fmla="*/ 22 w 83"/>
              <a:gd name="T21" fmla="*/ 63 h 85"/>
              <a:gd name="T22" fmla="*/ 22 w 83"/>
              <a:gd name="T23" fmla="*/ 57 h 85"/>
              <a:gd name="T24" fmla="*/ 67 w 83"/>
              <a:gd name="T25" fmla="*/ 41 h 85"/>
              <a:gd name="T26" fmla="*/ 65 w 83"/>
              <a:gd name="T27" fmla="*/ 46 h 85"/>
              <a:gd name="T28" fmla="*/ 54 w 83"/>
              <a:gd name="T29" fmla="*/ 50 h 85"/>
              <a:gd name="T30" fmla="*/ 40 w 83"/>
              <a:gd name="T31" fmla="*/ 11 h 85"/>
              <a:gd name="T32" fmla="*/ 57 w 83"/>
              <a:gd name="T33" fmla="*/ 24 h 85"/>
              <a:gd name="T34" fmla="*/ 52 w 83"/>
              <a:gd name="T35" fmla="*/ 40 h 85"/>
              <a:gd name="T36" fmla="*/ 52 w 83"/>
              <a:gd name="T37" fmla="*/ 40 h 85"/>
              <a:gd name="T38" fmla="*/ 34 w 83"/>
              <a:gd name="T39" fmla="*/ 43 h 85"/>
              <a:gd name="T40" fmla="*/ 58 w 83"/>
              <a:gd name="T41" fmla="*/ 61 h 85"/>
              <a:gd name="T42" fmla="*/ 9 w 83"/>
              <a:gd name="T43" fmla="*/ 34 h 85"/>
              <a:gd name="T44" fmla="*/ 33 w 83"/>
              <a:gd name="T45" fmla="*/ 10 h 85"/>
              <a:gd name="T46" fmla="*/ 66 w 83"/>
              <a:gd name="T47" fmla="*/ 18 h 85"/>
              <a:gd name="T48" fmla="*/ 76 w 83"/>
              <a:gd name="T49" fmla="*/ 47 h 85"/>
              <a:gd name="T50" fmla="*/ 75 w 83"/>
              <a:gd name="T51" fmla="*/ 47 h 85"/>
              <a:gd name="T52" fmla="*/ 73 w 83"/>
              <a:gd name="T53" fmla="*/ 39 h 85"/>
              <a:gd name="T54" fmla="*/ 68 w 83"/>
              <a:gd name="T55" fmla="*/ 25 h 85"/>
              <a:gd name="T56" fmla="*/ 68 w 83"/>
              <a:gd name="T57" fmla="*/ 37 h 85"/>
              <a:gd name="T58" fmla="*/ 52 w 83"/>
              <a:gd name="T59" fmla="*/ 71 h 85"/>
              <a:gd name="T60" fmla="*/ 58 w 83"/>
              <a:gd name="T61" fmla="*/ 66 h 85"/>
              <a:gd name="T62" fmla="*/ 70 w 83"/>
              <a:gd name="T63" fmla="*/ 53 h 85"/>
              <a:gd name="T64" fmla="*/ 58 w 83"/>
              <a:gd name="T65" fmla="*/ 61 h 85"/>
              <a:gd name="T66" fmla="*/ 17 w 83"/>
              <a:gd name="T67" fmla="*/ 49 h 85"/>
              <a:gd name="T68" fmla="*/ 12 w 83"/>
              <a:gd name="T69" fmla="*/ 38 h 85"/>
              <a:gd name="T70" fmla="*/ 15 w 83"/>
              <a:gd name="T71" fmla="*/ 5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3" h="85">
                <a:moveTo>
                  <a:pt x="58" y="27"/>
                </a:moveTo>
                <a:cubicBezTo>
                  <a:pt x="58" y="27"/>
                  <a:pt x="58" y="28"/>
                  <a:pt x="58" y="28"/>
                </a:cubicBezTo>
                <a:cubicBezTo>
                  <a:pt x="58" y="29"/>
                  <a:pt x="58" y="29"/>
                  <a:pt x="57" y="29"/>
                </a:cubicBezTo>
                <a:cubicBezTo>
                  <a:pt x="51" y="22"/>
                  <a:pt x="44" y="17"/>
                  <a:pt x="35" y="14"/>
                </a:cubicBezTo>
                <a:cubicBezTo>
                  <a:pt x="21" y="10"/>
                  <a:pt x="12" y="19"/>
                  <a:pt x="19" y="34"/>
                </a:cubicBezTo>
                <a:cubicBezTo>
                  <a:pt x="19" y="35"/>
                  <a:pt x="20" y="35"/>
                  <a:pt x="20" y="34"/>
                </a:cubicBezTo>
                <a:cubicBezTo>
                  <a:pt x="22" y="28"/>
                  <a:pt x="25" y="22"/>
                  <a:pt x="30" y="16"/>
                </a:cubicBezTo>
                <a:cubicBezTo>
                  <a:pt x="30" y="15"/>
                  <a:pt x="32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4" y="15"/>
                  <a:pt x="34" y="16"/>
                  <a:pt x="34" y="16"/>
                </a:cubicBezTo>
                <a:cubicBezTo>
                  <a:pt x="28" y="22"/>
                  <a:pt x="25" y="31"/>
                  <a:pt x="22" y="38"/>
                </a:cubicBezTo>
                <a:cubicBezTo>
                  <a:pt x="22" y="39"/>
                  <a:pt x="22" y="40"/>
                  <a:pt x="23" y="41"/>
                </a:cubicBezTo>
                <a:cubicBezTo>
                  <a:pt x="26" y="46"/>
                  <a:pt x="30" y="51"/>
                  <a:pt x="35" y="55"/>
                </a:cubicBezTo>
                <a:cubicBezTo>
                  <a:pt x="35" y="55"/>
                  <a:pt x="35" y="56"/>
                  <a:pt x="35" y="56"/>
                </a:cubicBezTo>
                <a:cubicBezTo>
                  <a:pt x="31" y="56"/>
                  <a:pt x="28" y="56"/>
                  <a:pt x="25" y="56"/>
                </a:cubicBezTo>
                <a:cubicBezTo>
                  <a:pt x="24" y="56"/>
                  <a:pt x="24" y="55"/>
                  <a:pt x="23" y="55"/>
                </a:cubicBezTo>
                <a:cubicBezTo>
                  <a:pt x="22" y="54"/>
                  <a:pt x="22" y="53"/>
                  <a:pt x="21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19" y="72"/>
                  <a:pt x="32" y="78"/>
                  <a:pt x="45" y="65"/>
                </a:cubicBezTo>
                <a:cubicBezTo>
                  <a:pt x="45" y="65"/>
                  <a:pt x="45" y="64"/>
                  <a:pt x="44" y="64"/>
                </a:cubicBezTo>
                <a:cubicBezTo>
                  <a:pt x="37" y="66"/>
                  <a:pt x="30" y="66"/>
                  <a:pt x="25" y="65"/>
                </a:cubicBezTo>
                <a:cubicBezTo>
                  <a:pt x="24" y="65"/>
                  <a:pt x="23" y="64"/>
                  <a:pt x="22" y="63"/>
                </a:cubicBezTo>
                <a:cubicBezTo>
                  <a:pt x="22" y="61"/>
                  <a:pt x="21" y="59"/>
                  <a:pt x="21" y="57"/>
                </a:cubicBezTo>
                <a:cubicBezTo>
                  <a:pt x="21" y="57"/>
                  <a:pt x="21" y="56"/>
                  <a:pt x="22" y="57"/>
                </a:cubicBezTo>
                <a:cubicBezTo>
                  <a:pt x="36" y="60"/>
                  <a:pt x="59" y="54"/>
                  <a:pt x="69" y="44"/>
                </a:cubicBezTo>
                <a:cubicBezTo>
                  <a:pt x="68" y="43"/>
                  <a:pt x="68" y="42"/>
                  <a:pt x="67" y="41"/>
                </a:cubicBezTo>
                <a:cubicBezTo>
                  <a:pt x="67" y="41"/>
                  <a:pt x="66" y="41"/>
                  <a:pt x="66" y="41"/>
                </a:cubicBezTo>
                <a:cubicBezTo>
                  <a:pt x="66" y="43"/>
                  <a:pt x="65" y="44"/>
                  <a:pt x="65" y="46"/>
                </a:cubicBezTo>
                <a:cubicBezTo>
                  <a:pt x="62" y="48"/>
                  <a:pt x="59" y="49"/>
                  <a:pt x="55" y="51"/>
                </a:cubicBezTo>
                <a:cubicBezTo>
                  <a:pt x="55" y="51"/>
                  <a:pt x="54" y="50"/>
                  <a:pt x="54" y="50"/>
                </a:cubicBezTo>
                <a:cubicBezTo>
                  <a:pt x="55" y="49"/>
                  <a:pt x="55" y="48"/>
                  <a:pt x="56" y="46"/>
                </a:cubicBezTo>
                <a:cubicBezTo>
                  <a:pt x="67" y="17"/>
                  <a:pt x="54" y="2"/>
                  <a:pt x="40" y="11"/>
                </a:cubicBezTo>
                <a:cubicBezTo>
                  <a:pt x="39" y="11"/>
                  <a:pt x="39" y="12"/>
                  <a:pt x="40" y="12"/>
                </a:cubicBezTo>
                <a:cubicBezTo>
                  <a:pt x="46" y="15"/>
                  <a:pt x="52" y="19"/>
                  <a:pt x="57" y="24"/>
                </a:cubicBezTo>
                <a:cubicBezTo>
                  <a:pt x="58" y="25"/>
                  <a:pt x="58" y="26"/>
                  <a:pt x="58" y="27"/>
                </a:cubicBezTo>
                <a:close/>
                <a:moveTo>
                  <a:pt x="52" y="40"/>
                </a:moveTo>
                <a:cubicBezTo>
                  <a:pt x="53" y="55"/>
                  <a:pt x="31" y="55"/>
                  <a:pt x="31" y="41"/>
                </a:cubicBezTo>
                <a:cubicBezTo>
                  <a:pt x="31" y="28"/>
                  <a:pt x="51" y="27"/>
                  <a:pt x="52" y="40"/>
                </a:cubicBezTo>
                <a:close/>
                <a:moveTo>
                  <a:pt x="44" y="43"/>
                </a:moveTo>
                <a:cubicBezTo>
                  <a:pt x="44" y="49"/>
                  <a:pt x="34" y="50"/>
                  <a:pt x="34" y="43"/>
                </a:cubicBezTo>
                <a:cubicBezTo>
                  <a:pt x="34" y="37"/>
                  <a:pt x="43" y="37"/>
                  <a:pt x="44" y="43"/>
                </a:cubicBezTo>
                <a:close/>
                <a:moveTo>
                  <a:pt x="58" y="61"/>
                </a:moveTo>
                <a:cubicBezTo>
                  <a:pt x="44" y="85"/>
                  <a:pt x="22" y="83"/>
                  <a:pt x="17" y="63"/>
                </a:cubicBezTo>
                <a:cubicBezTo>
                  <a:pt x="4" y="58"/>
                  <a:pt x="0" y="45"/>
                  <a:pt x="9" y="34"/>
                </a:cubicBezTo>
                <a:cubicBezTo>
                  <a:pt x="10" y="33"/>
                  <a:pt x="10" y="32"/>
                  <a:pt x="10" y="31"/>
                </a:cubicBezTo>
                <a:cubicBezTo>
                  <a:pt x="7" y="16"/>
                  <a:pt x="18" y="7"/>
                  <a:pt x="33" y="10"/>
                </a:cubicBezTo>
                <a:cubicBezTo>
                  <a:pt x="34" y="10"/>
                  <a:pt x="35" y="10"/>
                  <a:pt x="36" y="9"/>
                </a:cubicBezTo>
                <a:cubicBezTo>
                  <a:pt x="48" y="0"/>
                  <a:pt x="62" y="4"/>
                  <a:pt x="66" y="18"/>
                </a:cubicBezTo>
                <a:cubicBezTo>
                  <a:pt x="67" y="19"/>
                  <a:pt x="67" y="19"/>
                  <a:pt x="68" y="20"/>
                </a:cubicBezTo>
                <a:cubicBezTo>
                  <a:pt x="80" y="25"/>
                  <a:pt x="83" y="37"/>
                  <a:pt x="76" y="47"/>
                </a:cubicBezTo>
                <a:cubicBezTo>
                  <a:pt x="76" y="47"/>
                  <a:pt x="75" y="47"/>
                  <a:pt x="75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74" y="45"/>
                  <a:pt x="73" y="43"/>
                  <a:pt x="73" y="42"/>
                </a:cubicBezTo>
                <a:cubicBezTo>
                  <a:pt x="72" y="41"/>
                  <a:pt x="72" y="40"/>
                  <a:pt x="73" y="39"/>
                </a:cubicBezTo>
                <a:cubicBezTo>
                  <a:pt x="75" y="33"/>
                  <a:pt x="74" y="28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7"/>
                  <a:pt x="68" y="30"/>
                  <a:pt x="67" y="34"/>
                </a:cubicBezTo>
                <a:cubicBezTo>
                  <a:pt x="67" y="35"/>
                  <a:pt x="67" y="36"/>
                  <a:pt x="68" y="37"/>
                </a:cubicBezTo>
                <a:cubicBezTo>
                  <a:pt x="82" y="58"/>
                  <a:pt x="71" y="76"/>
                  <a:pt x="52" y="72"/>
                </a:cubicBezTo>
                <a:cubicBezTo>
                  <a:pt x="52" y="72"/>
                  <a:pt x="51" y="72"/>
                  <a:pt x="52" y="71"/>
                </a:cubicBezTo>
                <a:cubicBezTo>
                  <a:pt x="53" y="70"/>
                  <a:pt x="54" y="68"/>
                  <a:pt x="55" y="67"/>
                </a:cubicBezTo>
                <a:cubicBezTo>
                  <a:pt x="56" y="66"/>
                  <a:pt x="57" y="66"/>
                  <a:pt x="58" y="66"/>
                </a:cubicBezTo>
                <a:cubicBezTo>
                  <a:pt x="66" y="66"/>
                  <a:pt x="71" y="61"/>
                  <a:pt x="71" y="54"/>
                </a:cubicBezTo>
                <a:cubicBezTo>
                  <a:pt x="71" y="53"/>
                  <a:pt x="70" y="53"/>
                  <a:pt x="70" y="53"/>
                </a:cubicBezTo>
                <a:cubicBezTo>
                  <a:pt x="67" y="55"/>
                  <a:pt x="64" y="57"/>
                  <a:pt x="60" y="59"/>
                </a:cubicBezTo>
                <a:cubicBezTo>
                  <a:pt x="59" y="60"/>
                  <a:pt x="58" y="60"/>
                  <a:pt x="58" y="61"/>
                </a:cubicBezTo>
                <a:close/>
                <a:moveTo>
                  <a:pt x="16" y="53"/>
                </a:moveTo>
                <a:cubicBezTo>
                  <a:pt x="16" y="52"/>
                  <a:pt x="16" y="50"/>
                  <a:pt x="17" y="49"/>
                </a:cubicBezTo>
                <a:cubicBezTo>
                  <a:pt x="17" y="48"/>
                  <a:pt x="17" y="47"/>
                  <a:pt x="16" y="46"/>
                </a:cubicBezTo>
                <a:cubicBezTo>
                  <a:pt x="14" y="43"/>
                  <a:pt x="13" y="40"/>
                  <a:pt x="12" y="38"/>
                </a:cubicBezTo>
                <a:cubicBezTo>
                  <a:pt x="12" y="37"/>
                  <a:pt x="11" y="37"/>
                  <a:pt x="11" y="38"/>
                </a:cubicBezTo>
                <a:cubicBezTo>
                  <a:pt x="7" y="44"/>
                  <a:pt x="9" y="50"/>
                  <a:pt x="15" y="54"/>
                </a:cubicBezTo>
                <a:cubicBezTo>
                  <a:pt x="16" y="54"/>
                  <a:pt x="16" y="54"/>
                  <a:pt x="16" y="53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23381" y="4463481"/>
            <a:ext cx="371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three ways. I will do somebody a good turn</a:t>
            </a:r>
            <a:r>
              <a: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</a:t>
            </a:r>
            <a:endParaRPr lang="en-US" altLang="zh-CN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59463" y="4463481"/>
            <a:ext cx="371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three ways. I will do somebody a good turn</a:t>
            </a:r>
            <a:r>
              <a: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Just for today I will try to live through this day only and not tackle my</a:t>
            </a:r>
            <a:endParaRPr lang="en-US" altLang="zh-CN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537519" y="2786048"/>
            <a:ext cx="634181" cy="634181"/>
          </a:xfrm>
          <a:prstGeom prst="ellipse">
            <a:avLst/>
          </a:prstGeom>
          <a:solidFill>
            <a:srgbClr val="FFF9A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52268" y="2929820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0 1</a:t>
            </a:r>
            <a:endParaRPr lang="zh-CN" altLang="en-US" sz="16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37520" y="4393938"/>
            <a:ext cx="634181" cy="634181"/>
          </a:xfrm>
          <a:prstGeom prst="ellipse">
            <a:avLst/>
          </a:prstGeom>
          <a:solidFill>
            <a:srgbClr val="FFF9A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52269" y="4537710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03</a:t>
            </a:r>
            <a:endParaRPr lang="zh-CN" altLang="en-US" sz="16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365160" y="2790967"/>
            <a:ext cx="634181" cy="634181"/>
          </a:xfrm>
          <a:prstGeom prst="ellipse">
            <a:avLst/>
          </a:prstGeom>
          <a:solidFill>
            <a:srgbClr val="FFF9A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79909" y="2934739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0 2</a:t>
            </a:r>
            <a:endParaRPr lang="zh-CN" altLang="en-US" sz="16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365161" y="4398857"/>
            <a:ext cx="634181" cy="634181"/>
          </a:xfrm>
          <a:prstGeom prst="ellipse">
            <a:avLst/>
          </a:prstGeom>
          <a:solidFill>
            <a:srgbClr val="FFF9A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79910" y="4542629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0 4</a:t>
            </a:r>
            <a:endParaRPr lang="zh-CN" altLang="en-US" sz="16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19437" y="1074415"/>
            <a:ext cx="482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C O N T E N T</a:t>
            </a:r>
            <a:endParaRPr lang="zh-CN" altLang="en-US" sz="48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225666" y="2684955"/>
            <a:ext cx="307036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点击此处添加标题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60872" y="3113641"/>
            <a:ext cx="380481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7298814" y="2651976"/>
            <a:ext cx="30703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点击此处添加标题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34020" y="3080662"/>
            <a:ext cx="37816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2241798" y="4270416"/>
            <a:ext cx="336131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点击此处添加标题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77004" y="4699102"/>
            <a:ext cx="378868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298814" y="4270416"/>
            <a:ext cx="26744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点击此处添加标题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334020" y="4699102"/>
            <a:ext cx="37816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49311" y="4124445"/>
            <a:ext cx="718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感  谢  您  的  观  看</a:t>
            </a:r>
            <a:endParaRPr lang="zh-CN" altLang="en-US" sz="4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454138" y="5073499"/>
            <a:ext cx="5372817" cy="5759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latin typeface="华文中宋" panose="02010600040101010101" pitchFamily="2" charset="-122"/>
                <a:ea typeface="华文中宋" panose="02010600040101010101" pitchFamily="2" charset="-122"/>
              </a:rPr>
              <a:t>THIS IS A ART TEMPLATE , THANK YOU WATCHING THIS ONE. THANK YOU WATCHING THIS ONE.</a:t>
            </a:r>
            <a:endParaRPr lang="en-US" altLang="zh-CN" sz="105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8" b="31734"/>
          <a:stretch>
            <a:fillRect/>
          </a:stretch>
        </p:blipFill>
        <p:spPr>
          <a:xfrm>
            <a:off x="3552737" y="1908954"/>
            <a:ext cx="4212629" cy="2013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5" y="1446713"/>
            <a:ext cx="4242465" cy="24869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05752" y="221185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0 1</a:t>
            </a:r>
            <a:endParaRPr lang="zh-CN" altLang="en-US" sz="3200" b="1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662805" y="3416935"/>
            <a:ext cx="3735070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 击 此 处 添 加 标 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76309" y="3878759"/>
            <a:ext cx="4818097" cy="78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9" y="1860065"/>
            <a:ext cx="4860789" cy="343994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378128" y="1860065"/>
            <a:ext cx="4447935" cy="3591703"/>
            <a:chOff x="6978592" y="2099217"/>
            <a:chExt cx="4447935" cy="3591703"/>
          </a:xfrm>
        </p:grpSpPr>
        <p:grpSp>
          <p:nvGrpSpPr>
            <p:cNvPr id="7" name="组合 6"/>
            <p:cNvGrpSpPr/>
            <p:nvPr/>
          </p:nvGrpSpPr>
          <p:grpSpPr>
            <a:xfrm>
              <a:off x="6978592" y="2099217"/>
              <a:ext cx="4337109" cy="1558504"/>
              <a:chOff x="6978592" y="2099217"/>
              <a:chExt cx="4337109" cy="1558504"/>
            </a:xfrm>
          </p:grpSpPr>
          <p:sp>
            <p:nvSpPr>
              <p:cNvPr id="11" name="矩形 27"/>
              <p:cNvSpPr>
                <a:spLocks noChangeArrowheads="1"/>
              </p:cNvSpPr>
              <p:nvPr/>
            </p:nvSpPr>
            <p:spPr bwMode="auto">
              <a:xfrm>
                <a:off x="6978593" y="2595892"/>
                <a:ext cx="433710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zh-CN" altLang="en-US" sz="1400" dirty="0"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您的内容打在这里，或者通过复制您的文本后，在此框中选择粘贴，并选择只保留文字。在此录入上述图表的综合描述说明。</a:t>
                </a:r>
                <a:endParaRPr lang="en-US" altLang="zh-CN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2" name="矩形 31"/>
              <p:cNvSpPr>
                <a:spLocks noChangeArrowheads="1"/>
              </p:cNvSpPr>
              <p:nvPr/>
            </p:nvSpPr>
            <p:spPr bwMode="auto">
              <a:xfrm>
                <a:off x="6978592" y="2099217"/>
                <a:ext cx="27876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2000" b="1" dirty="0"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点击此处添加标题</a:t>
                </a:r>
                <a:endPara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89418" y="4132416"/>
              <a:ext cx="4337109" cy="1558504"/>
              <a:chOff x="7089418" y="4132416"/>
              <a:chExt cx="4337109" cy="1558504"/>
            </a:xfrm>
          </p:grpSpPr>
          <p:sp>
            <p:nvSpPr>
              <p:cNvPr id="9" name="矩形 27"/>
              <p:cNvSpPr>
                <a:spLocks noChangeArrowheads="1"/>
              </p:cNvSpPr>
              <p:nvPr/>
            </p:nvSpPr>
            <p:spPr bwMode="auto">
              <a:xfrm>
                <a:off x="7089419" y="4629091"/>
                <a:ext cx="433710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zh-CN" altLang="en-US" sz="1400" dirty="0"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您的内容打在这里，或者通过复制您的文本后，在此框中选择粘贴，并选择只保留文字。在此录入上述图表的综合描述说明。</a:t>
                </a:r>
                <a:endParaRPr lang="en-US" altLang="zh-CN" sz="1400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10" name="矩形 31"/>
              <p:cNvSpPr>
                <a:spLocks noChangeArrowheads="1"/>
              </p:cNvSpPr>
              <p:nvPr/>
            </p:nvSpPr>
            <p:spPr bwMode="auto">
              <a:xfrm>
                <a:off x="7089418" y="4132416"/>
                <a:ext cx="27876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2000" b="1" dirty="0"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点击此处添加标题</a:t>
                </a:r>
                <a:endPara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90546" y="4756740"/>
            <a:ext cx="5875625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</a:t>
            </a:r>
            <a:endParaRPr lang="zh-CN" altLang="en-US" sz="1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77700" y="1787865"/>
            <a:ext cx="10343740" cy="2410627"/>
            <a:chOff x="1848261" y="2069219"/>
            <a:chExt cx="10343740" cy="2410627"/>
          </a:xfrm>
        </p:grpSpPr>
        <p:sp>
          <p:nvSpPr>
            <p:cNvPr id="7" name="矩形 6"/>
            <p:cNvSpPr/>
            <p:nvPr/>
          </p:nvSpPr>
          <p:spPr>
            <a:xfrm>
              <a:off x="6147578" y="2069219"/>
              <a:ext cx="6044423" cy="2410627"/>
            </a:xfrm>
            <a:prstGeom prst="rect">
              <a:avLst/>
            </a:prstGeom>
            <a:solidFill>
              <a:srgbClr val="FFF9A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8" name="矩形 23"/>
            <p:cNvSpPr>
              <a:spLocks noChangeArrowheads="1"/>
            </p:cNvSpPr>
            <p:nvPr/>
          </p:nvSpPr>
          <p:spPr bwMode="auto">
            <a:xfrm>
              <a:off x="6418165" y="2537448"/>
              <a:ext cx="5595644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</a:t>
              </a:r>
              <a:endParaRPr lang="en-US" altLang="zh-CN" sz="14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</a:t>
              </a:r>
              <a:endParaRPr lang="zh-CN" altLang="en-US" sz="14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26"/>
            <a:stretch>
              <a:fillRect/>
            </a:stretch>
          </p:blipFill>
          <p:spPr>
            <a:xfrm>
              <a:off x="1848261" y="2069219"/>
              <a:ext cx="4299318" cy="2397891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1" y="1522342"/>
            <a:ext cx="4403226" cy="4269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54572" y="1987802"/>
            <a:ext cx="56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0 1</a:t>
            </a:r>
            <a:endParaRPr lang="zh-CN" altLang="en-US" sz="2400" b="1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4573" y="3195640"/>
            <a:ext cx="56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0 2</a:t>
            </a:r>
            <a:endParaRPr lang="zh-CN" altLang="en-US" sz="2400" b="1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4572" y="4489326"/>
            <a:ext cx="560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0 3</a:t>
            </a:r>
            <a:endParaRPr lang="zh-CN" altLang="en-US" sz="2400" b="1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6946387" y="1924200"/>
            <a:ext cx="408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C0099"/>
              </a:buClr>
            </a:pPr>
            <a:r>
              <a:rPr lang="en-US" altLang="zh-CN" sz="1200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Just for today I will try to live through this day only and not tackle my whole life problem at once</a:t>
            </a:r>
            <a:endParaRPr lang="en-US" altLang="zh-CN" sz="12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6946387" y="3190721"/>
            <a:ext cx="408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C0099"/>
              </a:buClr>
            </a:pPr>
            <a:r>
              <a:rPr lang="en-US" altLang="zh-CN" sz="1200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Just for today I will try to live through this day only and not tackle my whole life problem at once</a:t>
            </a:r>
            <a:endParaRPr lang="en-US" altLang="zh-CN" sz="12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6946387" y="4438907"/>
            <a:ext cx="408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C0099"/>
              </a:buClr>
            </a:pPr>
            <a:r>
              <a:rPr lang="en-US" altLang="zh-CN" sz="1200" dirty="0">
                <a:latin typeface="汉仪PP体简" panose="00020600040101010101" pitchFamily="18" charset="-122"/>
                <a:ea typeface="汉仪PP体简" panose="00020600040101010101" pitchFamily="18" charset="-122"/>
              </a:rPr>
              <a:t>Just for today I will try to live through this day only and not tackle my whole life problem at once</a:t>
            </a:r>
            <a:endParaRPr lang="en-US" altLang="zh-CN" sz="1200" dirty="0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1" name="流程图: 可选过程 10"/>
          <p:cNvSpPr/>
          <p:nvPr/>
        </p:nvSpPr>
        <p:spPr>
          <a:xfrm>
            <a:off x="6011691" y="4139798"/>
            <a:ext cx="5346866" cy="1213129"/>
          </a:xfrm>
          <a:prstGeom prst="flowChartAlternateProcess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sp>
        <p:nvSpPr>
          <p:cNvPr id="5" name="Shape 1454"/>
          <p:cNvSpPr/>
          <p:nvPr/>
        </p:nvSpPr>
        <p:spPr>
          <a:xfrm>
            <a:off x="3323200" y="2053989"/>
            <a:ext cx="566553" cy="56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43" y="7344"/>
                </a:lnTo>
                <a:lnTo>
                  <a:pt x="7343" y="0"/>
                </a:lnTo>
                <a:lnTo>
                  <a:pt x="14255" y="0"/>
                </a:lnTo>
                <a:lnTo>
                  <a:pt x="14255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55" y="14256"/>
                </a:lnTo>
                <a:lnTo>
                  <a:pt x="14255" y="21600"/>
                </a:lnTo>
                <a:lnTo>
                  <a:pt x="7343" y="21600"/>
                </a:lnTo>
                <a:lnTo>
                  <a:pt x="7343" y="14256"/>
                </a:lnTo>
                <a:lnTo>
                  <a:pt x="0" y="14256"/>
                </a:lnTo>
                <a:cubicBezTo>
                  <a:pt x="0" y="14256"/>
                  <a:pt x="0" y="7344"/>
                  <a:pt x="0" y="734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Shape 1458"/>
          <p:cNvSpPr/>
          <p:nvPr/>
        </p:nvSpPr>
        <p:spPr>
          <a:xfrm>
            <a:off x="5857791" y="2053989"/>
            <a:ext cx="566553" cy="56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43" y="7344"/>
                </a:lnTo>
                <a:lnTo>
                  <a:pt x="7343" y="0"/>
                </a:lnTo>
                <a:lnTo>
                  <a:pt x="14255" y="0"/>
                </a:lnTo>
                <a:lnTo>
                  <a:pt x="14255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55" y="14256"/>
                </a:lnTo>
                <a:lnTo>
                  <a:pt x="14255" y="21600"/>
                </a:lnTo>
                <a:lnTo>
                  <a:pt x="7343" y="21600"/>
                </a:lnTo>
                <a:lnTo>
                  <a:pt x="7343" y="14256"/>
                </a:lnTo>
                <a:lnTo>
                  <a:pt x="0" y="14256"/>
                </a:lnTo>
                <a:cubicBezTo>
                  <a:pt x="0" y="14256"/>
                  <a:pt x="0" y="7344"/>
                  <a:pt x="0" y="734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1240449" y="3232635"/>
            <a:ext cx="2087881" cy="2478847"/>
            <a:chOff x="1198245" y="3457719"/>
            <a:chExt cx="2087881" cy="1052144"/>
          </a:xfrm>
        </p:grpSpPr>
        <p:sp>
          <p:nvSpPr>
            <p:cNvPr id="8" name="Text Placeholder 1"/>
            <p:cNvSpPr txBox="1"/>
            <p:nvPr/>
          </p:nvSpPr>
          <p:spPr>
            <a:xfrm>
              <a:off x="1230118" y="3763005"/>
              <a:ext cx="2056008" cy="746858"/>
            </a:xfrm>
            <a:prstGeom prst="rect">
              <a:avLst/>
            </a:prstGeom>
          </p:spPr>
          <p:txBody>
            <a:bodyPr vert="horz" lIns="0" tIns="45720" rIns="91440" bIns="45720" rtlCol="0" anchor="ctr">
              <a:norm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problem at once. Just for today I will try to live through this day only and not tackle my whole life problem at once. </a:t>
              </a:r>
              <a:endParaRPr lang="en-US" altLang="zh-CN" sz="10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9" name="Text Placeholder 8"/>
            <p:cNvSpPr txBox="1"/>
            <p:nvPr/>
          </p:nvSpPr>
          <p:spPr>
            <a:xfrm>
              <a:off x="1198245" y="3457719"/>
              <a:ext cx="2057233" cy="3329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cs typeface="Clear Sans" panose="020B0503030202020304" pitchFamily="34" charset="0"/>
                </a:rPr>
                <a:t>请输入你的题目</a:t>
              </a:r>
              <a:endPara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cs typeface="Clear Sans" panose="020B0503030202020304" pitchFamily="34" charset="0"/>
              </a:endParaRPr>
            </a:p>
          </p:txBody>
        </p:sp>
      </p:grpSp>
      <p:grpSp>
        <p:nvGrpSpPr>
          <p:cNvPr id="10" name="Group 20"/>
          <p:cNvGrpSpPr/>
          <p:nvPr/>
        </p:nvGrpSpPr>
        <p:grpSpPr>
          <a:xfrm>
            <a:off x="3713775" y="3232636"/>
            <a:ext cx="2110104" cy="2478846"/>
            <a:chOff x="3671571" y="3457719"/>
            <a:chExt cx="2110104" cy="1052144"/>
          </a:xfrm>
        </p:grpSpPr>
        <p:sp>
          <p:nvSpPr>
            <p:cNvPr id="11" name="Text Placeholder 1"/>
            <p:cNvSpPr txBox="1"/>
            <p:nvPr/>
          </p:nvSpPr>
          <p:spPr>
            <a:xfrm>
              <a:off x="3703442" y="3763005"/>
              <a:ext cx="2078233" cy="746858"/>
            </a:xfrm>
            <a:prstGeom prst="rect">
              <a:avLst/>
            </a:prstGeom>
          </p:spPr>
          <p:txBody>
            <a:bodyPr vert="horz" lIns="0" tIns="45720" rIns="91440" bIns="45720" rtlCol="0" anchor="ctr">
              <a:normAutofit fontScale="92500" lnSpcReduction="10000"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problem at once. Just for today I will try to live through this day only and not tackle my whole life problem at once. </a:t>
              </a:r>
              <a:endParaRPr lang="en-US" altLang="zh-CN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2" name="Text Placeholder 8"/>
            <p:cNvSpPr txBox="1"/>
            <p:nvPr/>
          </p:nvSpPr>
          <p:spPr>
            <a:xfrm>
              <a:off x="3671571" y="3457719"/>
              <a:ext cx="2079472" cy="3329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cs typeface="Clear Sans" panose="020B0503030202020304" pitchFamily="34" charset="0"/>
                </a:rPr>
                <a:t>请输入你的题目</a:t>
              </a:r>
              <a:endPara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cs typeface="Clear Sans" panose="020B0503030202020304" pitchFamily="34" charset="0"/>
              </a:endParaRPr>
            </a:p>
          </p:txBody>
        </p:sp>
      </p:grpSp>
      <p:grpSp>
        <p:nvGrpSpPr>
          <p:cNvPr id="13" name="Group 22"/>
          <p:cNvGrpSpPr/>
          <p:nvPr/>
        </p:nvGrpSpPr>
        <p:grpSpPr>
          <a:xfrm>
            <a:off x="6396666" y="3234934"/>
            <a:ext cx="2087881" cy="2476547"/>
            <a:chOff x="6354462" y="3460018"/>
            <a:chExt cx="2087881" cy="1052144"/>
          </a:xfrm>
        </p:grpSpPr>
        <p:sp>
          <p:nvSpPr>
            <p:cNvPr id="14" name="Text Placeholder 1"/>
            <p:cNvSpPr txBox="1"/>
            <p:nvPr/>
          </p:nvSpPr>
          <p:spPr>
            <a:xfrm>
              <a:off x="6386335" y="3765304"/>
              <a:ext cx="2056008" cy="746858"/>
            </a:xfrm>
            <a:prstGeom prst="rect">
              <a:avLst/>
            </a:prstGeom>
          </p:spPr>
          <p:txBody>
            <a:bodyPr vert="horz" lIns="0" tIns="45720" rIns="91440" bIns="45720" rtlCol="0" anchor="ctr">
              <a:normAutofit fontScale="92500" lnSpcReduction="10000"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problem at once. Just for today I will try to live through this day only and not tackle my whole life problem at once. </a:t>
              </a:r>
              <a:endParaRPr lang="en-US" altLang="zh-CN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5" name="Text Placeholder 8"/>
            <p:cNvSpPr txBox="1"/>
            <p:nvPr/>
          </p:nvSpPr>
          <p:spPr>
            <a:xfrm>
              <a:off x="6354462" y="3460018"/>
              <a:ext cx="2057233" cy="3329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cs typeface="Clear Sans" panose="020B0503030202020304" pitchFamily="34" charset="0"/>
                </a:rPr>
                <a:t>请输入你的题目</a:t>
              </a:r>
              <a:endPara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cs typeface="Clear Sans" panose="020B0503030202020304" pitchFamily="34" charset="0"/>
              </a:endParaRPr>
            </a:p>
          </p:txBody>
        </p:sp>
      </p:grpSp>
      <p:grpSp>
        <p:nvGrpSpPr>
          <p:cNvPr id="16" name="Group 23"/>
          <p:cNvGrpSpPr/>
          <p:nvPr/>
        </p:nvGrpSpPr>
        <p:grpSpPr>
          <a:xfrm>
            <a:off x="8869992" y="3234935"/>
            <a:ext cx="2110104" cy="2476546"/>
            <a:chOff x="8827788" y="3460018"/>
            <a:chExt cx="2110104" cy="1052144"/>
          </a:xfrm>
        </p:grpSpPr>
        <p:sp>
          <p:nvSpPr>
            <p:cNvPr id="17" name="Text Placeholder 1"/>
            <p:cNvSpPr txBox="1"/>
            <p:nvPr/>
          </p:nvSpPr>
          <p:spPr>
            <a:xfrm>
              <a:off x="8859659" y="3765304"/>
              <a:ext cx="2078233" cy="746858"/>
            </a:xfrm>
            <a:prstGeom prst="rect">
              <a:avLst/>
            </a:prstGeom>
          </p:spPr>
          <p:txBody>
            <a:bodyPr vert="horz" lIns="0" tIns="45720" rIns="91440" bIns="45720" rtlCol="0" anchor="ctr">
              <a:normAutofit fontScale="92500" lnSpcReduction="10000"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Just for today I will try to live through this day only and not tackle my whole life problem at once. Just for today I will try to live through this day only and not tackle my whole life problem at once. </a:t>
              </a:r>
              <a:endParaRPr lang="en-US" altLang="zh-CN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8" name="Text Placeholder 8"/>
            <p:cNvSpPr txBox="1"/>
            <p:nvPr/>
          </p:nvSpPr>
          <p:spPr>
            <a:xfrm>
              <a:off x="8827788" y="3460018"/>
              <a:ext cx="2079472" cy="3329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  <a:cs typeface="Clear Sans" panose="020B0503030202020304" pitchFamily="34" charset="0"/>
                </a:rPr>
                <a:t>请输入你的题目</a:t>
              </a:r>
              <a:endParaRPr lang="id-ID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cs typeface="Clear Sans" panose="020B0503030202020304" pitchFamily="34" charset="0"/>
              </a:endParaRPr>
            </a:p>
          </p:txBody>
        </p:sp>
      </p:grpSp>
      <p:sp>
        <p:nvSpPr>
          <p:cNvPr id="19" name="Shape 1458"/>
          <p:cNvSpPr/>
          <p:nvPr/>
        </p:nvSpPr>
        <p:spPr>
          <a:xfrm>
            <a:off x="8459061" y="2053989"/>
            <a:ext cx="566553" cy="56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43" y="7344"/>
                </a:lnTo>
                <a:lnTo>
                  <a:pt x="7343" y="0"/>
                </a:lnTo>
                <a:lnTo>
                  <a:pt x="14255" y="0"/>
                </a:lnTo>
                <a:lnTo>
                  <a:pt x="14255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55" y="14256"/>
                </a:lnTo>
                <a:lnTo>
                  <a:pt x="14255" y="21600"/>
                </a:lnTo>
                <a:lnTo>
                  <a:pt x="7343" y="21600"/>
                </a:lnTo>
                <a:lnTo>
                  <a:pt x="7343" y="14256"/>
                </a:lnTo>
                <a:lnTo>
                  <a:pt x="0" y="14256"/>
                </a:lnTo>
                <a:cubicBezTo>
                  <a:pt x="0" y="14256"/>
                  <a:pt x="0" y="7344"/>
                  <a:pt x="0" y="734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grpSp>
        <p:nvGrpSpPr>
          <p:cNvPr id="20" name="Group 18"/>
          <p:cNvGrpSpPr/>
          <p:nvPr/>
        </p:nvGrpSpPr>
        <p:grpSpPr>
          <a:xfrm>
            <a:off x="6799601" y="1686753"/>
            <a:ext cx="1329125" cy="1332010"/>
            <a:chOff x="6757397" y="1911836"/>
            <a:chExt cx="1329125" cy="1332010"/>
          </a:xfrm>
        </p:grpSpPr>
        <p:sp>
          <p:nvSpPr>
            <p:cNvPr id="21" name="Shape 1459"/>
            <p:cNvSpPr/>
            <p:nvPr/>
          </p:nvSpPr>
          <p:spPr>
            <a:xfrm>
              <a:off x="6757397" y="1911836"/>
              <a:ext cx="1329125" cy="133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F24E4E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/>
              <a:endParaRPr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22" name="Freeform 37"/>
            <p:cNvSpPr>
              <a:spLocks noEditPoints="1"/>
            </p:cNvSpPr>
            <p:nvPr/>
          </p:nvSpPr>
          <p:spPr bwMode="auto">
            <a:xfrm>
              <a:off x="7148741" y="2291772"/>
              <a:ext cx="576080" cy="572087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  <p:grpSp>
        <p:nvGrpSpPr>
          <p:cNvPr id="23" name="Group 15"/>
          <p:cNvGrpSpPr/>
          <p:nvPr/>
        </p:nvGrpSpPr>
        <p:grpSpPr>
          <a:xfrm>
            <a:off x="1653971" y="1686753"/>
            <a:ext cx="1329157" cy="1332010"/>
            <a:chOff x="1611767" y="1911836"/>
            <a:chExt cx="1329157" cy="1332010"/>
          </a:xfrm>
        </p:grpSpPr>
        <p:sp>
          <p:nvSpPr>
            <p:cNvPr id="24" name="Shape 1453"/>
            <p:cNvSpPr/>
            <p:nvPr/>
          </p:nvSpPr>
          <p:spPr>
            <a:xfrm>
              <a:off x="1611767" y="1911836"/>
              <a:ext cx="1329157" cy="133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F24E4E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/>
              <a:endParaRPr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grpSp>
          <p:nvGrpSpPr>
            <p:cNvPr id="25" name="Group 34"/>
            <p:cNvGrpSpPr/>
            <p:nvPr/>
          </p:nvGrpSpPr>
          <p:grpSpPr>
            <a:xfrm>
              <a:off x="1999275" y="2288454"/>
              <a:ext cx="549006" cy="549006"/>
              <a:chOff x="2522538" y="2108200"/>
              <a:chExt cx="376238" cy="376238"/>
            </a:xfrm>
            <a:solidFill>
              <a:schemeClr val="bg1"/>
            </a:solidFill>
          </p:grpSpPr>
          <p:sp>
            <p:nvSpPr>
              <p:cNvPr id="26" name="Freeform 54"/>
              <p:cNvSpPr/>
              <p:nvPr/>
            </p:nvSpPr>
            <p:spPr bwMode="auto">
              <a:xfrm>
                <a:off x="2522538" y="2319338"/>
                <a:ext cx="163513" cy="71438"/>
              </a:xfrm>
              <a:custGeom>
                <a:avLst/>
                <a:gdLst>
                  <a:gd name="T0" fmla="*/ 3 w 28"/>
                  <a:gd name="T1" fmla="*/ 10 h 12"/>
                  <a:gd name="T2" fmla="*/ 10 w 28"/>
                  <a:gd name="T3" fmla="*/ 12 h 12"/>
                  <a:gd name="T4" fmla="*/ 28 w 28"/>
                  <a:gd name="T5" fmla="*/ 8 h 12"/>
                  <a:gd name="T6" fmla="*/ 5 w 28"/>
                  <a:gd name="T7" fmla="*/ 1 h 12"/>
                  <a:gd name="T8" fmla="*/ 2 w 28"/>
                  <a:gd name="T9" fmla="*/ 1 h 12"/>
                  <a:gd name="T10" fmla="*/ 0 w 28"/>
                  <a:gd name="T11" fmla="*/ 5 h 12"/>
                  <a:gd name="T12" fmla="*/ 0 w 28"/>
                  <a:gd name="T13" fmla="*/ 6 h 12"/>
                  <a:gd name="T14" fmla="*/ 3 w 28"/>
                  <a:gd name="T1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2">
                    <a:moveTo>
                      <a:pt x="3" y="10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1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7" name="Freeform 55"/>
              <p:cNvSpPr/>
              <p:nvPr/>
            </p:nvSpPr>
            <p:spPr bwMode="auto">
              <a:xfrm>
                <a:off x="2774950" y="2425700"/>
                <a:ext cx="123825" cy="58738"/>
              </a:xfrm>
              <a:custGeom>
                <a:avLst/>
                <a:gdLst>
                  <a:gd name="T0" fmla="*/ 18 w 21"/>
                  <a:gd name="T1" fmla="*/ 0 h 10"/>
                  <a:gd name="T2" fmla="*/ 18 w 21"/>
                  <a:gd name="T3" fmla="*/ 0 h 10"/>
                  <a:gd name="T4" fmla="*/ 0 w 21"/>
                  <a:gd name="T5" fmla="*/ 5 h 10"/>
                  <a:gd name="T6" fmla="*/ 16 w 21"/>
                  <a:gd name="T7" fmla="*/ 10 h 10"/>
                  <a:gd name="T8" fmla="*/ 19 w 21"/>
                  <a:gd name="T9" fmla="*/ 9 h 10"/>
                  <a:gd name="T10" fmla="*/ 21 w 21"/>
                  <a:gd name="T11" fmla="*/ 6 h 10"/>
                  <a:gd name="T12" fmla="*/ 21 w 21"/>
                  <a:gd name="T13" fmla="*/ 4 h 10"/>
                  <a:gd name="T14" fmla="*/ 18 w 21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0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10"/>
                      <a:pt x="18" y="10"/>
                      <a:pt x="19" y="9"/>
                    </a:cubicBezTo>
                    <a:cubicBezTo>
                      <a:pt x="20" y="8"/>
                      <a:pt x="21" y="7"/>
                      <a:pt x="21" y="6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0" y="1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8" name="Freeform 56"/>
              <p:cNvSpPr/>
              <p:nvPr/>
            </p:nvSpPr>
            <p:spPr bwMode="auto">
              <a:xfrm>
                <a:off x="2522538" y="2343150"/>
                <a:ext cx="376238" cy="141288"/>
              </a:xfrm>
              <a:custGeom>
                <a:avLst/>
                <a:gdLst>
                  <a:gd name="T0" fmla="*/ 62 w 64"/>
                  <a:gd name="T1" fmla="*/ 1 h 24"/>
                  <a:gd name="T2" fmla="*/ 60 w 64"/>
                  <a:gd name="T3" fmla="*/ 0 h 24"/>
                  <a:gd name="T4" fmla="*/ 59 w 64"/>
                  <a:gd name="T5" fmla="*/ 0 h 24"/>
                  <a:gd name="T6" fmla="*/ 3 w 64"/>
                  <a:gd name="T7" fmla="*/ 14 h 24"/>
                  <a:gd name="T8" fmla="*/ 0 w 64"/>
                  <a:gd name="T9" fmla="*/ 18 h 24"/>
                  <a:gd name="T10" fmla="*/ 0 w 64"/>
                  <a:gd name="T11" fmla="*/ 20 h 24"/>
                  <a:gd name="T12" fmla="*/ 2 w 64"/>
                  <a:gd name="T13" fmla="*/ 23 h 24"/>
                  <a:gd name="T14" fmla="*/ 4 w 64"/>
                  <a:gd name="T15" fmla="*/ 24 h 24"/>
                  <a:gd name="T16" fmla="*/ 5 w 64"/>
                  <a:gd name="T17" fmla="*/ 24 h 24"/>
                  <a:gd name="T18" fmla="*/ 61 w 64"/>
                  <a:gd name="T19" fmla="*/ 10 h 24"/>
                  <a:gd name="T20" fmla="*/ 64 w 64"/>
                  <a:gd name="T21" fmla="*/ 6 h 24"/>
                  <a:gd name="T22" fmla="*/ 64 w 64"/>
                  <a:gd name="T23" fmla="*/ 4 h 24"/>
                  <a:gd name="T24" fmla="*/ 62 w 64"/>
                  <a:gd name="T2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24">
                    <a:moveTo>
                      <a:pt x="62" y="1"/>
                    </a:moveTo>
                    <a:cubicBezTo>
                      <a:pt x="62" y="1"/>
                      <a:pt x="61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6"/>
                      <a:pt x="0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2"/>
                      <a:pt x="2" y="23"/>
                    </a:cubicBezTo>
                    <a:cubicBezTo>
                      <a:pt x="2" y="24"/>
                      <a:pt x="3" y="24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3" y="9"/>
                      <a:pt x="64" y="8"/>
                      <a:pt x="64" y="6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3"/>
                      <a:pt x="63" y="2"/>
                      <a:pt x="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9" name="Freeform 57"/>
              <p:cNvSpPr>
                <a:spLocks noEditPoints="1"/>
              </p:cNvSpPr>
              <p:nvPr/>
            </p:nvSpPr>
            <p:spPr bwMode="auto">
              <a:xfrm>
                <a:off x="2605088" y="2108200"/>
                <a:ext cx="217488" cy="258763"/>
              </a:xfrm>
              <a:custGeom>
                <a:avLst/>
                <a:gdLst>
                  <a:gd name="T0" fmla="*/ 8 w 37"/>
                  <a:gd name="T1" fmla="*/ 32 h 44"/>
                  <a:gd name="T2" fmla="*/ 31 w 37"/>
                  <a:gd name="T3" fmla="*/ 35 h 44"/>
                  <a:gd name="T4" fmla="*/ 20 w 37"/>
                  <a:gd name="T5" fmla="*/ 0 h 44"/>
                  <a:gd name="T6" fmla="*/ 8 w 37"/>
                  <a:gd name="T7" fmla="*/ 32 h 44"/>
                  <a:gd name="T8" fmla="*/ 15 w 37"/>
                  <a:gd name="T9" fmla="*/ 28 h 44"/>
                  <a:gd name="T10" fmla="*/ 21 w 37"/>
                  <a:gd name="T11" fmla="*/ 16 h 44"/>
                  <a:gd name="T12" fmla="*/ 20 w 37"/>
                  <a:gd name="T13" fmla="*/ 36 h 44"/>
                  <a:gd name="T14" fmla="*/ 15 w 37"/>
                  <a:gd name="T15" fmla="*/ 2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44">
                    <a:moveTo>
                      <a:pt x="8" y="32"/>
                    </a:moveTo>
                    <a:cubicBezTo>
                      <a:pt x="11" y="40"/>
                      <a:pt x="24" y="44"/>
                      <a:pt x="31" y="35"/>
                    </a:cubicBezTo>
                    <a:cubicBezTo>
                      <a:pt x="37" y="25"/>
                      <a:pt x="31" y="10"/>
                      <a:pt x="20" y="0"/>
                    </a:cubicBezTo>
                    <a:cubicBezTo>
                      <a:pt x="22" y="11"/>
                      <a:pt x="0" y="15"/>
                      <a:pt x="8" y="32"/>
                    </a:cubicBezTo>
                    <a:close/>
                    <a:moveTo>
                      <a:pt x="15" y="28"/>
                    </a:moveTo>
                    <a:cubicBezTo>
                      <a:pt x="17" y="26"/>
                      <a:pt x="21" y="24"/>
                      <a:pt x="21" y="16"/>
                    </a:cubicBezTo>
                    <a:cubicBezTo>
                      <a:pt x="31" y="22"/>
                      <a:pt x="27" y="38"/>
                      <a:pt x="20" y="36"/>
                    </a:cubicBezTo>
                    <a:cubicBezTo>
                      <a:pt x="13" y="35"/>
                      <a:pt x="13" y="30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grpSp>
        <p:nvGrpSpPr>
          <p:cNvPr id="30" name="Group 16"/>
          <p:cNvGrpSpPr/>
          <p:nvPr/>
        </p:nvGrpSpPr>
        <p:grpSpPr>
          <a:xfrm>
            <a:off x="4153195" y="1686753"/>
            <a:ext cx="1329125" cy="1332010"/>
            <a:chOff x="4110991" y="1911836"/>
            <a:chExt cx="1329125" cy="1332010"/>
          </a:xfrm>
        </p:grpSpPr>
        <p:sp>
          <p:nvSpPr>
            <p:cNvPr id="31" name="Shape 1455"/>
            <p:cNvSpPr/>
            <p:nvPr/>
          </p:nvSpPr>
          <p:spPr>
            <a:xfrm>
              <a:off x="4110991" y="1911836"/>
              <a:ext cx="1329125" cy="133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9CC8B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/>
              <a:endParaRPr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grpSp>
          <p:nvGrpSpPr>
            <p:cNvPr id="32" name="Group 14"/>
            <p:cNvGrpSpPr/>
            <p:nvPr/>
          </p:nvGrpSpPr>
          <p:grpSpPr>
            <a:xfrm>
              <a:off x="4451842" y="2392389"/>
              <a:ext cx="654608" cy="412493"/>
              <a:chOff x="4489942" y="2400010"/>
              <a:chExt cx="551353" cy="347428"/>
            </a:xfrm>
          </p:grpSpPr>
          <p:sp>
            <p:nvSpPr>
              <p:cNvPr id="33" name="AutoShape 455"/>
              <p:cNvSpPr/>
              <p:nvPr/>
            </p:nvSpPr>
            <p:spPr bwMode="auto">
              <a:xfrm>
                <a:off x="4489942" y="2499549"/>
                <a:ext cx="196569" cy="247889"/>
              </a:xfrm>
              <a:custGeom>
                <a:avLst/>
                <a:gdLst>
                  <a:gd name="T0" fmla="*/ 0 w 21470"/>
                  <a:gd name="T1" fmla="*/ 0 h 21600"/>
                  <a:gd name="T2" fmla="*/ 0 w 21470"/>
                  <a:gd name="T3" fmla="*/ 0 h 21600"/>
                  <a:gd name="T4" fmla="*/ 0 w 21470"/>
                  <a:gd name="T5" fmla="*/ 0 h 21600"/>
                  <a:gd name="T6" fmla="*/ 0 w 21470"/>
                  <a:gd name="T7" fmla="*/ 0 h 21600"/>
                  <a:gd name="T8" fmla="*/ 0 w 21470"/>
                  <a:gd name="T9" fmla="*/ 0 h 21600"/>
                  <a:gd name="T10" fmla="*/ 0 w 21470"/>
                  <a:gd name="T11" fmla="*/ 0 h 21600"/>
                  <a:gd name="T12" fmla="*/ 0 w 21470"/>
                  <a:gd name="T13" fmla="*/ 0 h 21600"/>
                  <a:gd name="T14" fmla="*/ 0 w 21470"/>
                  <a:gd name="T15" fmla="*/ 0 h 21600"/>
                  <a:gd name="T16" fmla="*/ 0 w 21470"/>
                  <a:gd name="T17" fmla="*/ 0 h 21600"/>
                  <a:gd name="T18" fmla="*/ 0 w 21470"/>
                  <a:gd name="T19" fmla="*/ 0 h 21600"/>
                  <a:gd name="T20" fmla="*/ 0 w 21470"/>
                  <a:gd name="T21" fmla="*/ 0 h 21600"/>
                  <a:gd name="T22" fmla="*/ 0 w 21470"/>
                  <a:gd name="T23" fmla="*/ 0 h 21600"/>
                  <a:gd name="T24" fmla="*/ 0 w 21470"/>
                  <a:gd name="T25" fmla="*/ 0 h 21600"/>
                  <a:gd name="T26" fmla="*/ 0 w 21470"/>
                  <a:gd name="T27" fmla="*/ 0 h 21600"/>
                  <a:gd name="T28" fmla="*/ 0 w 21470"/>
                  <a:gd name="T29" fmla="*/ 0 h 21600"/>
                  <a:gd name="T30" fmla="*/ 0 w 21470"/>
                  <a:gd name="T31" fmla="*/ 0 h 21600"/>
                  <a:gd name="T32" fmla="*/ 0 w 21470"/>
                  <a:gd name="T33" fmla="*/ 0 h 21600"/>
                  <a:gd name="T34" fmla="*/ 0 w 21470"/>
                  <a:gd name="T35" fmla="*/ 0 h 21600"/>
                  <a:gd name="T36" fmla="*/ 0 w 21470"/>
                  <a:gd name="T37" fmla="*/ 0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470" h="21600">
                    <a:moveTo>
                      <a:pt x="13938" y="18089"/>
                    </a:moveTo>
                    <a:lnTo>
                      <a:pt x="13938" y="18075"/>
                    </a:lnTo>
                    <a:cubicBezTo>
                      <a:pt x="13949" y="17312"/>
                      <a:pt x="14370" y="14919"/>
                      <a:pt x="18829" y="12741"/>
                    </a:cubicBezTo>
                    <a:cubicBezTo>
                      <a:pt x="19646" y="11856"/>
                      <a:pt x="20317" y="10649"/>
                      <a:pt x="21003" y="9256"/>
                    </a:cubicBezTo>
                    <a:cubicBezTo>
                      <a:pt x="21476" y="8293"/>
                      <a:pt x="21396" y="7471"/>
                      <a:pt x="21396" y="6302"/>
                    </a:cubicBezTo>
                    <a:cubicBezTo>
                      <a:pt x="21396" y="5437"/>
                      <a:pt x="21600" y="4050"/>
                      <a:pt x="21332" y="3287"/>
                    </a:cubicBezTo>
                    <a:cubicBezTo>
                      <a:pt x="20424" y="712"/>
                      <a:pt x="18134" y="0"/>
                      <a:pt x="15449" y="0"/>
                    </a:cubicBezTo>
                    <a:cubicBezTo>
                      <a:pt x="12764" y="0"/>
                      <a:pt x="10471" y="714"/>
                      <a:pt x="9566" y="3295"/>
                    </a:cubicBezTo>
                    <a:cubicBezTo>
                      <a:pt x="9299" y="4054"/>
                      <a:pt x="9504" y="5439"/>
                      <a:pt x="9504" y="6301"/>
                    </a:cubicBezTo>
                    <a:cubicBezTo>
                      <a:pt x="9504" y="7473"/>
                      <a:pt x="9424" y="8297"/>
                      <a:pt x="9900" y="9263"/>
                    </a:cubicBezTo>
                    <a:cubicBezTo>
                      <a:pt x="10724" y="10935"/>
                      <a:pt x="11509" y="12336"/>
                      <a:pt x="12556" y="13231"/>
                    </a:cubicBezTo>
                    <a:cubicBezTo>
                      <a:pt x="8479" y="13828"/>
                      <a:pt x="5724" y="15525"/>
                      <a:pt x="3865" y="16187"/>
                    </a:cubicBezTo>
                    <a:cubicBezTo>
                      <a:pt x="18" y="17556"/>
                      <a:pt x="0" y="19055"/>
                      <a:pt x="0" y="19055"/>
                    </a:cubicBezTo>
                    <a:lnTo>
                      <a:pt x="0" y="21600"/>
                    </a:lnTo>
                    <a:lnTo>
                      <a:pt x="13940" y="21598"/>
                    </a:lnTo>
                    <a:lnTo>
                      <a:pt x="13940" y="18100"/>
                    </a:lnTo>
                    <a:lnTo>
                      <a:pt x="13940" y="18089"/>
                    </a:lnTo>
                    <a:lnTo>
                      <a:pt x="13938" y="18089"/>
                    </a:lnTo>
                    <a:close/>
                    <a:moveTo>
                      <a:pt x="13938" y="18089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defTabSz="608965"/>
                <a:endParaRPr lang="en-US" sz="2400">
                  <a:solidFill>
                    <a:prstClr val="black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34" name="AutoShape 456"/>
              <p:cNvSpPr/>
              <p:nvPr/>
            </p:nvSpPr>
            <p:spPr bwMode="auto">
              <a:xfrm>
                <a:off x="4651033" y="2400010"/>
                <a:ext cx="390262" cy="3407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8895" y="16182"/>
                    </a:moveTo>
                    <a:cubicBezTo>
                      <a:pt x="17591" y="15518"/>
                      <a:pt x="15655" y="13809"/>
                      <a:pt x="12789" y="13222"/>
                    </a:cubicBezTo>
                    <a:cubicBezTo>
                      <a:pt x="13522" y="12323"/>
                      <a:pt x="14076" y="10920"/>
                      <a:pt x="14647" y="9256"/>
                    </a:cubicBezTo>
                    <a:cubicBezTo>
                      <a:pt x="14978" y="8292"/>
                      <a:pt x="14921" y="7470"/>
                      <a:pt x="14921" y="6300"/>
                    </a:cubicBezTo>
                    <a:cubicBezTo>
                      <a:pt x="14921" y="5435"/>
                      <a:pt x="15063" y="4048"/>
                      <a:pt x="14876" y="3287"/>
                    </a:cubicBezTo>
                    <a:cubicBezTo>
                      <a:pt x="14244" y="710"/>
                      <a:pt x="12647" y="0"/>
                      <a:pt x="10775" y="0"/>
                    </a:cubicBezTo>
                    <a:cubicBezTo>
                      <a:pt x="8902" y="0"/>
                      <a:pt x="7303" y="714"/>
                      <a:pt x="6672" y="3294"/>
                    </a:cubicBezTo>
                    <a:cubicBezTo>
                      <a:pt x="6486" y="4054"/>
                      <a:pt x="6628" y="5438"/>
                      <a:pt x="6628" y="6300"/>
                    </a:cubicBezTo>
                    <a:cubicBezTo>
                      <a:pt x="6628" y="7473"/>
                      <a:pt x="6572" y="8297"/>
                      <a:pt x="6904" y="9262"/>
                    </a:cubicBezTo>
                    <a:cubicBezTo>
                      <a:pt x="7479" y="10934"/>
                      <a:pt x="8026" y="12336"/>
                      <a:pt x="8756" y="13231"/>
                    </a:cubicBezTo>
                    <a:cubicBezTo>
                      <a:pt x="5913" y="13828"/>
                      <a:pt x="3991" y="15526"/>
                      <a:pt x="2695" y="16187"/>
                    </a:cubicBezTo>
                    <a:cubicBezTo>
                      <a:pt x="13" y="17556"/>
                      <a:pt x="0" y="19054"/>
                      <a:pt x="0" y="19054"/>
                    </a:cubicBezTo>
                    <a:lnTo>
                      <a:pt x="0" y="21600"/>
                    </a:lnTo>
                    <a:lnTo>
                      <a:pt x="21600" y="21597"/>
                    </a:lnTo>
                    <a:lnTo>
                      <a:pt x="21600" y="19054"/>
                    </a:lnTo>
                    <a:cubicBezTo>
                      <a:pt x="21600" y="19054"/>
                      <a:pt x="21587" y="17551"/>
                      <a:pt x="18895" y="16182"/>
                    </a:cubicBezTo>
                    <a:close/>
                    <a:moveTo>
                      <a:pt x="18895" y="16182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defTabSz="608965"/>
                <a:endParaRPr lang="en-US" sz="2400">
                  <a:solidFill>
                    <a:prstClr val="black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</p:grpSp>
      <p:grpSp>
        <p:nvGrpSpPr>
          <p:cNvPr id="35" name="Group 19"/>
          <p:cNvGrpSpPr/>
          <p:nvPr/>
        </p:nvGrpSpPr>
        <p:grpSpPr>
          <a:xfrm>
            <a:off x="9293280" y="1686753"/>
            <a:ext cx="1329157" cy="1332010"/>
            <a:chOff x="9251076" y="1911836"/>
            <a:chExt cx="1329157" cy="1332010"/>
          </a:xfrm>
        </p:grpSpPr>
        <p:sp>
          <p:nvSpPr>
            <p:cNvPr id="36" name="Shape 1457"/>
            <p:cNvSpPr/>
            <p:nvPr/>
          </p:nvSpPr>
          <p:spPr>
            <a:xfrm>
              <a:off x="9251076" y="1911836"/>
              <a:ext cx="1329157" cy="133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9CC8B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/>
              <a:endParaRPr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37" name="Freeform 42"/>
            <p:cNvSpPr>
              <a:spLocks noChangeAspect="1" noChangeArrowheads="1"/>
            </p:cNvSpPr>
            <p:nvPr/>
          </p:nvSpPr>
          <p:spPr bwMode="auto">
            <a:xfrm>
              <a:off x="9708084" y="2329847"/>
              <a:ext cx="428630" cy="513005"/>
            </a:xfrm>
            <a:custGeom>
              <a:avLst/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>
                <a:defRPr/>
              </a:pPr>
              <a:endParaRPr lang="en-US" sz="24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5" y="1446713"/>
            <a:ext cx="4242465" cy="24869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05752" y="221185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0 2</a:t>
            </a:r>
            <a:endParaRPr lang="zh-CN" altLang="en-US" sz="3200" b="1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584065" y="3416935"/>
            <a:ext cx="3689985" cy="8299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400" b="1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点 击 此 处 添 加 标 题</a:t>
            </a:r>
            <a:endParaRPr lang="zh-CN" altLang="zh-CN" sz="2400" b="1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76309" y="3878759"/>
            <a:ext cx="4818097" cy="78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dirty="0"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8302" y="422031"/>
            <a:ext cx="11282289" cy="6077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67" y="98474"/>
            <a:ext cx="3671809" cy="21524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8563" y="1757421"/>
            <a:ext cx="11316870" cy="4020774"/>
            <a:chOff x="307726" y="1772170"/>
            <a:chExt cx="11316870" cy="4020774"/>
          </a:xfrm>
        </p:grpSpPr>
        <p:grpSp>
          <p:nvGrpSpPr>
            <p:cNvPr id="6" name="组合 5"/>
            <p:cNvGrpSpPr/>
            <p:nvPr/>
          </p:nvGrpSpPr>
          <p:grpSpPr>
            <a:xfrm>
              <a:off x="734848" y="2049111"/>
              <a:ext cx="1785950" cy="1785950"/>
              <a:chOff x="857224" y="2428868"/>
              <a:chExt cx="2071702" cy="2071702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000100" y="2571744"/>
                <a:ext cx="1785950" cy="1785950"/>
              </a:xfrm>
              <a:prstGeom prst="ellipse">
                <a:avLst/>
              </a:prstGeom>
              <a:solidFill>
                <a:schemeClr val="tx1">
                  <a:alpha val="58000"/>
                </a:schemeClr>
              </a:solidFill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 useBgFill="1">
            <p:nvSpPr>
              <p:cNvPr id="28" name="椭圆 27"/>
              <p:cNvSpPr/>
              <p:nvPr/>
            </p:nvSpPr>
            <p:spPr>
              <a:xfrm>
                <a:off x="1075256" y="2684478"/>
                <a:ext cx="1574638" cy="1574638"/>
              </a:xfrm>
              <a:prstGeom prst="ellipse">
                <a:avLst/>
              </a:prstGeom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68%</a:t>
                </a:r>
                <a:endParaRPr lang="zh-CN" altLang="en-US" sz="2400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9" name="空心弧 28"/>
              <p:cNvSpPr/>
              <p:nvPr/>
            </p:nvSpPr>
            <p:spPr>
              <a:xfrm>
                <a:off x="857224" y="2428868"/>
                <a:ext cx="2071702" cy="2071702"/>
              </a:xfrm>
              <a:prstGeom prst="blockArc">
                <a:avLst>
                  <a:gd name="adj1" fmla="val 1934552"/>
                  <a:gd name="adj2" fmla="val 16605261"/>
                  <a:gd name="adj3" fmla="val 12078"/>
                </a:avLst>
              </a:prstGeom>
              <a:solidFill>
                <a:srgbClr val="F24E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520930" y="3835061"/>
              <a:ext cx="1785950" cy="1785950"/>
              <a:chOff x="857224" y="2428868"/>
              <a:chExt cx="2071702" cy="2071702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1000100" y="2571744"/>
                <a:ext cx="1785950" cy="1785950"/>
              </a:xfrm>
              <a:prstGeom prst="ellipse">
                <a:avLst/>
              </a:prstGeom>
              <a:solidFill>
                <a:schemeClr val="tx1">
                  <a:alpha val="58000"/>
                </a:schemeClr>
              </a:solidFill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 useBgFill="1">
            <p:nvSpPr>
              <p:cNvPr id="25" name="椭圆 24"/>
              <p:cNvSpPr/>
              <p:nvPr/>
            </p:nvSpPr>
            <p:spPr>
              <a:xfrm>
                <a:off x="1075256" y="2684478"/>
                <a:ext cx="1574638" cy="1574638"/>
              </a:xfrm>
              <a:prstGeom prst="ellipse">
                <a:avLst/>
              </a:prstGeom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45%</a:t>
                </a:r>
                <a:endParaRPr lang="zh-CN" altLang="en-US" sz="2400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6" name="空心弧 25"/>
              <p:cNvSpPr/>
              <p:nvPr/>
            </p:nvSpPr>
            <p:spPr>
              <a:xfrm>
                <a:off x="857224" y="2428868"/>
                <a:ext cx="2071702" cy="2071702"/>
              </a:xfrm>
              <a:prstGeom prst="blockArc">
                <a:avLst>
                  <a:gd name="adj1" fmla="val 7059502"/>
                  <a:gd name="adj2" fmla="val 16605261"/>
                  <a:gd name="adj3" fmla="val 12078"/>
                </a:avLst>
              </a:prstGeom>
              <a:solidFill>
                <a:srgbClr val="F24E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378450" y="2120549"/>
              <a:ext cx="1785950" cy="1785950"/>
              <a:chOff x="857224" y="2428868"/>
              <a:chExt cx="2071702" cy="2071702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000100" y="2571744"/>
                <a:ext cx="1785950" cy="1785950"/>
              </a:xfrm>
              <a:prstGeom prst="ellipse">
                <a:avLst/>
              </a:prstGeom>
              <a:solidFill>
                <a:schemeClr val="tx1">
                  <a:alpha val="58000"/>
                </a:schemeClr>
              </a:solidFill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 useBgFill="1">
            <p:nvSpPr>
              <p:cNvPr id="22" name="椭圆 21"/>
              <p:cNvSpPr/>
              <p:nvPr/>
            </p:nvSpPr>
            <p:spPr>
              <a:xfrm>
                <a:off x="1089787" y="2699008"/>
                <a:ext cx="1574639" cy="1574639"/>
              </a:xfrm>
              <a:prstGeom prst="ellipse">
                <a:avLst/>
              </a:prstGeom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75%</a:t>
                </a:r>
                <a:endParaRPr lang="zh-CN" altLang="en-US" sz="2400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3" name="空心弧 22"/>
              <p:cNvSpPr/>
              <p:nvPr/>
            </p:nvSpPr>
            <p:spPr>
              <a:xfrm>
                <a:off x="857224" y="2428868"/>
                <a:ext cx="2071702" cy="2071702"/>
              </a:xfrm>
              <a:prstGeom prst="blockArc">
                <a:avLst>
                  <a:gd name="adj1" fmla="val 49819"/>
                  <a:gd name="adj2" fmla="val 16605261"/>
                  <a:gd name="adj3" fmla="val 12078"/>
                </a:avLst>
              </a:prstGeom>
              <a:solidFill>
                <a:srgbClr val="F24E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9287701" y="3835061"/>
              <a:ext cx="1785950" cy="1785950"/>
              <a:chOff x="857224" y="2428868"/>
              <a:chExt cx="2071702" cy="207170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1000100" y="2571744"/>
                <a:ext cx="1785950" cy="1785950"/>
              </a:xfrm>
              <a:prstGeom prst="ellipse">
                <a:avLst/>
              </a:prstGeom>
              <a:solidFill>
                <a:schemeClr val="tx1">
                  <a:alpha val="58000"/>
                </a:schemeClr>
              </a:solidFill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 useBgFill="1">
            <p:nvSpPr>
              <p:cNvPr id="19" name="椭圆 18"/>
              <p:cNvSpPr/>
              <p:nvPr/>
            </p:nvSpPr>
            <p:spPr>
              <a:xfrm>
                <a:off x="1075256" y="2684478"/>
                <a:ext cx="1574638" cy="1574638"/>
              </a:xfrm>
              <a:prstGeom prst="ellipse">
                <a:avLst/>
              </a:prstGeom>
              <a:ln w="0">
                <a:solidFill>
                  <a:schemeClr val="bg1">
                    <a:alpha val="7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rPr>
                  <a:t>85%</a:t>
                </a:r>
                <a:endParaRPr lang="zh-CN" altLang="en-US" sz="2400" b="1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  <p:sp>
            <p:nvSpPr>
              <p:cNvPr id="20" name="空心弧 19"/>
              <p:cNvSpPr/>
              <p:nvPr/>
            </p:nvSpPr>
            <p:spPr>
              <a:xfrm>
                <a:off x="857224" y="2428868"/>
                <a:ext cx="2071702" cy="2071702"/>
              </a:xfrm>
              <a:prstGeom prst="blockArc">
                <a:avLst>
                  <a:gd name="adj1" fmla="val 7059502"/>
                  <a:gd name="adj2" fmla="val 1744615"/>
                  <a:gd name="adj3" fmla="val 16030"/>
                </a:avLst>
              </a:prstGeom>
              <a:solidFill>
                <a:srgbClr val="F24E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汉仪良品线简" panose="00020600040101010101" pitchFamily="18" charset="-122"/>
                  <a:ea typeface="汉仪良品线简" panose="00020600040101010101" pitchFamily="18" charset="-122"/>
                </a:endParaRPr>
              </a:p>
            </p:txBody>
          </p:sp>
        </p:grpSp>
        <p:sp>
          <p:nvSpPr>
            <p:cNvPr id="10" name="矩形 27"/>
            <p:cNvSpPr>
              <a:spLocks noChangeArrowheads="1"/>
            </p:cNvSpPr>
            <p:nvPr/>
          </p:nvSpPr>
          <p:spPr bwMode="auto">
            <a:xfrm>
              <a:off x="307726" y="4592615"/>
              <a:ext cx="274796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您的内容打在这里，或者通过复制您的文本后，在此框中选择粘贴，并选择只保留文字。在此录入上述图表的综合描述说明。</a:t>
              </a:r>
              <a:endPara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1" name="矩形 31"/>
            <p:cNvSpPr>
              <a:spLocks noChangeArrowheads="1"/>
            </p:cNvSpPr>
            <p:nvPr/>
          </p:nvSpPr>
          <p:spPr bwMode="auto">
            <a:xfrm>
              <a:off x="804687" y="4055414"/>
              <a:ext cx="19371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2" name="矩形 27"/>
            <p:cNvSpPr>
              <a:spLocks noChangeArrowheads="1"/>
            </p:cNvSpPr>
            <p:nvPr/>
          </p:nvSpPr>
          <p:spPr bwMode="auto">
            <a:xfrm>
              <a:off x="3081840" y="2309371"/>
              <a:ext cx="274796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您的内容打在这里，或者通过复制您的文本后，在此框中选择粘贴，并选择只保留文字。在此录入上述图表的综合描述说明。</a:t>
              </a:r>
              <a:endPara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3" name="矩形 31"/>
            <p:cNvSpPr>
              <a:spLocks noChangeArrowheads="1"/>
            </p:cNvSpPr>
            <p:nvPr/>
          </p:nvSpPr>
          <p:spPr bwMode="auto">
            <a:xfrm>
              <a:off x="3578801" y="1772170"/>
              <a:ext cx="19371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4" name="矩形 27"/>
            <p:cNvSpPr>
              <a:spLocks noChangeArrowheads="1"/>
            </p:cNvSpPr>
            <p:nvPr/>
          </p:nvSpPr>
          <p:spPr bwMode="auto">
            <a:xfrm>
              <a:off x="6004658" y="4592615"/>
              <a:ext cx="274796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您的内容打在这里，或者通过复制您的文本后，在此框中选择粘贴，并选择只保留文字。在此录入上述图表的综合描述说明。</a:t>
              </a:r>
              <a:endPara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5" name="矩形 31"/>
            <p:cNvSpPr>
              <a:spLocks noChangeArrowheads="1"/>
            </p:cNvSpPr>
            <p:nvPr/>
          </p:nvSpPr>
          <p:spPr bwMode="auto">
            <a:xfrm>
              <a:off x="6501619" y="4055414"/>
              <a:ext cx="19371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6" name="矩形 27"/>
            <p:cNvSpPr>
              <a:spLocks noChangeArrowheads="1"/>
            </p:cNvSpPr>
            <p:nvPr/>
          </p:nvSpPr>
          <p:spPr bwMode="auto">
            <a:xfrm>
              <a:off x="8876634" y="2309371"/>
              <a:ext cx="274796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您的内容打在这里，或者通过复制您的文本后，在此框中选择粘贴，并选择只保留文字。在此录入上述图表的综合描述说明。</a:t>
              </a:r>
              <a:endParaRPr lang="en-US" altLang="zh-CN" sz="1200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7" name="矩形 31"/>
            <p:cNvSpPr>
              <a:spLocks noChangeArrowheads="1"/>
            </p:cNvSpPr>
            <p:nvPr/>
          </p:nvSpPr>
          <p:spPr bwMode="auto">
            <a:xfrm>
              <a:off x="9373595" y="1772170"/>
              <a:ext cx="19371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2000" b="1" dirty="0">
                  <a:latin typeface="汉仪良品线简" panose="00020600040101010101" pitchFamily="18" charset="-122"/>
                  <a:ea typeface="汉仪良品线简" panose="00020600040101010101" pitchFamily="18" charset="-122"/>
                </a:rPr>
                <a:t>此处添加标题</a:t>
              </a:r>
              <a:endParaRPr lang="zh-CN" altLang="zh-CN" sz="2000" b="1" dirty="0"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5196</Words>
  <Application>WPS 演示</Application>
  <PresentationFormat>宽屏</PresentationFormat>
  <Paragraphs>249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华文中宋</vt:lpstr>
      <vt:lpstr>汉仪良品线简</vt:lpstr>
      <vt:lpstr>Calibri</vt:lpstr>
      <vt:lpstr>汉仪PP体简</vt:lpstr>
      <vt:lpstr>Clear Sans</vt:lpstr>
      <vt:lpstr>微软雅黑</vt:lpstr>
      <vt:lpstr>Arial Unicode MS</vt:lpstr>
      <vt:lpstr>等线 Light</vt:lpstr>
      <vt:lpstr>GoodVibrationsROB</vt:lpstr>
      <vt:lpstr>等线</vt:lpstr>
      <vt:lpstr>楷体</vt:lpstr>
      <vt:lpstr>Aparajita</vt:lpstr>
      <vt:lpstr>Front Page News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7</cp:revision>
  <dcterms:created xsi:type="dcterms:W3CDTF">2017-08-26T07:04:00Z</dcterms:created>
  <dcterms:modified xsi:type="dcterms:W3CDTF">2017-09-10T14:26:01Z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