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4" r:id="rId7"/>
    <p:sldId id="289" r:id="rId8"/>
    <p:sldId id="265" r:id="rId9"/>
    <p:sldId id="266" r:id="rId10"/>
    <p:sldId id="267" r:id="rId11"/>
    <p:sldId id="259" r:id="rId12"/>
    <p:sldId id="268" r:id="rId13"/>
    <p:sldId id="269" r:id="rId14"/>
    <p:sldId id="274" r:id="rId15"/>
    <p:sldId id="275" r:id="rId16"/>
    <p:sldId id="260" r:id="rId17"/>
    <p:sldId id="276" r:id="rId18"/>
    <p:sldId id="277" r:id="rId19"/>
    <p:sldId id="279" r:id="rId20"/>
    <p:sldId id="280" r:id="rId21"/>
    <p:sldId id="261" r:id="rId22"/>
    <p:sldId id="283" r:id="rId23"/>
    <p:sldId id="284" r:id="rId24"/>
    <p:sldId id="285" r:id="rId25"/>
    <p:sldId id="286" r:id="rId26"/>
    <p:sldId id="290" r:id="rId27"/>
    <p:sldId id="262" r:id="rId28"/>
    <p:sldId id="281" r:id="rId29"/>
    <p:sldId id="270" r:id="rId30"/>
    <p:sldId id="272" r:id="rId31"/>
    <p:sldId id="273" r:id="rId32"/>
    <p:sldId id="29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9321"/>
    <a:srgbClr val="7EAF29"/>
    <a:srgbClr val="186AB5"/>
    <a:srgbClr val="20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p:cViewPr>
        <p:scale>
          <a:sx n="71" d="100"/>
          <a:sy n="71" d="100"/>
        </p:scale>
        <p:origin x="1350" y="1116"/>
      </p:cViewPr>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5"/>
            </a:solidFill>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1"/>
            </a:solidFill>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25"/>
        <c:overlap val="-25"/>
        <c:axId val="-1849535968"/>
        <c:axId val="-1849534336"/>
      </c:barChart>
      <c:catAx>
        <c:axId val="-184953596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p>
        </c:txPr>
        <c:crossAx val="-1849534336"/>
        <c:crosses val="autoZero"/>
        <c:auto val="1"/>
        <c:lblAlgn val="ctr"/>
        <c:lblOffset val="100"/>
        <c:noMultiLvlLbl val="0"/>
      </c:catAx>
      <c:valAx>
        <c:axId val="-1849534336"/>
        <c:scaling>
          <c:orientation val="minMax"/>
        </c:scaling>
        <c:delete val="0"/>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85000"/>
                    <a:lumOff val="15000"/>
                  </a:schemeClr>
                </a:solidFill>
                <a:latin typeface="+mn-lt"/>
                <a:ea typeface="+mn-ea"/>
                <a:cs typeface="+mn-cs"/>
              </a:defRPr>
            </a:pPr>
          </a:p>
        </c:txPr>
        <c:crossAx val="-1849535968"/>
        <c:crosses val="autoZero"/>
        <c:crossBetween val="between"/>
      </c:valAx>
      <c:spPr>
        <a:ln>
          <a:noFill/>
        </a:ln>
      </c:spPr>
    </c:plotArea>
    <c:legend>
      <c:legendPos val="b"/>
      <c:layout/>
      <c:overlay val="0"/>
      <c:txPr>
        <a:bodyPr rot="0" spcFirstLastPara="0" vertOverflow="ellipsis" vert="horz" wrap="square" anchor="ctr" anchorCtr="1"/>
        <a:lstStyle/>
        <a:p>
          <a:pPr>
            <a:defRPr lang="zh-CN" sz="1400" b="0" i="0" u="none" strike="noStrike" kern="1200" baseline="0">
              <a:solidFill>
                <a:schemeClr val="tx1">
                  <a:lumMod val="85000"/>
                  <a:lumOff val="15000"/>
                </a:schemeClr>
              </a:solidFill>
              <a:latin typeface="微软雅黑" panose="020B0503020204020204" pitchFamily="34" charset="-122"/>
              <a:ea typeface="微软雅黑" panose="020B0503020204020204" pitchFamily="34" charset="-122"/>
              <a:cs typeface="+mn-cs"/>
            </a:defRPr>
          </a:pPr>
        </a:p>
      </c:txPr>
    </c:legend>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类别 1</c:v>
                </c:pt>
              </c:strCache>
            </c:strRef>
          </c:cat>
          <c:val>
            <c:numRef>
              <c:f>Sheet1!$B$2</c:f>
              <c:numCache>
                <c:formatCode>0%</c:formatCode>
                <c:ptCount val="1"/>
                <c:pt idx="0">
                  <c:v>0.35</c:v>
                </c:pt>
              </c:numCache>
            </c:numRef>
          </c:val>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类别 1</c:v>
                </c:pt>
              </c:strCache>
            </c:strRef>
          </c:cat>
          <c:val>
            <c:numRef>
              <c:f>Sheet1!$C$2</c:f>
              <c:numCache>
                <c:formatCode>0%</c:formatCode>
                <c:ptCount val="1"/>
                <c:pt idx="0">
                  <c:v>0.750000000000001</c:v>
                </c:pt>
              </c:numCache>
            </c:numRef>
          </c:val>
        </c:ser>
        <c:ser>
          <c:idx val="2"/>
          <c:order val="2"/>
          <c:tx>
            <c:strRef>
              <c:f>Sheet1!$D$1</c:f>
              <c:strCache>
                <c:ptCount val="1"/>
                <c:pt idx="0">
                  <c:v>系列 3</c:v>
                </c:pt>
              </c:strCache>
            </c:strRef>
          </c:tx>
          <c:spPr>
            <a:solidFill>
              <a:srgbClr val="00B0F0"/>
            </a:solidFill>
            <a:ln>
              <a:noFill/>
            </a:ln>
            <a:effectLst/>
          </c:spPr>
          <c:invertIfNegative val="0"/>
          <c:dPt>
            <c:idx val="0"/>
            <c:invertIfNegative val="0"/>
            <c:bubble3D val="0"/>
            <c:spPr>
              <a:solidFill>
                <a:schemeClr val="accent3"/>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类别 1</c:v>
                </c:pt>
              </c:strCache>
            </c:strRef>
          </c:cat>
          <c:val>
            <c:numRef>
              <c:f>Sheet1!$D$2</c:f>
              <c:numCache>
                <c:formatCode>0%</c:formatCode>
                <c:ptCount val="1"/>
                <c:pt idx="0">
                  <c:v>0.600000000000001</c:v>
                </c:pt>
              </c:numCache>
            </c:numRef>
          </c:val>
        </c:ser>
        <c:ser>
          <c:idx val="3"/>
          <c:order val="3"/>
          <c:tx>
            <c:strRef>
              <c:f>Sheet1!$E$1</c:f>
              <c:strCache>
                <c:ptCount val="1"/>
                <c:pt idx="0">
                  <c:v>系列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类别 1</c:v>
                </c:pt>
              </c:strCache>
            </c:strRef>
          </c:cat>
          <c:val>
            <c:numRef>
              <c:f>Sheet1!$E$2</c:f>
              <c:numCache>
                <c:formatCode>0%</c:formatCode>
                <c:ptCount val="1"/>
                <c:pt idx="0">
                  <c:v>0.8</c:v>
                </c:pt>
              </c:numCache>
            </c:numRef>
          </c:val>
        </c:ser>
        <c:ser>
          <c:idx val="4"/>
          <c:order val="4"/>
          <c:tx>
            <c:strRef>
              <c:f>Sheet1!$F$1</c:f>
              <c:strCache>
                <c:ptCount val="1"/>
                <c:pt idx="0">
                  <c:v>系列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c:f>
              <c:strCache>
                <c:ptCount val="1"/>
                <c:pt idx="0">
                  <c:v>类别 1</c:v>
                </c:pt>
              </c:strCache>
            </c:strRef>
          </c:cat>
          <c:val>
            <c:numRef>
              <c:f>Sheet1!$F$2</c:f>
              <c:numCache>
                <c:formatCode>0%</c:formatCode>
                <c:ptCount val="1"/>
                <c:pt idx="0">
                  <c:v>0.600000000000001</c:v>
                </c:pt>
              </c:numCache>
            </c:numRef>
          </c:val>
        </c:ser>
        <c:dLbls>
          <c:showLegendKey val="0"/>
          <c:showVal val="0"/>
          <c:showCatName val="0"/>
          <c:showSerName val="0"/>
          <c:showPercent val="0"/>
          <c:showBubbleSize val="0"/>
        </c:dLbls>
        <c:gapWidth val="110"/>
        <c:overlap val="-50"/>
        <c:axId val="-1849533792"/>
        <c:axId val="-1849533248"/>
      </c:barChart>
      <c:catAx>
        <c:axId val="-1849533792"/>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49533248"/>
        <c:crosses val="autoZero"/>
        <c:auto val="1"/>
        <c:lblAlgn val="ctr"/>
        <c:lblOffset val="100"/>
        <c:noMultiLvlLbl val="0"/>
      </c:catAx>
      <c:valAx>
        <c:axId val="-1849533248"/>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8495337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FAB54-D1B2-444A-87F2-CD23F1E0EF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9A50F-0548-4ABC-847C-E22B4D1CB5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B4767-23C8-455B-A219-511EDE072F8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92764" y="215837"/>
            <a:ext cx="10515600" cy="474630"/>
          </a:xfrm>
        </p:spPr>
        <p:txBody>
          <a:bodyPr>
            <a:normAutofit/>
          </a:bodyPr>
          <a:lstStyle>
            <a:lvl1pPr>
              <a:defRPr sz="3200" b="1">
                <a:solidFill>
                  <a:srgbClr val="202025"/>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chart" Target="../charts/chart2.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51"/>
          <p:cNvSpPr txBox="1"/>
          <p:nvPr/>
        </p:nvSpPr>
        <p:spPr>
          <a:xfrm>
            <a:off x="3060027" y="2812886"/>
            <a:ext cx="6199133" cy="1107996"/>
          </a:xfrm>
          <a:prstGeom prst="rect">
            <a:avLst/>
          </a:prstGeom>
          <a:noFill/>
        </p:spPr>
        <p:txBody>
          <a:bodyPr wrap="none" rtlCol="0">
            <a:spAutoFit/>
          </a:bodyPr>
          <a:lstStyle/>
          <a:p>
            <a:pPr algn="ctr"/>
            <a:r>
              <a:rPr lang="en-US" altLang="zh-CN" sz="6600" b="1" dirty="0">
                <a:solidFill>
                  <a:srgbClr val="202025"/>
                </a:solidFill>
                <a:latin typeface="+mj-ea"/>
                <a:ea typeface="+mj-ea"/>
              </a:rPr>
              <a:t>POWERPOINT</a:t>
            </a:r>
            <a:endParaRPr lang="zh-CN" altLang="en-US" sz="6600" b="1" dirty="0">
              <a:solidFill>
                <a:srgbClr val="202025"/>
              </a:solidFill>
              <a:latin typeface="+mj-ea"/>
              <a:ea typeface="+mj-ea"/>
            </a:endParaRPr>
          </a:p>
        </p:txBody>
      </p:sp>
      <p:sp>
        <p:nvSpPr>
          <p:cNvPr id="3" name="TextBox 1952"/>
          <p:cNvSpPr txBox="1"/>
          <p:nvPr/>
        </p:nvSpPr>
        <p:spPr>
          <a:xfrm>
            <a:off x="4374489" y="3790255"/>
            <a:ext cx="3570208" cy="461665"/>
          </a:xfrm>
          <a:prstGeom prst="rect">
            <a:avLst/>
          </a:prstGeom>
          <a:noFill/>
        </p:spPr>
        <p:txBody>
          <a:bodyPr wrap="none" rtlCol="0">
            <a:spAutoFit/>
          </a:bodyPr>
          <a:lstStyle/>
          <a:p>
            <a:pPr algn="ctr"/>
            <a:r>
              <a:rPr lang="zh-CN" altLang="en-US" sz="2400" dirty="0" smtClean="0">
                <a:solidFill>
                  <a:srgbClr val="202025"/>
                </a:solidFill>
              </a:rPr>
              <a:t>清新</a:t>
            </a:r>
            <a:r>
              <a:rPr lang="zh-CN" altLang="en-US" sz="2400" dirty="0">
                <a:solidFill>
                  <a:srgbClr val="202025"/>
                </a:solidFill>
              </a:rPr>
              <a:t>卡通教育培训幻灯片</a:t>
            </a:r>
            <a:endParaRPr lang="zh-CN" altLang="en-US" sz="2400" dirty="0">
              <a:solidFill>
                <a:srgbClr val="202025"/>
              </a:solidFill>
            </a:endParaRPr>
          </a:p>
        </p:txBody>
      </p:sp>
      <p:pic>
        <p:nvPicPr>
          <p:cNvPr id="4" name="Picture 4" descr="C:\Users\ABC\Desktop\58pic_526bf2bdbafad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09234" y="1638044"/>
            <a:ext cx="1500718" cy="104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BC\Desktop\58pic_526bf2bdbafa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00196" y="5211421"/>
            <a:ext cx="2058793" cy="1438111"/>
          </a:xfrm>
          <a:prstGeom prst="rect">
            <a:avLst/>
          </a:prstGeom>
          <a:noFill/>
          <a:extLst>
            <a:ext uri="{909E8E84-426E-40DD-AFC4-6F175D3DCCD1}">
              <a14:hiddenFill xmlns:a14="http://schemas.microsoft.com/office/drawing/2010/main">
                <a:solidFill>
                  <a:srgbClr val="FFFFFF"/>
                </a:solidFill>
              </a14:hiddenFill>
            </a:ext>
          </a:extLst>
        </p:spPr>
      </p:pic>
      <p:pic>
        <p:nvPicPr>
          <p:cNvPr id="6" name="背景音乐.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5146189" y="-2341772"/>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grpId="0" nodeType="withEffect">
                                  <p:stCondLst>
                                    <p:cond delay="9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17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9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8" fill="hold" nodeType="withEffect">
                                  <p:stCondLst>
                                    <p:cond delay="21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remove" display="0">
                  <p:stCondLst>
                    <p:cond delay="indefinite"/>
                  </p:stCondLst>
                  <p:endCondLst>
                    <p:cond evt="onStopAudio" delay="0">
                      <p:tgtEl>
                        <p:sldTgt/>
                      </p:tgtEl>
                    </p:cond>
                  </p:endCondLst>
                </p:cTn>
                <p:tgtEl>
                  <p:spTgt spid="6"/>
                </p:tgtEl>
              </p:cMediaNode>
            </p:audio>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3200"/>
              </a:p>
            </p:txBody>
          </p:sp>
        </p:grpSp>
      </p:grpSp>
      <p:grpSp>
        <p:nvGrpSpPr>
          <p:cNvPr id="31" name="Group 4"/>
          <p:cNvGrpSpPr/>
          <p:nvPr/>
        </p:nvGrpSpPr>
        <p:grpSpPr bwMode="auto">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1</a:t>
              </a:r>
              <a:endParaRPr lang="nb-NO" altLang="id-ID" sz="6665">
                <a:solidFill>
                  <a:schemeClr val="bg1"/>
                </a:solidFill>
                <a:ea typeface="MS PGothic" panose="020B0600070205080204" pitchFamily="34" charset="-128"/>
              </a:endParaRPr>
            </a:p>
          </p:txBody>
        </p:sp>
      </p:grpSp>
      <p:grpSp>
        <p:nvGrpSpPr>
          <p:cNvPr id="34" name="Group 7"/>
          <p:cNvGrpSpPr/>
          <p:nvPr/>
        </p:nvGrpSpPr>
        <p:grpSpPr bwMode="auto">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2</a:t>
              </a:r>
              <a:endParaRPr lang="nb-NO" altLang="id-ID" sz="6665">
                <a:solidFill>
                  <a:schemeClr val="bg1"/>
                </a:solidFill>
                <a:ea typeface="MS PGothic" panose="020B0600070205080204" pitchFamily="34" charset="-128"/>
              </a:endParaRPr>
            </a:p>
          </p:txBody>
        </p:sp>
      </p:grpSp>
      <p:grpSp>
        <p:nvGrpSpPr>
          <p:cNvPr id="37" name="Group 10"/>
          <p:cNvGrpSpPr/>
          <p:nvPr/>
        </p:nvGrpSpPr>
        <p:grpSpPr bwMode="auto">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dirty="0">
                  <a:solidFill>
                    <a:schemeClr val="bg1"/>
                  </a:solidFill>
                  <a:ea typeface="MS PGothic" panose="020B0600070205080204" pitchFamily="34" charset="-128"/>
                </a:rPr>
                <a:t>3</a:t>
              </a:r>
              <a:endParaRPr lang="nb-NO" altLang="id-ID" sz="6665" dirty="0">
                <a:solidFill>
                  <a:schemeClr val="bg1"/>
                </a:solidFill>
                <a:ea typeface="MS PGothic" panose="020B0600070205080204" pitchFamily="34" charset="-128"/>
              </a:endParaRPr>
            </a:p>
          </p:txBody>
        </p:sp>
      </p:grpSp>
      <p:grpSp>
        <p:nvGrpSpPr>
          <p:cNvPr id="40" name="Group 13"/>
          <p:cNvGrpSpPr/>
          <p:nvPr/>
        </p:nvGrpSpPr>
        <p:grpSpPr bwMode="auto">
          <a:xfrm>
            <a:off x="3041753" y="1524653"/>
            <a:ext cx="1193488" cy="1182518"/>
            <a:chOff x="5402860" y="1507003"/>
            <a:chExt cx="1192668" cy="1182419"/>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42" name="TextBox 24"/>
            <p:cNvSpPr txBox="1">
              <a:spLocks noChangeArrowheads="1"/>
            </p:cNvSpPr>
            <p:nvPr/>
          </p:nvSpPr>
          <p:spPr bwMode="auto">
            <a:xfrm rot="20681241">
              <a:off x="5692174" y="1507003"/>
              <a:ext cx="771728" cy="11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dirty="0">
                  <a:solidFill>
                    <a:schemeClr val="bg1"/>
                  </a:solidFill>
                  <a:ea typeface="MS PGothic" panose="020B0600070205080204" pitchFamily="34" charset="-128"/>
                </a:rPr>
                <a:t>4</a:t>
              </a:r>
              <a:endParaRPr lang="nb-NO" altLang="id-ID" sz="6665" dirty="0">
                <a:solidFill>
                  <a:schemeClr val="bg1"/>
                </a:solidFill>
                <a:ea typeface="MS PGothic" panose="020B0600070205080204" pitchFamily="34" charset="-128"/>
              </a:endParaRPr>
            </a:p>
          </p:txBody>
        </p:sp>
      </p:grpSp>
      <p:grpSp>
        <p:nvGrpSpPr>
          <p:cNvPr id="43" name="Group 16"/>
          <p:cNvGrpSpPr/>
          <p:nvPr/>
        </p:nvGrpSpPr>
        <p:grpSpPr bwMode="auto">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sz="3200">
                <a:solidFill>
                  <a:srgbClr val="FFFFFF"/>
                </a:solidFill>
                <a:ea typeface="MS PGothic" panose="020B0600070205080204"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grpSp>
      </p:grpSp>
      <p:sp>
        <p:nvSpPr>
          <p:cNvPr id="53" name="TextBox 52"/>
          <p:cNvSpPr txBox="1"/>
          <p:nvPr/>
        </p:nvSpPr>
        <p:spPr>
          <a:xfrm>
            <a:off x="5950020" y="151129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644309" y="256776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7412194" y="370932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773950" y="4829361"/>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endPar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标题 6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60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60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60000">
                                          <p:cBhvr additive="base">
                                            <p:cTn id="22" dur="5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6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2495163" y="3572946"/>
            <a:ext cx="1608096" cy="187550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sz="1865">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2919075" y="2882232"/>
            <a:ext cx="477604" cy="191144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75000"/>
            </a:schemeClr>
          </a:solidFill>
          <a:ln>
            <a:noFill/>
          </a:ln>
          <a:effec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sz="1865">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2484822" y="2129279"/>
            <a:ext cx="1608096" cy="1875502"/>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75000"/>
            </a:schemeClr>
          </a:solidFill>
          <a:ln>
            <a:noFill/>
          </a:ln>
          <a:effectLst/>
        </p:spPr>
        <p:txBody>
          <a:bodyPr wrap="none" lIns="91404" tIns="45701" rIns="91404" bIns="4570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endParaRPr lang="zh-CN" altLang="en-US" sz="1865">
              <a:solidFill>
                <a:sysClr val="windowText" lastClr="000000"/>
              </a:solidFill>
              <a:latin typeface="Calibri" panose="020F0502020204030204"/>
              <a:ea typeface="宋体" panose="02010600030101010101" pitchFamily="2" charset="-122"/>
            </a:endParaRPr>
          </a:p>
        </p:txBody>
      </p:sp>
      <p:sp>
        <p:nvSpPr>
          <p:cNvPr id="5" name="标题1"/>
          <p:cNvSpPr>
            <a:spLocks noChangeArrowheads="1"/>
          </p:cNvSpPr>
          <p:nvPr/>
        </p:nvSpPr>
        <p:spPr bwMode="gray">
          <a:xfrm>
            <a:off x="4204018" y="1773632"/>
            <a:ext cx="2657161" cy="1155031"/>
          </a:xfrm>
          <a:prstGeom prst="roundRect">
            <a:avLst>
              <a:gd name="adj" fmla="val 11921"/>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pitchFamily="34" charset="-122"/>
                <a:ea typeface="微软雅黑" panose="020B0503020204020204" pitchFamily="34" charset="-122"/>
              </a:rPr>
              <a:t>          点击添加文本</a:t>
            </a:r>
            <a:endParaRPr lang="zh-CN" altLang="zh-CN" sz="16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6" name="标题2"/>
          <p:cNvSpPr>
            <a:spLocks noChangeArrowheads="1"/>
          </p:cNvSpPr>
          <p:nvPr/>
        </p:nvSpPr>
        <p:spPr bwMode="gray">
          <a:xfrm>
            <a:off x="4216709" y="3209614"/>
            <a:ext cx="2644470" cy="1155031"/>
          </a:xfrm>
          <a:prstGeom prst="roundRect">
            <a:avLst>
              <a:gd name="adj" fmla="val 11921"/>
            </a:avLst>
          </a:pr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sz="16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 name="标题3"/>
          <p:cNvSpPr>
            <a:spLocks noChangeArrowheads="1"/>
          </p:cNvSpPr>
          <p:nvPr/>
        </p:nvSpPr>
        <p:spPr bwMode="gray">
          <a:xfrm>
            <a:off x="4197672" y="4650106"/>
            <a:ext cx="2663506" cy="1153991"/>
          </a:xfrm>
          <a:prstGeom prst="roundRect">
            <a:avLst>
              <a:gd name="adj" fmla="val 11921"/>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lnSpc>
                <a:spcPct val="120000"/>
              </a:lnSpc>
              <a:spcBef>
                <a:spcPct val="0"/>
              </a:spcBef>
              <a:spcAft>
                <a:spcPct val="0"/>
              </a:spcAft>
              <a:defRPr/>
            </a:pPr>
            <a:r>
              <a:rPr lang="zh-CN" altLang="en-US" sz="1600" b="1" dirty="0">
                <a:solidFill>
                  <a:sysClr val="window" lastClr="FFFFFF">
                    <a:lumMod val="95000"/>
                  </a:sysClr>
                </a:solidFill>
                <a:latin typeface="微软雅黑" panose="020B0503020204020204" pitchFamily="34" charset="-122"/>
                <a:ea typeface="微软雅黑" panose="020B0503020204020204" pitchFamily="34" charset="-122"/>
              </a:rPr>
              <a:t>点击添加文本</a:t>
            </a:r>
            <a:endParaRPr lang="zh-CN" altLang="zh-CN" sz="16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8" name="Oval 19"/>
          <p:cNvSpPr>
            <a:spLocks noChangeArrowheads="1"/>
          </p:cNvSpPr>
          <p:nvPr/>
        </p:nvSpPr>
        <p:spPr bwMode="auto">
          <a:xfrm>
            <a:off x="1968616" y="3069296"/>
            <a:ext cx="1438876" cy="1439292"/>
          </a:xfrm>
          <a:prstGeom prst="roundRect">
            <a:avLst/>
          </a:prstGeom>
          <a:solidFill>
            <a:schemeClr val="accent1"/>
          </a:solidFill>
          <a:ln w="3175" cap="flat" cmpd="sng" algn="ctr">
            <a:noFill/>
            <a:prstDash val="solid"/>
          </a:ln>
          <a:effectLst>
            <a:outerShdw blurRad="50800" dist="38100" dir="2700000" algn="tl" rotWithShape="0">
              <a:prstClr val="black">
                <a:alpha val="40000"/>
              </a:prstClr>
            </a:outerShdw>
          </a:effectLst>
        </p:spPr>
        <p:txBody>
          <a:bodyPr lIns="125950" tIns="45701" rIns="125950" bIns="179929" anchor="ctr"/>
          <a:lstStyle/>
          <a:p>
            <a:pPr algn="ctr">
              <a:lnSpc>
                <a:spcPct val="120000"/>
              </a:lnSpc>
            </a:pPr>
            <a:r>
              <a:rPr lang="zh-CN" altLang="en-US" sz="2000" b="1" kern="0" dirty="0">
                <a:solidFill>
                  <a:srgbClr val="F9F9F9"/>
                </a:solidFill>
                <a:latin typeface="微软雅黑" panose="020B0503020204020204" pitchFamily="34" charset="-122"/>
                <a:ea typeface="微软雅黑" panose="020B0503020204020204" pitchFamily="34" charset="-122"/>
              </a:rPr>
              <a:t>添加内容</a:t>
            </a:r>
            <a:endParaRPr lang="zh-CN" altLang="en-US" sz="2000" b="1" kern="0" dirty="0">
              <a:solidFill>
                <a:srgbClr val="F9F9F9"/>
              </a:solidFill>
              <a:latin typeface="微软雅黑" panose="020B0503020204020204" pitchFamily="34" charset="-122"/>
              <a:ea typeface="微软雅黑" panose="020B0503020204020204" pitchFamily="34" charset="-122"/>
            </a:endParaRPr>
          </a:p>
        </p:txBody>
      </p:sp>
      <p:sp>
        <p:nvSpPr>
          <p:cNvPr id="9" name="文本1"/>
          <p:cNvSpPr>
            <a:spLocks noChangeArrowheads="1"/>
          </p:cNvSpPr>
          <p:nvPr/>
        </p:nvSpPr>
        <p:spPr bwMode="gray">
          <a:xfrm>
            <a:off x="6861180" y="1773632"/>
            <a:ext cx="3378561" cy="115503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点击添加文字，点击添加文字</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2"/>
          <p:cNvSpPr>
            <a:spLocks noChangeArrowheads="1"/>
          </p:cNvSpPr>
          <p:nvPr/>
        </p:nvSpPr>
        <p:spPr bwMode="gray">
          <a:xfrm>
            <a:off x="6861180" y="3209614"/>
            <a:ext cx="3378561" cy="115503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点击添加文字，点击添加文字</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lvl="0" fontAlgn="base">
              <a:lnSpc>
                <a:spcPct val="120000"/>
              </a:lnSpc>
              <a:spcBef>
                <a:spcPct val="0"/>
              </a:spcBef>
              <a:spcAft>
                <a:spcPct val="0"/>
              </a:spcAft>
              <a:defRPr/>
            </a:pP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3"/>
          <p:cNvSpPr>
            <a:spLocks noChangeArrowheads="1"/>
          </p:cNvSpPr>
          <p:nvPr/>
        </p:nvSpPr>
        <p:spPr bwMode="ltGray">
          <a:xfrm>
            <a:off x="6861177" y="4659627"/>
            <a:ext cx="3381734" cy="1144471"/>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04" tIns="45701" rIns="91404" bIns="4570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点击添加文字，点击添加文字</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143645" y="1676400"/>
            <a:ext cx="5257116" cy="350520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矩形 2"/>
          <p:cNvSpPr/>
          <p:nvPr/>
        </p:nvSpPr>
        <p:spPr>
          <a:xfrm>
            <a:off x="1143645" y="5622926"/>
            <a:ext cx="5257116" cy="535531"/>
          </a:xfrm>
          <a:prstGeom prst="rect">
            <a:avLst/>
          </a:prstGeom>
          <a:noFill/>
        </p:spPr>
        <p:txBody>
          <a:bodyPr>
            <a:spAutoFit/>
          </a:body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4" name="文本框 3"/>
          <p:cNvSpPr txBox="1"/>
          <p:nvPr/>
        </p:nvSpPr>
        <p:spPr>
          <a:xfrm>
            <a:off x="1143646" y="5267325"/>
            <a:ext cx="2268243"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tx2"/>
                </a:solidFill>
                <a:latin typeface="+mj-ea"/>
                <a:ea typeface="+mj-ea"/>
              </a:rPr>
              <a:t>点击此处添加标题</a:t>
            </a:r>
            <a:endParaRPr lang="zh-CN" altLang="en-US" sz="2000" b="1" dirty="0">
              <a:solidFill>
                <a:schemeClr val="tx2"/>
              </a:solidFill>
              <a:latin typeface="+mj-ea"/>
              <a:ea typeface="+mj-ea"/>
            </a:endParaRPr>
          </a:p>
        </p:txBody>
      </p:sp>
      <p:grpSp>
        <p:nvGrpSpPr>
          <p:cNvPr id="27" name="组合 26"/>
          <p:cNvGrpSpPr/>
          <p:nvPr/>
        </p:nvGrpSpPr>
        <p:grpSpPr>
          <a:xfrm>
            <a:off x="7505517" y="4846640"/>
            <a:ext cx="549204" cy="636587"/>
            <a:chOff x="7505700" y="4846638"/>
            <a:chExt cx="549275" cy="636587"/>
          </a:xfrm>
        </p:grpSpPr>
        <p:sp>
          <p:nvSpPr>
            <p:cNvPr id="5" name="六边形 4"/>
            <p:cNvSpPr/>
            <p:nvPr/>
          </p:nvSpPr>
          <p:spPr>
            <a:xfrm rot="16200000">
              <a:off x="7462044" y="4890294"/>
              <a:ext cx="636587" cy="549275"/>
            </a:xfrm>
            <a:prstGeom prst="hexagon">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6" name="组合 5"/>
            <p:cNvGrpSpPr/>
            <p:nvPr/>
          </p:nvGrpSpPr>
          <p:grpSpPr>
            <a:xfrm>
              <a:off x="7641497" y="4984329"/>
              <a:ext cx="277832" cy="362710"/>
              <a:chOff x="6548410" y="5124435"/>
              <a:chExt cx="538723" cy="703303"/>
            </a:xfrm>
            <a:solidFill>
              <a:schemeClr val="bg1"/>
            </a:solidFill>
          </p:grpSpPr>
          <p:sp>
            <p:nvSpPr>
              <p:cNvPr id="7" name="Freeform 21"/>
              <p:cNvSpPr>
                <a:spLocks noEditPoints="1"/>
              </p:cNvSpPr>
              <p:nvPr/>
            </p:nvSpPr>
            <p:spPr bwMode="auto">
              <a:xfrm>
                <a:off x="6597784" y="5124435"/>
                <a:ext cx="439976" cy="450948"/>
              </a:xfrm>
              <a:custGeom>
                <a:avLst/>
                <a:gdLst>
                  <a:gd name="T0" fmla="*/ 16 w 509"/>
                  <a:gd name="T1" fmla="*/ 394 h 522"/>
                  <a:gd name="T2" fmla="*/ 111 w 509"/>
                  <a:gd name="T3" fmla="*/ 413 h 522"/>
                  <a:gd name="T4" fmla="*/ 129 w 509"/>
                  <a:gd name="T5" fmla="*/ 414 h 522"/>
                  <a:gd name="T6" fmla="*/ 254 w 509"/>
                  <a:gd name="T7" fmla="*/ 394 h 522"/>
                  <a:gd name="T8" fmla="*/ 380 w 509"/>
                  <a:gd name="T9" fmla="*/ 414 h 522"/>
                  <a:gd name="T10" fmla="*/ 398 w 509"/>
                  <a:gd name="T11" fmla="*/ 413 h 522"/>
                  <a:gd name="T12" fmla="*/ 493 w 509"/>
                  <a:gd name="T13" fmla="*/ 394 h 522"/>
                  <a:gd name="T14" fmla="*/ 509 w 509"/>
                  <a:gd name="T15" fmla="*/ 410 h 522"/>
                  <a:gd name="T16" fmla="*/ 509 w 509"/>
                  <a:gd name="T17" fmla="*/ 432 h 522"/>
                  <a:gd name="T18" fmla="*/ 254 w 509"/>
                  <a:gd name="T19" fmla="*/ 522 h 522"/>
                  <a:gd name="T20" fmla="*/ 0 w 509"/>
                  <a:gd name="T21" fmla="*/ 432 h 522"/>
                  <a:gd name="T22" fmla="*/ 0 w 509"/>
                  <a:gd name="T23" fmla="*/ 410 h 522"/>
                  <a:gd name="T24" fmla="*/ 16 w 509"/>
                  <a:gd name="T25" fmla="*/ 394 h 522"/>
                  <a:gd name="T26" fmla="*/ 385 w 509"/>
                  <a:gd name="T27" fmla="*/ 337 h 522"/>
                  <a:gd name="T28" fmla="*/ 366 w 509"/>
                  <a:gd name="T29" fmla="*/ 334 h 522"/>
                  <a:gd name="T30" fmla="*/ 254 w 509"/>
                  <a:gd name="T31" fmla="*/ 356 h 522"/>
                  <a:gd name="T32" fmla="*/ 142 w 509"/>
                  <a:gd name="T33" fmla="*/ 334 h 522"/>
                  <a:gd name="T34" fmla="*/ 124 w 509"/>
                  <a:gd name="T35" fmla="*/ 337 h 522"/>
                  <a:gd name="T36" fmla="*/ 83 w 509"/>
                  <a:gd name="T37" fmla="*/ 305 h 522"/>
                  <a:gd name="T38" fmla="*/ 70 w 509"/>
                  <a:gd name="T39" fmla="*/ 80 h 522"/>
                  <a:gd name="T40" fmla="*/ 150 w 509"/>
                  <a:gd name="T41" fmla="*/ 0 h 522"/>
                  <a:gd name="T42" fmla="*/ 199 w 509"/>
                  <a:gd name="T43" fmla="*/ 7 h 522"/>
                  <a:gd name="T44" fmla="*/ 254 w 509"/>
                  <a:gd name="T45" fmla="*/ 0 h 522"/>
                  <a:gd name="T46" fmla="*/ 310 w 509"/>
                  <a:gd name="T47" fmla="*/ 7 h 522"/>
                  <a:gd name="T48" fmla="*/ 359 w 509"/>
                  <a:gd name="T49" fmla="*/ 0 h 522"/>
                  <a:gd name="T50" fmla="*/ 439 w 509"/>
                  <a:gd name="T51" fmla="*/ 80 h 522"/>
                  <a:gd name="T52" fmla="*/ 426 w 509"/>
                  <a:gd name="T53" fmla="*/ 305 h 522"/>
                  <a:gd name="T54" fmla="*/ 385 w 509"/>
                  <a:gd name="T55" fmla="*/ 33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522">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8" name="Freeform 22"/>
              <p:cNvSpPr>
                <a:spLocks noEditPoints="1"/>
              </p:cNvSpPr>
              <p:nvPr/>
            </p:nvSpPr>
            <p:spPr bwMode="auto">
              <a:xfrm>
                <a:off x="6548410" y="5257562"/>
                <a:ext cx="538723" cy="570176"/>
              </a:xfrm>
              <a:custGeom>
                <a:avLst/>
                <a:gdLst>
                  <a:gd name="T0" fmla="*/ 100 w 623"/>
                  <a:gd name="T1" fmla="*/ 153 h 660"/>
                  <a:gd name="T2" fmla="*/ 73 w 623"/>
                  <a:gd name="T3" fmla="*/ 183 h 660"/>
                  <a:gd name="T4" fmla="*/ 43 w 623"/>
                  <a:gd name="T5" fmla="*/ 156 h 660"/>
                  <a:gd name="T6" fmla="*/ 30 w 623"/>
                  <a:gd name="T7" fmla="*/ 45 h 660"/>
                  <a:gd name="T8" fmla="*/ 94 w 623"/>
                  <a:gd name="T9" fmla="*/ 41 h 660"/>
                  <a:gd name="T10" fmla="*/ 100 w 623"/>
                  <a:gd name="T11" fmla="*/ 153 h 660"/>
                  <a:gd name="T12" fmla="*/ 76 w 623"/>
                  <a:gd name="T13" fmla="*/ 502 h 660"/>
                  <a:gd name="T14" fmla="*/ 57 w 623"/>
                  <a:gd name="T15" fmla="*/ 521 h 660"/>
                  <a:gd name="T16" fmla="*/ 38 w 623"/>
                  <a:gd name="T17" fmla="*/ 502 h 660"/>
                  <a:gd name="T18" fmla="*/ 38 w 623"/>
                  <a:gd name="T19" fmla="*/ 487 h 660"/>
                  <a:gd name="T20" fmla="*/ 78 w 623"/>
                  <a:gd name="T21" fmla="*/ 440 h 660"/>
                  <a:gd name="T22" fmla="*/ 289 w 623"/>
                  <a:gd name="T23" fmla="*/ 406 h 660"/>
                  <a:gd name="T24" fmla="*/ 334 w 623"/>
                  <a:gd name="T25" fmla="*/ 406 h 660"/>
                  <a:gd name="T26" fmla="*/ 545 w 623"/>
                  <a:gd name="T27" fmla="*/ 440 h 660"/>
                  <a:gd name="T28" fmla="*/ 585 w 623"/>
                  <a:gd name="T29" fmla="*/ 487 h 660"/>
                  <a:gd name="T30" fmla="*/ 585 w 623"/>
                  <a:gd name="T31" fmla="*/ 502 h 660"/>
                  <a:gd name="T32" fmla="*/ 566 w 623"/>
                  <a:gd name="T33" fmla="*/ 521 h 660"/>
                  <a:gd name="T34" fmla="*/ 547 w 623"/>
                  <a:gd name="T35" fmla="*/ 502 h 660"/>
                  <a:gd name="T36" fmla="*/ 547 w 623"/>
                  <a:gd name="T37" fmla="*/ 490 h 660"/>
                  <a:gd name="T38" fmla="*/ 538 w 623"/>
                  <a:gd name="T39" fmla="*/ 481 h 660"/>
                  <a:gd name="T40" fmla="*/ 341 w 623"/>
                  <a:gd name="T41" fmla="*/ 468 h 660"/>
                  <a:gd name="T42" fmla="*/ 334 w 623"/>
                  <a:gd name="T43" fmla="*/ 470 h 660"/>
                  <a:gd name="T44" fmla="*/ 331 w 623"/>
                  <a:gd name="T45" fmla="*/ 477 h 660"/>
                  <a:gd name="T46" fmla="*/ 331 w 623"/>
                  <a:gd name="T47" fmla="*/ 502 h 660"/>
                  <a:gd name="T48" fmla="*/ 311 w 623"/>
                  <a:gd name="T49" fmla="*/ 521 h 660"/>
                  <a:gd name="T50" fmla="*/ 292 w 623"/>
                  <a:gd name="T51" fmla="*/ 502 h 660"/>
                  <a:gd name="T52" fmla="*/ 292 w 623"/>
                  <a:gd name="T53" fmla="*/ 477 h 660"/>
                  <a:gd name="T54" fmla="*/ 289 w 623"/>
                  <a:gd name="T55" fmla="*/ 470 h 660"/>
                  <a:gd name="T56" fmla="*/ 282 w 623"/>
                  <a:gd name="T57" fmla="*/ 468 h 660"/>
                  <a:gd name="T58" fmla="*/ 85 w 623"/>
                  <a:gd name="T59" fmla="*/ 481 h 660"/>
                  <a:gd name="T60" fmla="*/ 76 w 623"/>
                  <a:gd name="T61" fmla="*/ 490 h 660"/>
                  <a:gd name="T62" fmla="*/ 76 w 623"/>
                  <a:gd name="T63" fmla="*/ 502 h 660"/>
                  <a:gd name="T64" fmla="*/ 566 w 623"/>
                  <a:gd name="T65" fmla="*/ 545 h 660"/>
                  <a:gd name="T66" fmla="*/ 623 w 623"/>
                  <a:gd name="T67" fmla="*/ 602 h 660"/>
                  <a:gd name="T68" fmla="*/ 566 w 623"/>
                  <a:gd name="T69" fmla="*/ 660 h 660"/>
                  <a:gd name="T70" fmla="*/ 509 w 623"/>
                  <a:gd name="T71" fmla="*/ 602 h 660"/>
                  <a:gd name="T72" fmla="*/ 566 w 623"/>
                  <a:gd name="T73" fmla="*/ 545 h 660"/>
                  <a:gd name="T74" fmla="*/ 57 w 623"/>
                  <a:gd name="T75" fmla="*/ 545 h 660"/>
                  <a:gd name="T76" fmla="*/ 114 w 623"/>
                  <a:gd name="T77" fmla="*/ 602 h 660"/>
                  <a:gd name="T78" fmla="*/ 57 w 623"/>
                  <a:gd name="T79" fmla="*/ 660 h 660"/>
                  <a:gd name="T80" fmla="*/ 0 w 623"/>
                  <a:gd name="T81" fmla="*/ 602 h 660"/>
                  <a:gd name="T82" fmla="*/ 57 w 623"/>
                  <a:gd name="T83" fmla="*/ 545 h 660"/>
                  <a:gd name="T84" fmla="*/ 311 w 623"/>
                  <a:gd name="T85" fmla="*/ 545 h 660"/>
                  <a:gd name="T86" fmla="*/ 369 w 623"/>
                  <a:gd name="T87" fmla="*/ 602 h 660"/>
                  <a:gd name="T88" fmla="*/ 311 w 623"/>
                  <a:gd name="T89" fmla="*/ 660 h 660"/>
                  <a:gd name="T90" fmla="*/ 254 w 623"/>
                  <a:gd name="T91" fmla="*/ 602 h 660"/>
                  <a:gd name="T92" fmla="*/ 311 w 623"/>
                  <a:gd name="T93" fmla="*/ 545 h 660"/>
                  <a:gd name="T94" fmla="*/ 580 w 623"/>
                  <a:gd name="T95" fmla="*/ 156 h 660"/>
                  <a:gd name="T96" fmla="*/ 550 w 623"/>
                  <a:gd name="T97" fmla="*/ 183 h 660"/>
                  <a:gd name="T98" fmla="*/ 523 w 623"/>
                  <a:gd name="T99" fmla="*/ 153 h 660"/>
                  <a:gd name="T100" fmla="*/ 529 w 623"/>
                  <a:gd name="T101" fmla="*/ 41 h 660"/>
                  <a:gd name="T102" fmla="*/ 593 w 623"/>
                  <a:gd name="T103" fmla="*/ 45 h 660"/>
                  <a:gd name="T104" fmla="*/ 580 w 623"/>
                  <a:gd name="T105" fmla="*/ 15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60">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grpSp>
      </p:grpSp>
      <p:grpSp>
        <p:nvGrpSpPr>
          <p:cNvPr id="30" name="组合 29"/>
          <p:cNvGrpSpPr/>
          <p:nvPr/>
        </p:nvGrpSpPr>
        <p:grpSpPr>
          <a:xfrm>
            <a:off x="8215039" y="4660902"/>
            <a:ext cx="3214269" cy="1057331"/>
            <a:chOff x="8215313" y="4660900"/>
            <a:chExt cx="3214687" cy="1057331"/>
          </a:xfrm>
        </p:grpSpPr>
        <p:sp>
          <p:nvSpPr>
            <p:cNvPr id="9" name="矩形 8"/>
            <p:cNvSpPr/>
            <p:nvPr/>
          </p:nvSpPr>
          <p:spPr>
            <a:xfrm>
              <a:off x="8215313" y="5016500"/>
              <a:ext cx="3214687" cy="701731"/>
            </a:xfrm>
            <a:prstGeom prst="rect">
              <a:avLst/>
            </a:prstGeom>
            <a:noFill/>
          </p:spPr>
          <p:txBody>
            <a:bodyPr>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10" name="文本框 9"/>
            <p:cNvSpPr txBox="1"/>
            <p:nvPr/>
          </p:nvSpPr>
          <p:spPr>
            <a:xfrm>
              <a:off x="8215313" y="4660900"/>
              <a:ext cx="2268537"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tx2"/>
                  </a:solidFill>
                  <a:latin typeface="+mj-ea"/>
                  <a:ea typeface="+mj-ea"/>
                </a:rPr>
                <a:t>点击此处添加标题</a:t>
              </a:r>
              <a:endParaRPr lang="zh-CN" altLang="en-US" sz="2000" b="1" dirty="0">
                <a:solidFill>
                  <a:schemeClr val="tx2"/>
                </a:solidFill>
                <a:latin typeface="+mj-ea"/>
                <a:ea typeface="+mj-ea"/>
              </a:endParaRPr>
            </a:p>
          </p:txBody>
        </p:sp>
      </p:grpSp>
      <p:grpSp>
        <p:nvGrpSpPr>
          <p:cNvPr id="26" name="组合 25"/>
          <p:cNvGrpSpPr/>
          <p:nvPr/>
        </p:nvGrpSpPr>
        <p:grpSpPr>
          <a:xfrm>
            <a:off x="7505517" y="3413125"/>
            <a:ext cx="549204" cy="636588"/>
            <a:chOff x="7505700" y="3413125"/>
            <a:chExt cx="549275" cy="636588"/>
          </a:xfrm>
        </p:grpSpPr>
        <p:sp>
          <p:nvSpPr>
            <p:cNvPr id="11" name="六边形 10"/>
            <p:cNvSpPr/>
            <p:nvPr/>
          </p:nvSpPr>
          <p:spPr>
            <a:xfrm rot="16200000">
              <a:off x="7462044" y="3456781"/>
              <a:ext cx="636588" cy="549275"/>
            </a:xfrm>
            <a:prstGeom prst="hexagon">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2" name="组合 11"/>
            <p:cNvGrpSpPr/>
            <p:nvPr/>
          </p:nvGrpSpPr>
          <p:grpSpPr>
            <a:xfrm>
              <a:off x="7600567" y="3551168"/>
              <a:ext cx="359692" cy="361578"/>
              <a:chOff x="6469046" y="3702469"/>
              <a:chExt cx="697452" cy="701109"/>
            </a:xfrm>
            <a:solidFill>
              <a:schemeClr val="bg1"/>
            </a:solidFill>
          </p:grpSpPr>
          <p:sp>
            <p:nvSpPr>
              <p:cNvPr id="13"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14"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15"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16"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grpSp>
      </p:grpSp>
      <p:grpSp>
        <p:nvGrpSpPr>
          <p:cNvPr id="29" name="组合 28"/>
          <p:cNvGrpSpPr/>
          <p:nvPr/>
        </p:nvGrpSpPr>
        <p:grpSpPr>
          <a:xfrm>
            <a:off x="8215039" y="3168651"/>
            <a:ext cx="3214269" cy="1055744"/>
            <a:chOff x="8215313" y="3168650"/>
            <a:chExt cx="3214687" cy="1055744"/>
          </a:xfrm>
        </p:grpSpPr>
        <p:sp>
          <p:nvSpPr>
            <p:cNvPr id="17" name="矩形 16"/>
            <p:cNvSpPr/>
            <p:nvPr/>
          </p:nvSpPr>
          <p:spPr>
            <a:xfrm>
              <a:off x="8215313" y="3522663"/>
              <a:ext cx="3214687" cy="701731"/>
            </a:xfrm>
            <a:prstGeom prst="rect">
              <a:avLst/>
            </a:prstGeom>
            <a:noFill/>
          </p:spPr>
          <p:txBody>
            <a:bodyPr>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18" name="文本框 17"/>
            <p:cNvSpPr txBox="1"/>
            <p:nvPr/>
          </p:nvSpPr>
          <p:spPr>
            <a:xfrm>
              <a:off x="8215313" y="3168650"/>
              <a:ext cx="2268537"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accent1"/>
                  </a:solidFill>
                  <a:latin typeface="+mj-ea"/>
                  <a:ea typeface="+mj-ea"/>
                </a:rPr>
                <a:t>点击此处添加标题</a:t>
              </a:r>
              <a:endParaRPr lang="zh-CN" altLang="en-US" sz="2000" b="1" dirty="0">
                <a:solidFill>
                  <a:schemeClr val="accent1"/>
                </a:solidFill>
                <a:latin typeface="+mj-ea"/>
                <a:ea typeface="+mj-ea"/>
              </a:endParaRPr>
            </a:p>
          </p:txBody>
        </p:sp>
      </p:grpSp>
      <p:grpSp>
        <p:nvGrpSpPr>
          <p:cNvPr id="25" name="组合 24"/>
          <p:cNvGrpSpPr/>
          <p:nvPr/>
        </p:nvGrpSpPr>
        <p:grpSpPr>
          <a:xfrm>
            <a:off x="7505517" y="1882775"/>
            <a:ext cx="549204" cy="636588"/>
            <a:chOff x="7505700" y="1882775"/>
            <a:chExt cx="549275" cy="636588"/>
          </a:xfrm>
        </p:grpSpPr>
        <p:sp>
          <p:nvSpPr>
            <p:cNvPr id="19" name="六边形 18"/>
            <p:cNvSpPr/>
            <p:nvPr/>
          </p:nvSpPr>
          <p:spPr>
            <a:xfrm rot="16200000">
              <a:off x="7462044" y="1926431"/>
              <a:ext cx="636588" cy="549275"/>
            </a:xfrm>
            <a:prstGeom prst="hexagon">
              <a:avLst/>
            </a:prstGeom>
            <a:solidFill>
              <a:schemeClr val="accent2"/>
            </a:solidFill>
            <a:ln>
              <a:noFill/>
            </a:ln>
          </p:spPr>
          <p:txBody>
            <a:bodyPr/>
            <a:lstStyle/>
            <a:p>
              <a:endParaRPr lang="zh-CN" altLang="en-US">
                <a:solidFill>
                  <a:schemeClr val="tx1">
                    <a:lumMod val="50000"/>
                    <a:lumOff val="50000"/>
                  </a:schemeClr>
                </a:solidFill>
              </a:endParaRPr>
            </a:p>
          </p:txBody>
        </p:sp>
        <p:grpSp>
          <p:nvGrpSpPr>
            <p:cNvPr id="20" name="组合 19"/>
            <p:cNvGrpSpPr/>
            <p:nvPr/>
          </p:nvGrpSpPr>
          <p:grpSpPr>
            <a:xfrm>
              <a:off x="7611830" y="2019643"/>
              <a:ext cx="297260" cy="362332"/>
              <a:chOff x="3683997" y="856343"/>
              <a:chExt cx="576394" cy="702571"/>
            </a:xfrm>
            <a:solidFill>
              <a:schemeClr val="bg1"/>
            </a:solidFill>
          </p:grpSpPr>
          <p:sp>
            <p:nvSpPr>
              <p:cNvPr id="21"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sp>
            <p:nvSpPr>
              <p:cNvPr id="22"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latin typeface="Calibri" panose="020F0502020204030204" pitchFamily="34" charset="0"/>
                </a:endParaRPr>
              </a:p>
            </p:txBody>
          </p:sp>
        </p:grpSp>
      </p:grpSp>
      <p:grpSp>
        <p:nvGrpSpPr>
          <p:cNvPr id="28" name="组合 27"/>
          <p:cNvGrpSpPr/>
          <p:nvPr/>
        </p:nvGrpSpPr>
        <p:grpSpPr>
          <a:xfrm>
            <a:off x="8215039" y="1674814"/>
            <a:ext cx="3214269" cy="1055743"/>
            <a:chOff x="8215313" y="1674813"/>
            <a:chExt cx="3214687" cy="1055743"/>
          </a:xfrm>
        </p:grpSpPr>
        <p:sp>
          <p:nvSpPr>
            <p:cNvPr id="23" name="矩形 22"/>
            <p:cNvSpPr/>
            <p:nvPr/>
          </p:nvSpPr>
          <p:spPr>
            <a:xfrm>
              <a:off x="8215313" y="2028825"/>
              <a:ext cx="3214687" cy="701731"/>
            </a:xfrm>
            <a:prstGeom prst="rect">
              <a:avLst/>
            </a:prstGeom>
            <a:noFill/>
          </p:spPr>
          <p:txBody>
            <a:bodyPr>
              <a:spAutoFit/>
            </a:bodyPr>
            <a:lstStyle/>
            <a:p>
              <a:pPr>
                <a:lnSpc>
                  <a:spcPct val="120000"/>
                </a:lnSpc>
                <a:spcBef>
                  <a:spcPct val="0"/>
                </a:spcBef>
                <a:buNone/>
              </a:pPr>
              <a:r>
                <a:rPr lang="zh-CN" altLang="en-US" sz="11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24" name="文本框 23"/>
            <p:cNvSpPr txBox="1"/>
            <p:nvPr/>
          </p:nvSpPr>
          <p:spPr>
            <a:xfrm>
              <a:off x="8215313" y="1674813"/>
              <a:ext cx="2268537"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accent2"/>
                  </a:solidFill>
                  <a:latin typeface="+mj-ea"/>
                  <a:ea typeface="+mj-ea"/>
                </a:rPr>
                <a:t>点击此处添加标题</a:t>
              </a:r>
              <a:endParaRPr lang="zh-CN" altLang="en-US" sz="2000" b="1" dirty="0">
                <a:solidFill>
                  <a:schemeClr val="accent2"/>
                </a:solidFill>
                <a:latin typeface="+mj-ea"/>
                <a:ea typeface="+mj-ea"/>
              </a:endParaRPr>
            </a:p>
          </p:txBody>
        </p:sp>
      </p:grpSp>
      <p:sp>
        <p:nvSpPr>
          <p:cNvPr id="31" name="标题 3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7" presetClass="entr" presetSubtype="10" fill="hold" grpId="0" nodeType="withEffect">
                                  <p:stCondLst>
                                    <p:cond delay="3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26" presetClass="entr" presetSubtype="0" fill="hold" grpId="0" nodeType="withEffect">
                                  <p:stCondLst>
                                    <p:cond delay="600"/>
                                  </p:stCondLst>
                                  <p:iterate type="lt">
                                    <p:tmPct val="3896"/>
                                  </p:iterate>
                                  <p:childTnLst>
                                    <p:set>
                                      <p:cBhvr>
                                        <p:cTn id="14" dur="1" fill="hold">
                                          <p:stCondLst>
                                            <p:cond delay="0"/>
                                          </p:stCondLst>
                                        </p:cTn>
                                        <p:tgtEl>
                                          <p:spTgt spid="3"/>
                                        </p:tgtEl>
                                        <p:attrNameLst>
                                          <p:attrName>style.visibility</p:attrName>
                                        </p:attrNameLst>
                                      </p:cBhvr>
                                      <p:to>
                                        <p:strVal val="visible"/>
                                      </p:to>
                                    </p:set>
                                    <p:animEffect transition="in" filter="wipe(down)">
                                      <p:cBhvr>
                                        <p:cTn id="15" dur="145">
                                          <p:stCondLst>
                                            <p:cond delay="0"/>
                                          </p:stCondLst>
                                        </p:cTn>
                                        <p:tgtEl>
                                          <p:spTgt spid="3"/>
                                        </p:tgtEl>
                                      </p:cBhvr>
                                    </p:animEffect>
                                    <p:anim calcmode="lin" valueType="num">
                                      <p:cBhvr>
                                        <p:cTn id="16"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1" dur="7">
                                          <p:stCondLst>
                                            <p:cond delay="162"/>
                                          </p:stCondLst>
                                        </p:cTn>
                                        <p:tgtEl>
                                          <p:spTgt spid="3"/>
                                        </p:tgtEl>
                                      </p:cBhvr>
                                      <p:to x="100000" y="60000"/>
                                    </p:animScale>
                                    <p:animScale>
                                      <p:cBhvr>
                                        <p:cTn id="22" dur="41" decel="50000">
                                          <p:stCondLst>
                                            <p:cond delay="169"/>
                                          </p:stCondLst>
                                        </p:cTn>
                                        <p:tgtEl>
                                          <p:spTgt spid="3"/>
                                        </p:tgtEl>
                                      </p:cBhvr>
                                      <p:to x="100000" y="100000"/>
                                    </p:animScale>
                                    <p:animScale>
                                      <p:cBhvr>
                                        <p:cTn id="23" dur="7">
                                          <p:stCondLst>
                                            <p:cond delay="328"/>
                                          </p:stCondLst>
                                        </p:cTn>
                                        <p:tgtEl>
                                          <p:spTgt spid="3"/>
                                        </p:tgtEl>
                                      </p:cBhvr>
                                      <p:to x="100000" y="80000"/>
                                    </p:animScale>
                                    <p:animScale>
                                      <p:cBhvr>
                                        <p:cTn id="24" dur="41" decel="50000">
                                          <p:stCondLst>
                                            <p:cond delay="335"/>
                                          </p:stCondLst>
                                        </p:cTn>
                                        <p:tgtEl>
                                          <p:spTgt spid="3"/>
                                        </p:tgtEl>
                                      </p:cBhvr>
                                      <p:to x="100000" y="100000"/>
                                    </p:animScale>
                                    <p:animScale>
                                      <p:cBhvr>
                                        <p:cTn id="25" dur="7">
                                          <p:stCondLst>
                                            <p:cond delay="410"/>
                                          </p:stCondLst>
                                        </p:cTn>
                                        <p:tgtEl>
                                          <p:spTgt spid="3"/>
                                        </p:tgtEl>
                                      </p:cBhvr>
                                      <p:to x="100000" y="90000"/>
                                    </p:animScale>
                                    <p:animScale>
                                      <p:cBhvr>
                                        <p:cTn id="26" dur="41" decel="50000">
                                          <p:stCondLst>
                                            <p:cond delay="417"/>
                                          </p:stCondLst>
                                        </p:cTn>
                                        <p:tgtEl>
                                          <p:spTgt spid="3"/>
                                        </p:tgtEl>
                                      </p:cBhvr>
                                      <p:to x="100000" y="100000"/>
                                    </p:animScale>
                                    <p:animScale>
                                      <p:cBhvr>
                                        <p:cTn id="27" dur="7">
                                          <p:stCondLst>
                                            <p:cond delay="452"/>
                                          </p:stCondLst>
                                        </p:cTn>
                                        <p:tgtEl>
                                          <p:spTgt spid="3"/>
                                        </p:tgtEl>
                                      </p:cBhvr>
                                      <p:to x="100000" y="95000"/>
                                    </p:animScale>
                                    <p:animScale>
                                      <p:cBhvr>
                                        <p:cTn id="28" dur="41" decel="50000">
                                          <p:stCondLst>
                                            <p:cond delay="459"/>
                                          </p:stCondLst>
                                        </p:cTn>
                                        <p:tgtEl>
                                          <p:spTgt spid="3"/>
                                        </p:tgtEl>
                                      </p:cBhvr>
                                      <p:to x="100000" y="100000"/>
                                    </p:animScale>
                                  </p:childTnLst>
                                </p:cTn>
                              </p:par>
                              <p:par>
                                <p:cTn id="29" presetID="31" presetClass="entr" presetSubtype="0" fill="hold" nodeType="withEffect">
                                  <p:stCondLst>
                                    <p:cond delay="90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22" presetClass="entr" presetSubtype="1" fill="hold" nodeType="withEffect">
                                  <p:stCondLst>
                                    <p:cond delay="14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31" presetClass="entr" presetSubtype="0" fill="hold" nodeType="withEffect">
                                  <p:stCondLst>
                                    <p:cond delay="17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par>
                                <p:cTn id="44" presetID="22" presetClass="entr" presetSubtype="1" fill="hold" nodeType="withEffect">
                                  <p:stCondLst>
                                    <p:cond delay="210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31" presetClass="entr" presetSubtype="0" fill="hold" nodeType="withEffect">
                                  <p:stCondLst>
                                    <p:cond delay="23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1000" fill="hold"/>
                                        <p:tgtEl>
                                          <p:spTgt spid="27"/>
                                        </p:tgtEl>
                                        <p:attrNameLst>
                                          <p:attrName>ppt_w</p:attrName>
                                        </p:attrNameLst>
                                      </p:cBhvr>
                                      <p:tavLst>
                                        <p:tav tm="0">
                                          <p:val>
                                            <p:fltVal val="0"/>
                                          </p:val>
                                        </p:tav>
                                        <p:tav tm="100000">
                                          <p:val>
                                            <p:strVal val="#ppt_w"/>
                                          </p:val>
                                        </p:tav>
                                      </p:tavLst>
                                    </p:anim>
                                    <p:anim calcmode="lin" valueType="num">
                                      <p:cBhvr>
                                        <p:cTn id="50" dur="1000" fill="hold"/>
                                        <p:tgtEl>
                                          <p:spTgt spid="27"/>
                                        </p:tgtEl>
                                        <p:attrNameLst>
                                          <p:attrName>ppt_h</p:attrName>
                                        </p:attrNameLst>
                                      </p:cBhvr>
                                      <p:tavLst>
                                        <p:tav tm="0">
                                          <p:val>
                                            <p:fltVal val="0"/>
                                          </p:val>
                                        </p:tav>
                                        <p:tav tm="100000">
                                          <p:val>
                                            <p:strVal val="#ppt_h"/>
                                          </p:val>
                                        </p:tav>
                                      </p:tavLst>
                                    </p:anim>
                                    <p:anim calcmode="lin" valueType="num">
                                      <p:cBhvr>
                                        <p:cTn id="51" dur="1000" fill="hold"/>
                                        <p:tgtEl>
                                          <p:spTgt spid="27"/>
                                        </p:tgtEl>
                                        <p:attrNameLst>
                                          <p:attrName>style.rotation</p:attrName>
                                        </p:attrNameLst>
                                      </p:cBhvr>
                                      <p:tavLst>
                                        <p:tav tm="0">
                                          <p:val>
                                            <p:fltVal val="90"/>
                                          </p:val>
                                        </p:tav>
                                        <p:tav tm="100000">
                                          <p:val>
                                            <p:fltVal val="0"/>
                                          </p:val>
                                        </p:tav>
                                      </p:tavLst>
                                    </p:anim>
                                    <p:animEffect transition="in" filter="fade">
                                      <p:cBhvr>
                                        <p:cTn id="52" dur="1000"/>
                                        <p:tgtEl>
                                          <p:spTgt spid="27"/>
                                        </p:tgtEl>
                                      </p:cBhvr>
                                    </p:animEffect>
                                  </p:childTnLst>
                                </p:cTn>
                              </p:par>
                              <p:par>
                                <p:cTn id="53" presetID="22" presetClass="entr" presetSubtype="1" fill="hold" nodeType="withEffect">
                                  <p:stCondLst>
                                    <p:cond delay="280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98"/>
          <p:cNvSpPr/>
          <p:nvPr/>
        </p:nvSpPr>
        <p:spPr bwMode="auto">
          <a:xfrm>
            <a:off x="1545939" y="4237103"/>
            <a:ext cx="95238" cy="576263"/>
          </a:xfrm>
          <a:custGeom>
            <a:avLst/>
            <a:gdLst>
              <a:gd name="T0" fmla="*/ 0 w 1"/>
              <a:gd name="T1" fmla="*/ 0 h 564"/>
              <a:gd name="T2" fmla="*/ 0 w 1"/>
              <a:gd name="T3" fmla="*/ 576263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triangle" w="med" len="med"/>
            <a:tailEnd type="non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16" name="组合 15"/>
          <p:cNvGrpSpPr/>
          <p:nvPr/>
        </p:nvGrpSpPr>
        <p:grpSpPr>
          <a:xfrm>
            <a:off x="2526888" y="1897128"/>
            <a:ext cx="771425" cy="1330325"/>
            <a:chOff x="3585752" y="1736725"/>
            <a:chExt cx="771525" cy="1330325"/>
          </a:xfrm>
        </p:grpSpPr>
        <p:sp>
          <p:nvSpPr>
            <p:cNvPr id="17" name="Line 401"/>
            <p:cNvSpPr>
              <a:spLocks noChangeShapeType="1"/>
            </p:cNvSpPr>
            <p:nvPr/>
          </p:nvSpPr>
          <p:spPr bwMode="auto">
            <a:xfrm flipH="1">
              <a:off x="3585752" y="2384425"/>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18" name="Freeform 404"/>
            <p:cNvSpPr/>
            <p:nvPr/>
          </p:nvSpPr>
          <p:spPr bwMode="auto">
            <a:xfrm>
              <a:off x="3873089" y="1736725"/>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0" name="组合 19"/>
          <p:cNvGrpSpPr/>
          <p:nvPr/>
        </p:nvGrpSpPr>
        <p:grpSpPr>
          <a:xfrm>
            <a:off x="2526888" y="4562541"/>
            <a:ext cx="771425" cy="1330325"/>
            <a:chOff x="3585752" y="4402138"/>
            <a:chExt cx="771525" cy="1330325"/>
          </a:xfrm>
        </p:grpSpPr>
        <p:sp>
          <p:nvSpPr>
            <p:cNvPr id="21" name="Line 400"/>
            <p:cNvSpPr>
              <a:spLocks noChangeShapeType="1"/>
            </p:cNvSpPr>
            <p:nvPr/>
          </p:nvSpPr>
          <p:spPr bwMode="auto">
            <a:xfrm flipH="1">
              <a:off x="3585752" y="5049838"/>
              <a:ext cx="287337" cy="0"/>
            </a:xfrm>
            <a:prstGeom prst="line">
              <a:avLst/>
            </a:prstGeom>
            <a:noFill/>
            <a:ln w="19050">
              <a:solidFill>
                <a:schemeClr val="bg1">
                  <a:lumMod val="65000"/>
                </a:schemeClr>
              </a:solidFill>
              <a:round/>
              <a:headEnd type="none" w="med" len="lg"/>
              <a:tailEnd type="none" w="med" len="lg"/>
            </a:ln>
            <a:effectLst>
              <a:outerShdw dist="17961" dir="2700000" algn="ctr" rotWithShape="0">
                <a:schemeClr val="tx1">
                  <a:alpha val="50000"/>
                </a:schemeClr>
              </a:outerShdw>
            </a:effectLst>
            <a:extLst>
              <a:ext uri="{909E8E84-426E-40DD-AFC4-6F175D3DCCD1}">
                <a14:hiddenFill xmlns:a14="http://schemas.microsoft.com/office/drawing/2010/main">
                  <a:noFill/>
                </a14:hiddenFill>
              </a:ext>
            </a:extLst>
          </p:spPr>
          <p:txBody>
            <a:bodyPr/>
            <a:lstStyle/>
            <a:p>
              <a:endParaRPr lang="zh-CN" altLang="en-US">
                <a:solidFill>
                  <a:schemeClr val="bg1"/>
                </a:solidFill>
              </a:endParaRPr>
            </a:p>
          </p:txBody>
        </p:sp>
        <p:sp>
          <p:nvSpPr>
            <p:cNvPr id="22" name="Freeform 438"/>
            <p:cNvSpPr/>
            <p:nvPr/>
          </p:nvSpPr>
          <p:spPr bwMode="auto">
            <a:xfrm>
              <a:off x="3873089" y="4402138"/>
              <a:ext cx="484188" cy="1330325"/>
            </a:xfrm>
            <a:custGeom>
              <a:avLst/>
              <a:gdLst>
                <a:gd name="T0" fmla="*/ 482274 w 253"/>
                <a:gd name="T1" fmla="*/ 0 h 838"/>
                <a:gd name="T2" fmla="*/ 0 w 253"/>
                <a:gd name="T3" fmla="*/ 0 h 838"/>
                <a:gd name="T4" fmla="*/ 0 w 253"/>
                <a:gd name="T5" fmla="*/ 1328738 h 838"/>
                <a:gd name="T6" fmla="*/ 482274 w 253"/>
                <a:gd name="T7" fmla="*/ 1328738 h 8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838">
                  <a:moveTo>
                    <a:pt x="252" y="0"/>
                  </a:moveTo>
                  <a:lnTo>
                    <a:pt x="0" y="0"/>
                  </a:lnTo>
                  <a:lnTo>
                    <a:pt x="0" y="837"/>
                  </a:lnTo>
                  <a:lnTo>
                    <a:pt x="252" y="837"/>
                  </a:lnTo>
                </a:path>
              </a:pathLst>
            </a:custGeom>
            <a:noFill/>
            <a:ln w="19050" cap="flat" cmpd="sng">
              <a:solidFill>
                <a:schemeClr val="bg1">
                  <a:lumMod val="65000"/>
                </a:schemeClr>
              </a:solidFill>
              <a:prstDash val="solid"/>
              <a:round/>
              <a:headEnd type="triangl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grpSp>
        <p:nvGrpSpPr>
          <p:cNvPr id="23" name="组合 22"/>
          <p:cNvGrpSpPr/>
          <p:nvPr/>
        </p:nvGrpSpPr>
        <p:grpSpPr>
          <a:xfrm>
            <a:off x="655469" y="2184464"/>
            <a:ext cx="1871419" cy="792162"/>
            <a:chOff x="1899442" y="2024063"/>
            <a:chExt cx="1871663" cy="792162"/>
          </a:xfrm>
          <a:solidFill>
            <a:srgbClr val="3D607C"/>
          </a:solidFill>
        </p:grpSpPr>
        <p:sp>
          <p:nvSpPr>
            <p:cNvPr id="24" name="Rectangle 402"/>
            <p:cNvSpPr>
              <a:spLocks noChangeArrowheads="1"/>
            </p:cNvSpPr>
            <p:nvPr/>
          </p:nvSpPr>
          <p:spPr bwMode="auto">
            <a:xfrm>
              <a:off x="1899442" y="2024063"/>
              <a:ext cx="1871663" cy="792162"/>
            </a:xfrm>
            <a:prstGeom prst="rect">
              <a:avLst/>
            </a:prstGeom>
            <a:solidFill>
              <a:schemeClr val="tx2"/>
            </a:solidFill>
            <a:ln w="9525">
              <a:noFill/>
              <a:miter lim="800000"/>
            </a:ln>
          </p:spPr>
          <p:txBody>
            <a:bodyPr wrap="none" anchor="ctr"/>
            <a:lstStyle/>
            <a:p>
              <a:pPr algn="ctr"/>
              <a:endParaRPr lang="zh-CN" altLang="zh-CN">
                <a:solidFill>
                  <a:schemeClr val="bg1"/>
                </a:solidFill>
              </a:endParaRPr>
            </a:p>
          </p:txBody>
        </p:sp>
        <p:sp>
          <p:nvSpPr>
            <p:cNvPr id="25" name="Rectangle 439"/>
            <p:cNvSpPr>
              <a:spLocks noChangeArrowheads="1"/>
            </p:cNvSpPr>
            <p:nvPr/>
          </p:nvSpPr>
          <p:spPr bwMode="auto">
            <a:xfrm>
              <a:off x="1935955" y="2060575"/>
              <a:ext cx="1800225" cy="719138"/>
            </a:xfrm>
            <a:prstGeom prst="rect">
              <a:avLst/>
            </a:prstGeom>
            <a:solidFill>
              <a:schemeClr val="tx2"/>
            </a:solidFill>
            <a:ln w="9525">
              <a:solidFill>
                <a:srgbClr val="808080"/>
              </a:solidFill>
              <a:miter lim="800000"/>
            </a:ln>
          </p:spPr>
          <p:txBody>
            <a:bodyPr wrap="none" anchor="ctr"/>
            <a:lstStyle/>
            <a:p>
              <a:pPr algn="ctr"/>
              <a:endParaRPr lang="zh-CN" altLang="zh-CN">
                <a:solidFill>
                  <a:schemeClr val="bg1"/>
                </a:solidFill>
              </a:endParaRPr>
            </a:p>
          </p:txBody>
        </p:sp>
        <p:sp>
          <p:nvSpPr>
            <p:cNvPr id="26" name="AutoShape 440"/>
            <p:cNvSpPr>
              <a:spLocks noChangeArrowheads="1"/>
            </p:cNvSpPr>
            <p:nvPr/>
          </p:nvSpPr>
          <p:spPr bwMode="auto">
            <a:xfrm rot="5400000">
              <a:off x="1935954" y="20605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27" name="Rectangle 444"/>
            <p:cNvSpPr>
              <a:spLocks noChangeArrowheads="1"/>
            </p:cNvSpPr>
            <p:nvPr/>
          </p:nvSpPr>
          <p:spPr bwMode="auto">
            <a:xfrm>
              <a:off x="2552967" y="2252663"/>
              <a:ext cx="59318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标题</a:t>
              </a:r>
              <a:endParaRPr lang="en-US" altLang="ko-KR" sz="2300" b="1" dirty="0">
                <a:solidFill>
                  <a:schemeClr val="bg1"/>
                </a:solidFill>
                <a:ea typeface="HY헤드라인M"/>
                <a:cs typeface="HY헤드라인M"/>
              </a:endParaRPr>
            </a:p>
          </p:txBody>
        </p:sp>
      </p:grpSp>
      <p:grpSp>
        <p:nvGrpSpPr>
          <p:cNvPr id="28" name="组合 27"/>
          <p:cNvGrpSpPr/>
          <p:nvPr/>
        </p:nvGrpSpPr>
        <p:grpSpPr>
          <a:xfrm>
            <a:off x="655469" y="4813364"/>
            <a:ext cx="1871419" cy="792162"/>
            <a:chOff x="1899442" y="4652963"/>
            <a:chExt cx="1871663" cy="792162"/>
          </a:xfrm>
          <a:solidFill>
            <a:srgbClr val="3D607C"/>
          </a:solidFill>
        </p:grpSpPr>
        <p:sp>
          <p:nvSpPr>
            <p:cNvPr id="29" name="Rectangle 441"/>
            <p:cNvSpPr>
              <a:spLocks noChangeArrowheads="1"/>
            </p:cNvSpPr>
            <p:nvPr/>
          </p:nvSpPr>
          <p:spPr bwMode="auto">
            <a:xfrm>
              <a:off x="1899442" y="4652963"/>
              <a:ext cx="1871663" cy="792162"/>
            </a:xfrm>
            <a:prstGeom prst="rect">
              <a:avLst/>
            </a:prstGeom>
            <a:solidFill>
              <a:schemeClr val="accent2"/>
            </a:solidFill>
            <a:ln w="9525">
              <a:noFill/>
              <a:miter lim="800000"/>
            </a:ln>
          </p:spPr>
          <p:txBody>
            <a:bodyPr wrap="none" anchor="ctr"/>
            <a:lstStyle/>
            <a:p>
              <a:pPr algn="ctr"/>
              <a:endParaRPr lang="zh-CN" altLang="zh-CN">
                <a:solidFill>
                  <a:schemeClr val="bg1"/>
                </a:solidFill>
              </a:endParaRPr>
            </a:p>
          </p:txBody>
        </p:sp>
        <p:sp>
          <p:nvSpPr>
            <p:cNvPr id="30" name="Rectangle 442"/>
            <p:cNvSpPr>
              <a:spLocks noChangeArrowheads="1"/>
            </p:cNvSpPr>
            <p:nvPr/>
          </p:nvSpPr>
          <p:spPr bwMode="auto">
            <a:xfrm>
              <a:off x="1935955" y="4689475"/>
              <a:ext cx="1800225" cy="719138"/>
            </a:xfrm>
            <a:prstGeom prst="rect">
              <a:avLst/>
            </a:prstGeom>
            <a:solidFill>
              <a:schemeClr val="accent2"/>
            </a:solidFill>
            <a:ln w="9525">
              <a:solidFill>
                <a:srgbClr val="808080"/>
              </a:solidFill>
              <a:miter lim="800000"/>
            </a:ln>
          </p:spPr>
          <p:txBody>
            <a:bodyPr wrap="none" anchor="ctr"/>
            <a:lstStyle/>
            <a:p>
              <a:pPr algn="ctr"/>
              <a:endParaRPr lang="zh-CN" altLang="zh-CN">
                <a:solidFill>
                  <a:schemeClr val="bg1"/>
                </a:solidFill>
              </a:endParaRPr>
            </a:p>
          </p:txBody>
        </p:sp>
        <p:sp>
          <p:nvSpPr>
            <p:cNvPr id="31" name="AutoShape 443"/>
            <p:cNvSpPr>
              <a:spLocks noChangeArrowheads="1"/>
            </p:cNvSpPr>
            <p:nvPr/>
          </p:nvSpPr>
          <p:spPr bwMode="auto">
            <a:xfrm rot="5400000">
              <a:off x="1935954" y="4689476"/>
              <a:ext cx="252413" cy="252412"/>
            </a:xfrm>
            <a:prstGeom prst="rtTriangle">
              <a:avLst/>
            </a:prstGeom>
            <a:solidFill>
              <a:schemeClr val="bg1"/>
            </a:solidFill>
            <a:ln>
              <a:noFill/>
            </a:ln>
          </p:spPr>
          <p:txBody>
            <a:bodyPr wrap="none" anchor="ctr"/>
            <a:lstStyle/>
            <a:p>
              <a:endParaRPr lang="zh-CN" altLang="zh-CN">
                <a:solidFill>
                  <a:schemeClr val="bg1"/>
                </a:solidFill>
              </a:endParaRPr>
            </a:p>
          </p:txBody>
        </p:sp>
        <p:sp>
          <p:nvSpPr>
            <p:cNvPr id="32" name="Rectangle 445"/>
            <p:cNvSpPr>
              <a:spLocks noChangeArrowheads="1"/>
            </p:cNvSpPr>
            <p:nvPr/>
          </p:nvSpPr>
          <p:spPr bwMode="auto">
            <a:xfrm>
              <a:off x="2544212" y="4878388"/>
              <a:ext cx="597999" cy="3539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300" b="1" dirty="0">
                  <a:solidFill>
                    <a:schemeClr val="bg1"/>
                  </a:solidFill>
                  <a:ea typeface="HY헤드라인M"/>
                  <a:cs typeface="HY헤드라인M"/>
                </a:rPr>
                <a:t>标题</a:t>
              </a:r>
              <a:endParaRPr lang="en-US" altLang="ko-KR" sz="2300" b="1" dirty="0">
                <a:solidFill>
                  <a:schemeClr val="bg1"/>
                </a:solidFill>
                <a:ea typeface="HY헤드라인M"/>
                <a:cs typeface="HY헤드라인M"/>
              </a:endParaRPr>
            </a:p>
          </p:txBody>
        </p:sp>
      </p:grpSp>
      <p:grpSp>
        <p:nvGrpSpPr>
          <p:cNvPr id="33" name="组合 32"/>
          <p:cNvGrpSpPr/>
          <p:nvPr/>
        </p:nvGrpSpPr>
        <p:grpSpPr>
          <a:xfrm>
            <a:off x="711023" y="3670364"/>
            <a:ext cx="1765070" cy="468312"/>
            <a:chOff x="1955005" y="3509963"/>
            <a:chExt cx="1765300" cy="468312"/>
          </a:xfrm>
          <a:solidFill>
            <a:srgbClr val="FF431E"/>
          </a:solidFill>
        </p:grpSpPr>
        <p:sp>
          <p:nvSpPr>
            <p:cNvPr id="34" name="Rectangle 447"/>
            <p:cNvSpPr>
              <a:spLocks noChangeArrowheads="1"/>
            </p:cNvSpPr>
            <p:nvPr/>
          </p:nvSpPr>
          <p:spPr bwMode="auto">
            <a:xfrm>
              <a:off x="1955005" y="3509963"/>
              <a:ext cx="1765300" cy="468312"/>
            </a:xfrm>
            <a:prstGeom prst="rect">
              <a:avLst/>
            </a:prstGeom>
            <a:solidFill>
              <a:schemeClr val="accent1"/>
            </a:solidFill>
            <a:ln w="9525">
              <a:noFill/>
              <a:miter lim="800000"/>
            </a:ln>
          </p:spPr>
          <p:txBody>
            <a:bodyPr wrap="none" anchor="ctr"/>
            <a:lstStyle/>
            <a:p>
              <a:pPr algn="ctr"/>
              <a:endParaRPr lang="zh-CN" altLang="zh-CN">
                <a:solidFill>
                  <a:schemeClr val="bg1"/>
                </a:solidFill>
              </a:endParaRPr>
            </a:p>
          </p:txBody>
        </p:sp>
        <p:sp>
          <p:nvSpPr>
            <p:cNvPr id="35" name="Rectangle 448"/>
            <p:cNvSpPr>
              <a:spLocks noChangeArrowheads="1"/>
            </p:cNvSpPr>
            <p:nvPr/>
          </p:nvSpPr>
          <p:spPr bwMode="auto">
            <a:xfrm>
              <a:off x="1989136" y="3532188"/>
              <a:ext cx="1697037" cy="423862"/>
            </a:xfrm>
            <a:prstGeom prst="rect">
              <a:avLst/>
            </a:prstGeom>
            <a:solidFill>
              <a:schemeClr val="accent1"/>
            </a:solidFill>
            <a:ln w="9525">
              <a:solidFill>
                <a:schemeClr val="bg1"/>
              </a:solidFill>
              <a:miter lim="800000"/>
            </a:ln>
          </p:spPr>
          <p:txBody>
            <a:bodyPr wrap="none" anchor="ctr"/>
            <a:lstStyle/>
            <a:p>
              <a:pPr algn="ctr"/>
              <a:endParaRPr lang="zh-CN" altLang="zh-CN">
                <a:solidFill>
                  <a:schemeClr val="bg1"/>
                </a:solidFill>
              </a:endParaRPr>
            </a:p>
          </p:txBody>
        </p:sp>
        <p:sp>
          <p:nvSpPr>
            <p:cNvPr id="36" name="Rectangle 449"/>
            <p:cNvSpPr>
              <a:spLocks noChangeArrowheads="1"/>
            </p:cNvSpPr>
            <p:nvPr/>
          </p:nvSpPr>
          <p:spPr bwMode="auto">
            <a:xfrm>
              <a:off x="2646984" y="3649663"/>
              <a:ext cx="359120" cy="215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b="1" dirty="0">
                  <a:solidFill>
                    <a:schemeClr val="bg1"/>
                  </a:solidFill>
                  <a:ea typeface="HY헤드라인M"/>
                  <a:cs typeface="HY헤드라인M"/>
                </a:rPr>
                <a:t>标题</a:t>
              </a:r>
              <a:endParaRPr lang="en-US" altLang="ko-KR" sz="1400" b="1" dirty="0">
                <a:solidFill>
                  <a:schemeClr val="bg1"/>
                </a:solidFill>
                <a:ea typeface="HY헤드라인M"/>
                <a:cs typeface="HY헤드라인M"/>
              </a:endParaRPr>
            </a:p>
          </p:txBody>
        </p:sp>
      </p:grpSp>
      <p:sp>
        <p:nvSpPr>
          <p:cNvPr id="37" name="Freeform 450"/>
          <p:cNvSpPr/>
          <p:nvPr/>
        </p:nvSpPr>
        <p:spPr bwMode="auto">
          <a:xfrm>
            <a:off x="1545939" y="2994089"/>
            <a:ext cx="95238" cy="576262"/>
          </a:xfrm>
          <a:custGeom>
            <a:avLst/>
            <a:gdLst>
              <a:gd name="T0" fmla="*/ 0 w 1"/>
              <a:gd name="T1" fmla="*/ 0 h 564"/>
              <a:gd name="T2" fmla="*/ 0 w 1"/>
              <a:gd name="T3" fmla="*/ 576262 h 564"/>
              <a:gd name="T4" fmla="*/ 0 60000 65536"/>
              <a:gd name="T5" fmla="*/ 0 60000 65536"/>
            </a:gdLst>
            <a:ahLst/>
            <a:cxnLst>
              <a:cxn ang="T4">
                <a:pos x="T0" y="T1"/>
              </a:cxn>
              <a:cxn ang="T5">
                <a:pos x="T2" y="T3"/>
              </a:cxn>
            </a:cxnLst>
            <a:rect l="0" t="0" r="r" b="b"/>
            <a:pathLst>
              <a:path w="1" h="564">
                <a:moveTo>
                  <a:pt x="0" y="0"/>
                </a:moveTo>
                <a:lnTo>
                  <a:pt x="0" y="564"/>
                </a:lnTo>
              </a:path>
            </a:pathLst>
          </a:custGeom>
          <a:noFill/>
          <a:ln w="19050" cap="flat" cmpd="sng">
            <a:solidFill>
              <a:schemeClr val="bg1">
                <a:lumMod val="65000"/>
              </a:schemeClr>
            </a:solidFill>
            <a:prstDash val="solid"/>
            <a:round/>
            <a:headEnd type="none" w="med" len="med"/>
            <a:tailEnd type="triangle" w="med" len="med"/>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txBody>
          <a:bodyPr/>
          <a:lstStyle/>
          <a:p>
            <a:endParaRPr lang="zh-CN" altLang="en-US">
              <a:solidFill>
                <a:schemeClr val="bg1"/>
              </a:solidFill>
            </a:endParaRPr>
          </a:p>
        </p:txBody>
      </p:sp>
      <p:grpSp>
        <p:nvGrpSpPr>
          <p:cNvPr id="38" name="组合 37"/>
          <p:cNvGrpSpPr/>
          <p:nvPr/>
        </p:nvGrpSpPr>
        <p:grpSpPr>
          <a:xfrm>
            <a:off x="3428470" y="1573278"/>
            <a:ext cx="3130143" cy="900113"/>
            <a:chOff x="4672805" y="1412875"/>
            <a:chExt cx="3130550" cy="900113"/>
          </a:xfrm>
          <a:solidFill>
            <a:schemeClr val="tx2"/>
          </a:solidFill>
        </p:grpSpPr>
        <p:sp>
          <p:nvSpPr>
            <p:cNvPr id="39"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40"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42"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43" name="椭圆 42"/>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3428470" y="2670240"/>
            <a:ext cx="3130143" cy="900113"/>
            <a:chOff x="4672805" y="1412875"/>
            <a:chExt cx="3130550" cy="900113"/>
          </a:xfrm>
          <a:solidFill>
            <a:schemeClr val="tx2"/>
          </a:solidFill>
        </p:grpSpPr>
        <p:sp>
          <p:nvSpPr>
            <p:cNvPr id="45"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46"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48"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49" name="椭圆 48"/>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3463390" y="4161463"/>
            <a:ext cx="3130143" cy="900113"/>
            <a:chOff x="4672805" y="1412875"/>
            <a:chExt cx="3130550" cy="900113"/>
          </a:xfrm>
          <a:solidFill>
            <a:schemeClr val="accent2"/>
          </a:solidFill>
        </p:grpSpPr>
        <p:sp>
          <p:nvSpPr>
            <p:cNvPr id="51"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52"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54"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55" name="椭圆 54"/>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3463390" y="5258425"/>
            <a:ext cx="3130143" cy="900113"/>
            <a:chOff x="4672805" y="1412875"/>
            <a:chExt cx="3130550" cy="900113"/>
          </a:xfrm>
          <a:solidFill>
            <a:schemeClr val="accent2"/>
          </a:solidFill>
        </p:grpSpPr>
        <p:sp>
          <p:nvSpPr>
            <p:cNvPr id="57" name="Rectangle 403"/>
            <p:cNvSpPr>
              <a:spLocks noChangeArrowheads="1"/>
            </p:cNvSpPr>
            <p:nvPr/>
          </p:nvSpPr>
          <p:spPr bwMode="auto">
            <a:xfrm>
              <a:off x="4672805" y="1412875"/>
              <a:ext cx="3130550" cy="900113"/>
            </a:xfrm>
            <a:prstGeom prst="rect">
              <a:avLst/>
            </a:prstGeom>
            <a:grpFill/>
            <a:ln w="9525">
              <a:solidFill>
                <a:srgbClr val="FFFFFF">
                  <a:alpha val="39999"/>
                </a:srgbClr>
              </a:solidFill>
              <a:miter lim="800000"/>
            </a:ln>
          </p:spPr>
          <p:txBody>
            <a:bodyPr wrap="none" anchor="ctr"/>
            <a:lstStyle/>
            <a:p>
              <a:pPr algn="ctr"/>
              <a:endParaRPr lang="zh-CN" altLang="zh-CN">
                <a:solidFill>
                  <a:schemeClr val="bg1"/>
                </a:solidFill>
              </a:endParaRPr>
            </a:p>
          </p:txBody>
        </p:sp>
        <p:sp>
          <p:nvSpPr>
            <p:cNvPr id="58" name="Rectangle 408"/>
            <p:cNvSpPr>
              <a:spLocks noChangeArrowheads="1"/>
            </p:cNvSpPr>
            <p:nvPr/>
          </p:nvSpPr>
          <p:spPr bwMode="auto">
            <a:xfrm>
              <a:off x="4707730" y="1447800"/>
              <a:ext cx="3059112" cy="827088"/>
            </a:xfrm>
            <a:prstGeom prst="rect">
              <a:avLst/>
            </a:prstGeom>
            <a:grpFill/>
            <a:ln w="9525">
              <a:solidFill>
                <a:srgbClr val="808080"/>
              </a:solidFill>
              <a:miter lim="800000"/>
            </a:ln>
          </p:spPr>
          <p:txBody>
            <a:bodyPr wrap="none" anchor="ctr"/>
            <a:lstStyle/>
            <a:p>
              <a:pPr algn="ctr"/>
              <a:endParaRPr lang="zh-CN" altLang="zh-CN">
                <a:solidFill>
                  <a:schemeClr val="bg1"/>
                </a:solidFill>
              </a:endParaRPr>
            </a:p>
          </p:txBody>
        </p:sp>
        <p:sp>
          <p:nvSpPr>
            <p:cNvPr id="60" name="Rectangle 414"/>
            <p:cNvSpPr>
              <a:spLocks noChangeArrowheads="1"/>
            </p:cNvSpPr>
            <p:nvPr/>
          </p:nvSpPr>
          <p:spPr bwMode="auto">
            <a:xfrm>
              <a:off x="5306217" y="1806575"/>
              <a:ext cx="1385175" cy="2769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dirty="0">
                  <a:solidFill>
                    <a:schemeClr val="bg1"/>
                  </a:solidFill>
                </a:rPr>
                <a:t>添加文字内容</a:t>
              </a:r>
              <a:endParaRPr lang="en-US" altLang="ko-KR" dirty="0">
                <a:solidFill>
                  <a:schemeClr val="bg1"/>
                </a:solidFill>
              </a:endParaRPr>
            </a:p>
          </p:txBody>
        </p:sp>
        <p:sp>
          <p:nvSpPr>
            <p:cNvPr id="61" name="椭圆 60"/>
            <p:cNvSpPr/>
            <p:nvPr/>
          </p:nvSpPr>
          <p:spPr>
            <a:xfrm>
              <a:off x="4860032" y="1772816"/>
              <a:ext cx="288032" cy="2880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2" name="直接连接符 61"/>
          <p:cNvCxnSpPr/>
          <p:nvPr/>
        </p:nvCxnSpPr>
        <p:spPr>
          <a:xfrm>
            <a:off x="7020276" y="1556792"/>
            <a:ext cx="0" cy="456364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191942" y="2705164"/>
            <a:ext cx="4520683" cy="2751522"/>
          </a:xfrm>
          <a:prstGeom prst="rect">
            <a:avLst/>
          </a:prstGeom>
          <a:noFill/>
        </p:spPr>
        <p:txBody>
          <a:bodyPr wrap="square" rtlCol="0">
            <a:spAutoFit/>
          </a:bodyPr>
          <a:lstStyle/>
          <a:p>
            <a:pPr>
              <a:lnSpc>
                <a:spcPct val="120000"/>
              </a:lnSpc>
              <a:spcBef>
                <a:spcPct val="0"/>
              </a:spcBef>
            </a:pPr>
            <a:r>
              <a:rPr lang="zh-CN" altLang="en-US" sz="16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600" dirty="0">
              <a:solidFill>
                <a:schemeClr val="tx1">
                  <a:lumMod val="50000"/>
                  <a:lumOff val="50000"/>
                </a:schemeClr>
              </a:solidFill>
              <a:sym typeface="微软雅黑" panose="020B0503020204020204" pitchFamily="34" charset="-122"/>
            </a:endParaRPr>
          </a:p>
          <a:p>
            <a:pPr>
              <a:lnSpc>
                <a:spcPct val="120000"/>
              </a:lnSpc>
              <a:spcBef>
                <a:spcPct val="0"/>
              </a:spcBef>
            </a:pPr>
            <a:r>
              <a:rPr lang="zh-CN" altLang="en-US" sz="16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600" dirty="0">
              <a:solidFill>
                <a:schemeClr val="tx1">
                  <a:lumMod val="50000"/>
                  <a:lumOff val="50000"/>
                </a:schemeClr>
              </a:solidFill>
              <a:sym typeface="微软雅黑" panose="020B0503020204020204" pitchFamily="34" charset="-122"/>
            </a:endParaRPr>
          </a:p>
          <a:p>
            <a:pPr>
              <a:lnSpc>
                <a:spcPct val="120000"/>
              </a:lnSpc>
              <a:spcBef>
                <a:spcPct val="0"/>
              </a:spcBef>
              <a:buNone/>
            </a:pPr>
            <a:endParaRPr lang="zh-CN" altLang="en-US" sz="1600" dirty="0">
              <a:solidFill>
                <a:schemeClr val="tx1">
                  <a:lumMod val="50000"/>
                  <a:lumOff val="50000"/>
                </a:schemeClr>
              </a:solidFill>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par>
                          <p:cTn id="49" fill="hold">
                            <p:stCondLst>
                              <p:cond delay="4500"/>
                            </p:stCondLst>
                            <p:childTnLst>
                              <p:par>
                                <p:cTn id="50" presetID="10" presetClass="entr" presetSubtype="0" fill="hold" grpId="0" nodeType="afterEffect">
                                  <p:stCondLst>
                                    <p:cond delay="0"/>
                                  </p:stCondLst>
                                  <p:iterate type="wd">
                                    <p:tmPct val="10000"/>
                                  </p:iterate>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7" grpId="0" animBg="1"/>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3483927" y="2062894"/>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6665" b="1" dirty="0" smtClean="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rPr>
              <a:t>说教法</a:t>
            </a:r>
            <a:endParaRPr lang="en-US" altLang="zh-CN" sz="6665" b="1" dirty="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 name="矩形 70"/>
          <p:cNvSpPr>
            <a:spLocks noChangeArrowheads="1"/>
          </p:cNvSpPr>
          <p:nvPr/>
        </p:nvSpPr>
        <p:spPr bwMode="auto">
          <a:xfrm>
            <a:off x="3579937" y="3752262"/>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endPar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5627" y="2882899"/>
            <a:ext cx="7205487" cy="1207011"/>
          </a:xfrm>
          <a:prstGeom prst="rect">
            <a:avLst/>
          </a:prstGeom>
        </p:spPr>
      </p:pic>
      <p:sp>
        <p:nvSpPr>
          <p:cNvPr id="5" name="五角星 4"/>
          <p:cNvSpPr/>
          <p:nvPr/>
        </p:nvSpPr>
        <p:spPr>
          <a:xfrm rot="19903756">
            <a:off x="1038487" y="3004449"/>
            <a:ext cx="1056364" cy="1056364"/>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五角星 5"/>
          <p:cNvSpPr/>
          <p:nvPr/>
        </p:nvSpPr>
        <p:spPr>
          <a:xfrm rot="21380687">
            <a:off x="1443913" y="4784953"/>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五角星 6"/>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角星 7"/>
          <p:cNvSpPr/>
          <p:nvPr/>
        </p:nvSpPr>
        <p:spPr>
          <a:xfrm rot="19938392">
            <a:off x="2450993" y="4235015"/>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五角星 8"/>
          <p:cNvSpPr/>
          <p:nvPr/>
        </p:nvSpPr>
        <p:spPr>
          <a:xfrm rot="19967404">
            <a:off x="9635518" y="4132925"/>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五角星 9"/>
          <p:cNvSpPr/>
          <p:nvPr/>
        </p:nvSpPr>
        <p:spPr>
          <a:xfrm>
            <a:off x="8457663" y="4650042"/>
            <a:ext cx="337916" cy="337916"/>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五角星 10"/>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五角星 11"/>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五角星 12"/>
          <p:cNvSpPr/>
          <p:nvPr/>
        </p:nvSpPr>
        <p:spPr>
          <a:xfrm rot="19922997">
            <a:off x="11089270" y="4136674"/>
            <a:ext cx="191732" cy="191732"/>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0000">
                                          <p:cBhvr additive="base">
                                            <p:cTn id="24"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14:bounceEnd="50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50000">
                                          <p:cBhvr additive="base">
                                            <p:cTn id="36" dur="7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14:bounceEnd="50000">
                                          <p:cBhvr additive="base">
                                            <p:cTn id="40"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14:bounceEnd="50000">
                                          <p:cBhvr additive="base">
                                            <p:cTn id="44" dur="7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0000">
                                          <p:cBhvr additive="base">
                                            <p:cTn id="48"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14:bounceEnd="50000">
                                          <p:cBhvr additive="base">
                                            <p:cTn id="52"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14:bounceEnd="50000">
                                          <p:cBhvr additive="base">
                                            <p:cTn id="56"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50" fill="hold"/>
                                            <p:tgtEl>
                                              <p:spTgt spid="8"/>
                                            </p:tgtEl>
                                            <p:attrNameLst>
                                              <p:attrName>ppt_x</p:attrName>
                                            </p:attrNameLst>
                                          </p:cBhvr>
                                          <p:tavLst>
                                            <p:tav tm="0">
                                              <p:val>
                                                <p:strVal val="#ppt_x"/>
                                              </p:val>
                                            </p:tav>
                                            <p:tav tm="100000">
                                              <p:val>
                                                <p:strVal val="#ppt_x"/>
                                              </p:val>
                                            </p:tav>
                                          </p:tavLst>
                                        </p:anim>
                                        <p:anim calcmode="lin" valueType="num">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ppt_x"/>
                                              </p:val>
                                            </p:tav>
                                            <p:tav tm="100000">
                                              <p:val>
                                                <p:strVal val="#ppt_x"/>
                                              </p:val>
                                            </p:tav>
                                          </p:tavLst>
                                        </p:anim>
                                        <p:anim calcmode="lin" valueType="num">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7"/>
          <p:cNvSpPr>
            <a:spLocks noChangeArrowheads="1"/>
          </p:cNvSpPr>
          <p:nvPr/>
        </p:nvSpPr>
        <p:spPr bwMode="auto">
          <a:xfrm>
            <a:off x="4722557" y="3968751"/>
            <a:ext cx="1516860" cy="1323975"/>
          </a:xfrm>
          <a:prstGeom prst="hexagon">
            <a:avLst>
              <a:gd name="adj" fmla="val 28652"/>
              <a:gd name="vf" fmla="val 115470"/>
            </a:avLst>
          </a:prstGeom>
          <a:solidFill>
            <a:schemeClr val="accent5"/>
          </a:solidFill>
          <a:ln>
            <a:noFill/>
          </a:ln>
        </p:spPr>
        <p:txBody>
          <a:bodyPr vert="horz" wrap="square" lIns="91440" tIns="45720" rIns="91440" bIns="45720" numCol="1" anchor="t" anchorCtr="0" compatLnSpc="1"/>
          <a:lstStyle/>
          <a:p>
            <a:pPr lvl="2"/>
            <a:r>
              <a:rPr lang="en-US" dirty="0">
                <a:solidFill>
                  <a:schemeClr val="tx1">
                    <a:lumMod val="50000"/>
                    <a:lumOff val="50000"/>
                  </a:schemeClr>
                </a:solidFill>
                <a:sym typeface="微软雅黑" panose="020B0503020204020204" pitchFamily="34" charset="-122"/>
              </a:rPr>
              <a:t> </a:t>
            </a:r>
            <a:endParaRPr lang="zh-CN" altLang="en-US" dirty="0">
              <a:solidFill>
                <a:schemeClr val="tx1">
                  <a:lumMod val="50000"/>
                  <a:lumOff val="50000"/>
                </a:schemeClr>
              </a:solidFill>
            </a:endParaRPr>
          </a:p>
        </p:txBody>
      </p:sp>
      <p:sp>
        <p:nvSpPr>
          <p:cNvPr id="14" name="AutoShape 8"/>
          <p:cNvSpPr>
            <a:spLocks noChangeArrowheads="1"/>
          </p:cNvSpPr>
          <p:nvPr/>
        </p:nvSpPr>
        <p:spPr bwMode="auto">
          <a:xfrm>
            <a:off x="7286623" y="3517899"/>
            <a:ext cx="2598971" cy="2216150"/>
          </a:xfrm>
          <a:prstGeom prst="hexagon">
            <a:avLst>
              <a:gd name="adj" fmla="val 29334"/>
              <a:gd name="vf" fmla="val 115470"/>
            </a:avLst>
          </a:prstGeom>
          <a:solidFill>
            <a:schemeClr val="accent5"/>
          </a:solidFill>
          <a:ln w="3175" cap="flat" cmpd="sng">
            <a:noFill/>
            <a:bevel/>
          </a:ln>
        </p:spPr>
        <p:txBody>
          <a:bodyPr anchor="ctr"/>
          <a:lstStyle/>
          <a:p>
            <a:pPr algn="ctr"/>
            <a:endParaRPr lang="zh-CN" altLang="zh-CN">
              <a:solidFill>
                <a:srgbClr val="F8F8F8"/>
              </a:solidFill>
              <a:ea typeface="微软雅黑" panose="020B0503020204020204" pitchFamily="34" charset="-122"/>
              <a:sym typeface="微软雅黑" panose="020B0503020204020204" pitchFamily="34" charset="-122"/>
            </a:endParaRPr>
          </a:p>
        </p:txBody>
      </p:sp>
      <p:cxnSp>
        <p:nvCxnSpPr>
          <p:cNvPr id="15" name="AutoShape 9"/>
          <p:cNvCxnSpPr>
            <a:cxnSpLocks noChangeShapeType="1"/>
            <a:stCxn id="13" idx="1"/>
            <a:endCxn id="14" idx="2"/>
          </p:cNvCxnSpPr>
          <p:nvPr/>
        </p:nvCxnSpPr>
        <p:spPr bwMode="auto">
          <a:xfrm>
            <a:off x="5469880" y="4619624"/>
            <a:ext cx="1818328" cy="6350"/>
          </a:xfrm>
          <a:prstGeom prst="straightConnector1">
            <a:avLst/>
          </a:prstGeom>
          <a:noFill/>
          <a:ln w="38100" cmpd="sng">
            <a:solidFill>
              <a:schemeClr val="accent5"/>
            </a:solidFill>
            <a:bevel/>
            <a:tailEnd type="triangle" w="med" len="med"/>
          </a:ln>
          <a:extLst>
            <a:ext uri="{909E8E84-426E-40DD-AFC4-6F175D3DCCD1}">
              <a14:hiddenFill xmlns:a14="http://schemas.microsoft.com/office/drawing/2010/main">
                <a:noFill/>
              </a14:hiddenFill>
            </a:ext>
          </a:extLst>
        </p:spPr>
      </p:cxnSp>
      <p:sp>
        <p:nvSpPr>
          <p:cNvPr id="16" name="TextBox 147"/>
          <p:cNvSpPr>
            <a:spLocks noChangeArrowheads="1"/>
          </p:cNvSpPr>
          <p:nvPr/>
        </p:nvSpPr>
        <p:spPr bwMode="auto">
          <a:xfrm>
            <a:off x="7418316" y="4380675"/>
            <a:ext cx="2267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b="1" dirty="0">
              <a:solidFill>
                <a:srgbClr val="F8F8F8"/>
              </a:solidFill>
            </a:endParaRPr>
          </a:p>
        </p:txBody>
      </p:sp>
      <p:grpSp>
        <p:nvGrpSpPr>
          <p:cNvPr id="17" name="组合 16"/>
          <p:cNvGrpSpPr/>
          <p:nvPr/>
        </p:nvGrpSpPr>
        <p:grpSpPr>
          <a:xfrm>
            <a:off x="3500819" y="1881188"/>
            <a:ext cx="1516860" cy="1323975"/>
            <a:chOff x="3044412" y="1849437"/>
            <a:chExt cx="1517650" cy="1323975"/>
          </a:xfrm>
        </p:grpSpPr>
        <p:sp>
          <p:nvSpPr>
            <p:cNvPr id="18"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47"/>
            <p:cNvSpPr>
              <a:spLocks noChangeArrowheads="1"/>
            </p:cNvSpPr>
            <p:nvPr/>
          </p:nvSpPr>
          <p:spPr bwMode="auto">
            <a:xfrm>
              <a:off x="3249199" y="23495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20" name="组合 19"/>
          <p:cNvGrpSpPr/>
          <p:nvPr/>
        </p:nvGrpSpPr>
        <p:grpSpPr>
          <a:xfrm>
            <a:off x="4724143" y="2565401"/>
            <a:ext cx="1516860" cy="1323975"/>
            <a:chOff x="4268374" y="2533650"/>
            <a:chExt cx="1517650" cy="1323975"/>
          </a:xfrm>
        </p:grpSpPr>
        <p:sp>
          <p:nvSpPr>
            <p:cNvPr id="21"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chemeClr val="accent3"/>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47"/>
            <p:cNvSpPr>
              <a:spLocks noChangeArrowheads="1"/>
            </p:cNvSpPr>
            <p:nvPr/>
          </p:nvSpPr>
          <p:spPr bwMode="auto">
            <a:xfrm>
              <a:off x="4463637"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25" name="组合 24"/>
          <p:cNvGrpSpPr/>
          <p:nvPr/>
        </p:nvGrpSpPr>
        <p:grpSpPr>
          <a:xfrm>
            <a:off x="2277493" y="2565401"/>
            <a:ext cx="1516860" cy="1323975"/>
            <a:chOff x="1820449" y="2533650"/>
            <a:chExt cx="1517650" cy="1323975"/>
          </a:xfrm>
        </p:grpSpPr>
        <p:sp>
          <p:nvSpPr>
            <p:cNvPr id="26"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chemeClr val="accent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47"/>
            <p:cNvSpPr>
              <a:spLocks noChangeArrowheads="1"/>
            </p:cNvSpPr>
            <p:nvPr/>
          </p:nvSpPr>
          <p:spPr bwMode="auto">
            <a:xfrm>
              <a:off x="2034762"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32" name="组合 31"/>
          <p:cNvGrpSpPr/>
          <p:nvPr/>
        </p:nvGrpSpPr>
        <p:grpSpPr>
          <a:xfrm>
            <a:off x="2277493" y="3968751"/>
            <a:ext cx="1516860" cy="1323975"/>
            <a:chOff x="1820449" y="3937000"/>
            <a:chExt cx="1517650" cy="1323975"/>
          </a:xfrm>
        </p:grpSpPr>
        <p:sp>
          <p:nvSpPr>
            <p:cNvPr id="33"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147"/>
            <p:cNvSpPr>
              <a:spLocks noChangeArrowheads="1"/>
            </p:cNvSpPr>
            <p:nvPr/>
          </p:nvSpPr>
          <p:spPr bwMode="auto">
            <a:xfrm>
              <a:off x="2034762" y="44211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35" name="组合 34"/>
          <p:cNvGrpSpPr/>
          <p:nvPr/>
        </p:nvGrpSpPr>
        <p:grpSpPr>
          <a:xfrm>
            <a:off x="3500819" y="4689476"/>
            <a:ext cx="1516860" cy="1323975"/>
            <a:chOff x="3044412" y="4657725"/>
            <a:chExt cx="1517650" cy="1323975"/>
          </a:xfrm>
        </p:grpSpPr>
        <p:sp>
          <p:nvSpPr>
            <p:cNvPr id="36"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47"/>
            <p:cNvSpPr>
              <a:spLocks noChangeArrowheads="1"/>
            </p:cNvSpPr>
            <p:nvPr/>
          </p:nvSpPr>
          <p:spPr bwMode="auto">
            <a:xfrm>
              <a:off x="3249199" y="5135562"/>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solidFill>
                  <a:schemeClr val="tx1">
                    <a:lumMod val="50000"/>
                    <a:lumOff val="50000"/>
                  </a:schemeClr>
                </a:solidFill>
              </a:endParaRPr>
            </a:p>
          </p:txBody>
        </p:sp>
      </p:grpSp>
      <p:sp>
        <p:nvSpPr>
          <p:cNvPr id="39" name="AutoShape 5"/>
          <p:cNvSpPr>
            <a:spLocks noChangeArrowheads="1"/>
          </p:cNvSpPr>
          <p:nvPr/>
        </p:nvSpPr>
        <p:spPr bwMode="auto">
          <a:xfrm>
            <a:off x="3500819" y="3284538"/>
            <a:ext cx="1516860" cy="1323975"/>
          </a:xfrm>
          <a:prstGeom prst="hexagon">
            <a:avLst>
              <a:gd name="adj" fmla="val 28652"/>
              <a:gd name="vf" fmla="val 115470"/>
            </a:avLst>
          </a:prstGeom>
          <a:solidFill>
            <a:schemeClr val="accent4"/>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40" name="TextBox 147"/>
          <p:cNvSpPr>
            <a:spLocks noChangeArrowheads="1"/>
          </p:cNvSpPr>
          <p:nvPr/>
        </p:nvSpPr>
        <p:spPr bwMode="auto">
          <a:xfrm>
            <a:off x="3722954" y="3618598"/>
            <a:ext cx="1053551" cy="646331"/>
          </a:xfrm>
          <a:prstGeom prst="rect">
            <a:avLst/>
          </a:prstGeom>
          <a:noFill/>
          <a:ln w="3175" cap="flat" cmpd="sng">
            <a:noFill/>
            <a:bevel/>
          </a:ln>
        </p:spPr>
        <p:txBody>
          <a:bodyPr anchor="ctr"/>
          <a:lstStyle/>
          <a:p>
            <a:pPr algn="ctr"/>
            <a:r>
              <a:rPr lang="zh-CN" altLang="en-US" dirty="0">
                <a:solidFill>
                  <a:schemeClr val="bg1"/>
                </a:solidFill>
                <a:ea typeface="微软雅黑" panose="020B0503020204020204" pitchFamily="34" charset="-122"/>
                <a:sym typeface="微软雅黑" panose="020B0503020204020204" pitchFamily="34" charset="-122"/>
              </a:rPr>
              <a:t>添加标题</a:t>
            </a:r>
            <a:endParaRPr lang="zh-CN" altLang="en-US" dirty="0">
              <a:solidFill>
                <a:schemeClr val="bg1"/>
              </a:solidFill>
              <a:ea typeface="微软雅黑" panose="020B0503020204020204" pitchFamily="34" charset="-122"/>
            </a:endParaRPr>
          </a:p>
        </p:txBody>
      </p:sp>
      <p:sp>
        <p:nvSpPr>
          <p:cNvPr id="41" name="TextBox 40"/>
          <p:cNvSpPr txBox="1"/>
          <p:nvPr/>
        </p:nvSpPr>
        <p:spPr>
          <a:xfrm>
            <a:off x="7393794" y="1984113"/>
            <a:ext cx="3814774" cy="92333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grpId="0" nodeType="afterEffect">
                                  <p:stCondLst>
                                    <p:cond delay="0"/>
                                  </p:stCondLst>
                                  <p:childTnLst>
                                    <p:animMotion origin="layout" path="M 0.35931 0.3963 L -4.18629E-6 -1.85185E-6 " pathEditMode="relative" rAng="0" ptsTypes="AA">
                                      <p:cBhvr>
                                        <p:cTn id="9" dur="1000" fill="hold"/>
                                        <p:tgtEl>
                                          <p:spTgt spid="13"/>
                                        </p:tgtEl>
                                        <p:attrNameLst>
                                          <p:attrName>ppt_x</p:attrName>
                                          <p:attrName>ppt_y</p:attrName>
                                        </p:attrNameLst>
                                      </p:cBhvr>
                                      <p:rCtr x="-17965" y="-19815"/>
                                    </p:animMotion>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49" presetClass="path" presetSubtype="0" accel="50000" decel="50000" fill="hold" nodeType="withEffect">
                                  <p:stCondLst>
                                    <p:cond delay="0"/>
                                  </p:stCondLst>
                                  <p:childTnLst>
                                    <p:animMotion origin="layout" path="M 4.9304E-6 -0.49629 L 4.9304E-6 -3.7037E-6 " pathEditMode="relative" rAng="0" ptsTypes="AA">
                                      <p:cBhvr>
                                        <p:cTn id="13" dur="1000" fill="hold"/>
                                        <p:tgtEl>
                                          <p:spTgt spid="17"/>
                                        </p:tgtEl>
                                        <p:attrNameLst>
                                          <p:attrName>ppt_x</p:attrName>
                                          <p:attrName>ppt_y</p:attrName>
                                        </p:attrNameLst>
                                      </p:cBhvr>
                                      <p:rCtr x="0" y="24815"/>
                                    </p:animMotion>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49" presetClass="path" presetSubtype="0" accel="50000" decel="50000" fill="hold" nodeType="withEffect">
                                  <p:stCondLst>
                                    <p:cond delay="0"/>
                                  </p:stCondLst>
                                  <p:childTnLst>
                                    <p:animMotion origin="layout" path="M -0.27814 -0.39653 L 4.13685E-6 -2.22222E-6 " pathEditMode="relative" rAng="0" ptsTypes="AA">
                                      <p:cBhvr>
                                        <p:cTn id="17" dur="1000" fill="hold"/>
                                        <p:tgtEl>
                                          <p:spTgt spid="25"/>
                                        </p:tgtEl>
                                        <p:attrNameLst>
                                          <p:attrName>ppt_x</p:attrName>
                                          <p:attrName>ppt_y</p:attrName>
                                        </p:attrNameLst>
                                      </p:cBhvr>
                                      <p:rCtr x="13907" y="19815"/>
                                    </p:animMotion>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0"/>
                                  </p:stCondLst>
                                  <p:childTnLst>
                                    <p:animMotion origin="layout" path="M -0.27814 0.25996 L 4.13685E-6 -1.85185E-6 " pathEditMode="relative" rAng="0" ptsTypes="AA">
                                      <p:cBhvr>
                                        <p:cTn id="21" dur="1000" fill="hold"/>
                                        <p:tgtEl>
                                          <p:spTgt spid="32"/>
                                        </p:tgtEl>
                                        <p:attrNameLst>
                                          <p:attrName>ppt_x</p:attrName>
                                          <p:attrName>ppt_y</p:attrName>
                                        </p:attrNameLst>
                                      </p:cBhvr>
                                      <p:rCtr x="13907" y="-13009"/>
                                    </p:animMotion>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49" presetClass="path" presetSubtype="0" accel="50000" decel="50000" fill="hold" nodeType="withEffect">
                                  <p:stCondLst>
                                    <p:cond delay="0"/>
                                  </p:stCondLst>
                                  <p:childTnLst>
                                    <p:animMotion origin="layout" path="M 4.9304E-6 0.32269 L 4.9304E-6 -4.44444E-6 " pathEditMode="relative" rAng="0" ptsTypes="AA">
                                      <p:cBhvr>
                                        <p:cTn id="25" dur="1000" fill="hold"/>
                                        <p:tgtEl>
                                          <p:spTgt spid="35"/>
                                        </p:tgtEl>
                                        <p:attrNameLst>
                                          <p:attrName>ppt_x</p:attrName>
                                          <p:attrName>ppt_y</p:attrName>
                                        </p:attrNameLst>
                                      </p:cBhvr>
                                      <p:rCtr x="0" y="-16134"/>
                                    </p:animMotion>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56" presetClass="path" presetSubtype="0" accel="50000" decel="50000" fill="hold" nodeType="withEffect">
                                  <p:stCondLst>
                                    <p:cond delay="0"/>
                                  </p:stCondLst>
                                  <p:childTnLst>
                                    <p:animMotion origin="layout" path="M -4.27605E-6 -2.22222E-6 L 0.37687 -0.50139 " pathEditMode="relative" rAng="0" ptsTypes="AA">
                                      <p:cBhvr>
                                        <p:cTn id="29" dur="1000" spd="-100000" fill="hold"/>
                                        <p:tgtEl>
                                          <p:spTgt spid="20"/>
                                        </p:tgtEl>
                                        <p:attrNameLst>
                                          <p:attrName>ppt_x</p:attrName>
                                          <p:attrName>ppt_y</p:attrName>
                                        </p:attrNameLst>
                                      </p:cBhvr>
                                      <p:rCtr x="18837" y="-25069"/>
                                    </p:animMotion>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par>
                          <p:cTn id="41" fill="hold">
                            <p:stCondLst>
                              <p:cond delay="1500"/>
                            </p:stCondLst>
                            <p:childTnLst>
                              <p:par>
                                <p:cTn id="42" presetID="26" presetClass="emph" presetSubtype="0" fill="hold" grpId="2" nodeType="after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3000"/>
                            </p:stCondLst>
                            <p:childTnLst>
                              <p:par>
                                <p:cTn id="54" presetID="26" presetClass="emph" presetSubtype="0" fill="hold" grpId="1" nodeType="afterEffect">
                                  <p:stCondLst>
                                    <p:cond delay="0"/>
                                  </p:stCondLst>
                                  <p:childTnLst>
                                    <p:animEffect transition="out" filter="fade">
                                      <p:cBhvr>
                                        <p:cTn id="55" dur="500" tmFilter="0, 0; .2, .5; .8, .5; 1, 0"/>
                                        <p:tgtEl>
                                          <p:spTgt spid="14"/>
                                        </p:tgtEl>
                                      </p:cBhvr>
                                    </p:animEffect>
                                    <p:animScale>
                                      <p:cBhvr>
                                        <p:cTn id="56" dur="250" autoRev="1" fill="hold"/>
                                        <p:tgtEl>
                                          <p:spTgt spid="14"/>
                                        </p:tgtEl>
                                      </p:cBhvr>
                                      <p:by x="105000" y="105000"/>
                                    </p:animScale>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39" grpId="0" animBg="1"/>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nvSpPr>
        <p:spPr bwMode="auto">
          <a:xfrm>
            <a:off x="2725443" y="2020915"/>
            <a:ext cx="8655253" cy="3916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chemeClr val="bg1"/>
              </a:solidFill>
            </a:endParaRPr>
          </a:p>
        </p:txBody>
      </p:sp>
      <p:cxnSp>
        <p:nvCxnSpPr>
          <p:cNvPr id="53" name="直接连接符 52"/>
          <p:cNvCxnSpPr/>
          <p:nvPr/>
        </p:nvCxnSpPr>
        <p:spPr>
          <a:xfrm>
            <a:off x="3462498" y="1916832"/>
            <a:ext cx="0" cy="410445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464982" y="2276873"/>
            <a:ext cx="6563141"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464981" y="3260982"/>
            <a:ext cx="6563140"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3464981" y="4245091"/>
            <a:ext cx="6563140"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3464981" y="5229201"/>
            <a:ext cx="6563140" cy="2925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1212435" y="2283844"/>
            <a:ext cx="2231086"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sp>
        <p:nvSpPr>
          <p:cNvPr id="59" name="TextBox 58"/>
          <p:cNvSpPr txBox="1"/>
          <p:nvPr/>
        </p:nvSpPr>
        <p:spPr>
          <a:xfrm>
            <a:off x="1212435" y="3227303"/>
            <a:ext cx="2231086"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sp>
        <p:nvSpPr>
          <p:cNvPr id="60" name="TextBox 59"/>
          <p:cNvSpPr txBox="1"/>
          <p:nvPr/>
        </p:nvSpPr>
        <p:spPr>
          <a:xfrm>
            <a:off x="1202005" y="4252062"/>
            <a:ext cx="2231086"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sp>
        <p:nvSpPr>
          <p:cNvPr id="61" name="TextBox 60"/>
          <p:cNvSpPr txBox="1"/>
          <p:nvPr/>
        </p:nvSpPr>
        <p:spPr>
          <a:xfrm>
            <a:off x="1217638" y="5236172"/>
            <a:ext cx="2231086" cy="338554"/>
          </a:xfrm>
          <a:prstGeom prst="rect">
            <a:avLst/>
          </a:prstGeom>
          <a:noFill/>
        </p:spPr>
        <p:txBody>
          <a:bodyPr wrap="square" rtlCol="0">
            <a:spAutoFit/>
          </a:bodyPr>
          <a:lstStyle/>
          <a:p>
            <a:pPr algn="r"/>
            <a:r>
              <a:rPr lang="zh-CN" altLang="en-US" sz="1600" dirty="0">
                <a:solidFill>
                  <a:schemeClr val="tx1">
                    <a:lumMod val="50000"/>
                    <a:lumOff val="50000"/>
                  </a:schemeClr>
                </a:solidFill>
                <a:latin typeface="+mn-ea"/>
              </a:rPr>
              <a:t>单击此处添加文本</a:t>
            </a:r>
            <a:endParaRPr lang="zh-CN" altLang="en-US" sz="1600" dirty="0">
              <a:solidFill>
                <a:schemeClr val="tx1">
                  <a:lumMod val="50000"/>
                  <a:lumOff val="50000"/>
                </a:schemeClr>
              </a:solidFill>
              <a:latin typeface="+mn-ea"/>
            </a:endParaRPr>
          </a:p>
        </p:txBody>
      </p:sp>
      <p:sp>
        <p:nvSpPr>
          <p:cNvPr id="62" name="矩形 61"/>
          <p:cNvSpPr/>
          <p:nvPr/>
        </p:nvSpPr>
        <p:spPr>
          <a:xfrm>
            <a:off x="3464981" y="2276872"/>
            <a:ext cx="3325595"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464982" y="3260982"/>
            <a:ext cx="5751593" cy="292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3464982" y="4245091"/>
            <a:ext cx="3728369" cy="292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3479933" y="5229202"/>
            <a:ext cx="1864185" cy="3047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标注 65"/>
          <p:cNvSpPr/>
          <p:nvPr/>
        </p:nvSpPr>
        <p:spPr>
          <a:xfrm>
            <a:off x="6598741" y="1696235"/>
            <a:ext cx="913924" cy="441194"/>
          </a:xfrm>
          <a:prstGeom prst="wedgeRoundRectCallout">
            <a:avLst>
              <a:gd name="adj1" fmla="val -17658"/>
              <a:gd name="adj2" fmla="val 6579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50%</a:t>
            </a:r>
            <a:endParaRPr lang="zh-CN" altLang="en-US" dirty="0">
              <a:solidFill>
                <a:srgbClr val="F8F8F8"/>
              </a:solidFill>
            </a:endParaRPr>
          </a:p>
        </p:txBody>
      </p:sp>
      <p:sp>
        <p:nvSpPr>
          <p:cNvPr id="67" name="圆角矩形标注 66"/>
          <p:cNvSpPr/>
          <p:nvPr/>
        </p:nvSpPr>
        <p:spPr>
          <a:xfrm>
            <a:off x="8902850" y="2717865"/>
            <a:ext cx="913924" cy="441194"/>
          </a:xfrm>
          <a:prstGeom prst="wedgeRoundRectCallout">
            <a:avLst>
              <a:gd name="adj1" fmla="val -17658"/>
              <a:gd name="adj2" fmla="val 65790"/>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90%</a:t>
            </a:r>
            <a:endParaRPr lang="zh-CN" altLang="en-US" dirty="0">
              <a:solidFill>
                <a:srgbClr val="F8F8F8"/>
              </a:solidFill>
            </a:endParaRPr>
          </a:p>
        </p:txBody>
      </p:sp>
      <p:sp>
        <p:nvSpPr>
          <p:cNvPr id="68" name="圆角矩形标注 67"/>
          <p:cNvSpPr/>
          <p:nvPr/>
        </p:nvSpPr>
        <p:spPr>
          <a:xfrm>
            <a:off x="6916259" y="3645024"/>
            <a:ext cx="913924" cy="441194"/>
          </a:xfrm>
          <a:prstGeom prst="wedgeRoundRectCallout">
            <a:avLst>
              <a:gd name="adj1" fmla="val -17658"/>
              <a:gd name="adj2" fmla="val 65790"/>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60%</a:t>
            </a:r>
            <a:endParaRPr lang="zh-CN" altLang="en-US" dirty="0">
              <a:solidFill>
                <a:srgbClr val="F8F8F8"/>
              </a:solidFill>
            </a:endParaRPr>
          </a:p>
        </p:txBody>
      </p:sp>
      <p:sp>
        <p:nvSpPr>
          <p:cNvPr id="69" name="圆角矩形标注 68"/>
          <p:cNvSpPr/>
          <p:nvPr/>
        </p:nvSpPr>
        <p:spPr>
          <a:xfrm>
            <a:off x="5127776" y="4658504"/>
            <a:ext cx="913924" cy="441194"/>
          </a:xfrm>
          <a:prstGeom prst="wedgeRoundRectCallout">
            <a:avLst>
              <a:gd name="adj1" fmla="val -17658"/>
              <a:gd name="adj2" fmla="val 657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8F8F8"/>
                </a:solidFill>
              </a:rPr>
              <a:t>20%</a:t>
            </a:r>
            <a:endParaRPr lang="zh-CN" altLang="en-US" dirty="0">
              <a:solidFill>
                <a:srgbClr val="F8F8F8"/>
              </a:solidFill>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left)">
                                      <p:cBhvr>
                                        <p:cTn id="13" dur="500"/>
                                        <p:tgtEl>
                                          <p:spTgt spid="54"/>
                                        </p:tgtEl>
                                      </p:cBhvr>
                                    </p:animEffect>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right)">
                                      <p:cBhvr>
                                        <p:cTn id="17" dur="500"/>
                                        <p:tgtEl>
                                          <p:spTgt spid="5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right)">
                                      <p:cBhvr>
                                        <p:cTn id="24" dur="500"/>
                                        <p:tgtEl>
                                          <p:spTgt spid="6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right)">
                                      <p:cBhvr>
                                        <p:cTn id="31" dur="500"/>
                                        <p:tgtEl>
                                          <p:spTgt spid="6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par>
                                <p:cTn id="39" presetID="47"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anim calcmode="lin" valueType="num">
                                      <p:cBhvr>
                                        <p:cTn id="42" dur="500" fill="hold"/>
                                        <p:tgtEl>
                                          <p:spTgt spid="66"/>
                                        </p:tgtEl>
                                        <p:attrNameLst>
                                          <p:attrName>ppt_x</p:attrName>
                                        </p:attrNameLst>
                                      </p:cBhvr>
                                      <p:tavLst>
                                        <p:tav tm="0">
                                          <p:val>
                                            <p:strVal val="#ppt_x"/>
                                          </p:val>
                                        </p:tav>
                                        <p:tav tm="100000">
                                          <p:val>
                                            <p:strVal val="#ppt_x"/>
                                          </p:val>
                                        </p:tav>
                                      </p:tavLst>
                                    </p:anim>
                                    <p:anim calcmode="lin" valueType="num">
                                      <p:cBhvr>
                                        <p:cTn id="43" dur="500" fill="hold"/>
                                        <p:tgtEl>
                                          <p:spTgt spid="66"/>
                                        </p:tgtEl>
                                        <p:attrNameLst>
                                          <p:attrName>ppt_y</p:attrName>
                                        </p:attrNameLst>
                                      </p:cBhvr>
                                      <p:tavLst>
                                        <p:tav tm="0">
                                          <p:val>
                                            <p:strVal val="#ppt_y-.1"/>
                                          </p:val>
                                        </p:tav>
                                        <p:tav tm="100000">
                                          <p:val>
                                            <p:strVal val="#ppt_y"/>
                                          </p:val>
                                        </p:tav>
                                      </p:tavLst>
                                    </p:anim>
                                  </p:childTnLst>
                                </p:cTn>
                              </p:par>
                              <p:par>
                                <p:cTn id="44" presetID="22" presetClass="entr" presetSubtype="8" fill="hold" grpId="0" nodeType="withEffect">
                                  <p:stCondLst>
                                    <p:cond delay="200"/>
                                  </p:stCondLst>
                                  <p:childTnLst>
                                    <p:set>
                                      <p:cBhvr>
                                        <p:cTn id="45" dur="1" fill="hold">
                                          <p:stCondLst>
                                            <p:cond delay="0"/>
                                          </p:stCondLst>
                                        </p:cTn>
                                        <p:tgtEl>
                                          <p:spTgt spid="63"/>
                                        </p:tgtEl>
                                        <p:attrNameLst>
                                          <p:attrName>style.visibility</p:attrName>
                                        </p:attrNameLst>
                                      </p:cBhvr>
                                      <p:to>
                                        <p:strVal val="visible"/>
                                      </p:to>
                                    </p:set>
                                    <p:animEffect transition="in" filter="wipe(left)">
                                      <p:cBhvr>
                                        <p:cTn id="46" dur="500"/>
                                        <p:tgtEl>
                                          <p:spTgt spid="63"/>
                                        </p:tgtEl>
                                      </p:cBhvr>
                                    </p:animEffect>
                                  </p:childTnLst>
                                </p:cTn>
                              </p:par>
                              <p:par>
                                <p:cTn id="47" presetID="47" presetClass="entr" presetSubtype="0" fill="hold" grpId="0" nodeType="withEffect">
                                  <p:stCondLst>
                                    <p:cond delay="20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strVal val="#ppt_x"/>
                                          </p:val>
                                        </p:tav>
                                        <p:tav tm="100000">
                                          <p:val>
                                            <p:strVal val="#ppt_x"/>
                                          </p:val>
                                        </p:tav>
                                      </p:tavLst>
                                    </p:anim>
                                    <p:anim calcmode="lin" valueType="num">
                                      <p:cBhvr>
                                        <p:cTn id="51" dur="500" fill="hold"/>
                                        <p:tgtEl>
                                          <p:spTgt spid="67"/>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300"/>
                                  </p:stCondLst>
                                  <p:childTnLst>
                                    <p:set>
                                      <p:cBhvr>
                                        <p:cTn id="53" dur="1" fill="hold">
                                          <p:stCondLst>
                                            <p:cond delay="0"/>
                                          </p:stCondLst>
                                        </p:cTn>
                                        <p:tgtEl>
                                          <p:spTgt spid="64"/>
                                        </p:tgtEl>
                                        <p:attrNameLst>
                                          <p:attrName>style.visibility</p:attrName>
                                        </p:attrNameLst>
                                      </p:cBhvr>
                                      <p:to>
                                        <p:strVal val="visible"/>
                                      </p:to>
                                    </p:set>
                                    <p:animEffect transition="in" filter="wipe(left)">
                                      <p:cBhvr>
                                        <p:cTn id="54" dur="500"/>
                                        <p:tgtEl>
                                          <p:spTgt spid="64"/>
                                        </p:tgtEl>
                                      </p:cBhvr>
                                    </p:animEffect>
                                  </p:childTnLst>
                                </p:cTn>
                              </p:par>
                              <p:par>
                                <p:cTn id="55" presetID="47" presetClass="entr" presetSubtype="0" fill="hold" grpId="0" nodeType="withEffect">
                                  <p:stCondLst>
                                    <p:cond delay="30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anim calcmode="lin" valueType="num">
                                      <p:cBhvr>
                                        <p:cTn id="58" dur="500" fill="hold"/>
                                        <p:tgtEl>
                                          <p:spTgt spid="68"/>
                                        </p:tgtEl>
                                        <p:attrNameLst>
                                          <p:attrName>ppt_x</p:attrName>
                                        </p:attrNameLst>
                                      </p:cBhvr>
                                      <p:tavLst>
                                        <p:tav tm="0">
                                          <p:val>
                                            <p:strVal val="#ppt_x"/>
                                          </p:val>
                                        </p:tav>
                                        <p:tav tm="100000">
                                          <p:val>
                                            <p:strVal val="#ppt_x"/>
                                          </p:val>
                                        </p:tav>
                                      </p:tavLst>
                                    </p:anim>
                                    <p:anim calcmode="lin" valueType="num">
                                      <p:cBhvr>
                                        <p:cTn id="59" dur="500" fill="hold"/>
                                        <p:tgtEl>
                                          <p:spTgt spid="68"/>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500"/>
                                  </p:stCondLst>
                                  <p:childTnLst>
                                    <p:set>
                                      <p:cBhvr>
                                        <p:cTn id="61" dur="1" fill="hold">
                                          <p:stCondLst>
                                            <p:cond delay="0"/>
                                          </p:stCondLst>
                                        </p:cTn>
                                        <p:tgtEl>
                                          <p:spTgt spid="65"/>
                                        </p:tgtEl>
                                        <p:attrNameLst>
                                          <p:attrName>style.visibility</p:attrName>
                                        </p:attrNameLst>
                                      </p:cBhvr>
                                      <p:to>
                                        <p:strVal val="visible"/>
                                      </p:to>
                                    </p:set>
                                    <p:animEffect transition="in" filter="wipe(left)">
                                      <p:cBhvr>
                                        <p:cTn id="62" dur="500"/>
                                        <p:tgtEl>
                                          <p:spTgt spid="65"/>
                                        </p:tgtEl>
                                      </p:cBhvr>
                                    </p:animEffect>
                                  </p:childTnLst>
                                </p:cTn>
                              </p:par>
                              <p:par>
                                <p:cTn id="63" presetID="47" presetClass="entr" presetSubtype="0" fill="hold" grpId="0" nodeType="withEffect">
                                  <p:stCondLst>
                                    <p:cond delay="50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anim calcmode="lin" valueType="num">
                                      <p:cBhvr>
                                        <p:cTn id="66" dur="500" fill="hold"/>
                                        <p:tgtEl>
                                          <p:spTgt spid="69"/>
                                        </p:tgtEl>
                                        <p:attrNameLst>
                                          <p:attrName>ppt_x</p:attrName>
                                        </p:attrNameLst>
                                      </p:cBhvr>
                                      <p:tavLst>
                                        <p:tav tm="0">
                                          <p:val>
                                            <p:strVal val="#ppt_x"/>
                                          </p:val>
                                        </p:tav>
                                        <p:tav tm="100000">
                                          <p:val>
                                            <p:strVal val="#ppt_x"/>
                                          </p:val>
                                        </p:tav>
                                      </p:tavLst>
                                    </p:anim>
                                    <p:anim calcmode="lin" valueType="num">
                                      <p:cBhvr>
                                        <p:cTn id="67"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5"/>
          <p:cNvCxnSpPr/>
          <p:nvPr/>
        </p:nvCxnSpPr>
        <p:spPr>
          <a:xfrm>
            <a:off x="5054820" y="187791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Straight Connector 22"/>
          <p:cNvCxnSpPr/>
          <p:nvPr/>
        </p:nvCxnSpPr>
        <p:spPr>
          <a:xfrm>
            <a:off x="5558755" y="28047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Straight Connector 23"/>
          <p:cNvCxnSpPr/>
          <p:nvPr/>
        </p:nvCxnSpPr>
        <p:spPr>
          <a:xfrm>
            <a:off x="6029431" y="3612963"/>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24"/>
          <p:cNvCxnSpPr/>
          <p:nvPr/>
        </p:nvCxnSpPr>
        <p:spPr>
          <a:xfrm>
            <a:off x="6542180" y="4546105"/>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7046114" y="5429679"/>
            <a:ext cx="503934" cy="0"/>
          </a:xfrm>
          <a:prstGeom prst="line">
            <a:avLst/>
          </a:prstGeom>
          <a:ln w="19050">
            <a:solidFill>
              <a:schemeClr val="tx1">
                <a:lumMod val="50000"/>
                <a:lumOff val="50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94992" y="2537827"/>
            <a:ext cx="1942374" cy="849788"/>
            <a:chOff x="3394198" y="2537827"/>
            <a:chExt cx="1942374" cy="849788"/>
          </a:xfrm>
        </p:grpSpPr>
        <p:sp>
          <p:nvSpPr>
            <p:cNvPr id="13" name="任意多边形 12"/>
            <p:cNvSpPr/>
            <p:nvPr/>
          </p:nvSpPr>
          <p:spPr>
            <a:xfrm>
              <a:off x="3394198" y="2537827"/>
              <a:ext cx="1942374" cy="849788"/>
            </a:xfrm>
            <a:custGeom>
              <a:avLst/>
              <a:gdLst>
                <a:gd name="connsiteX0" fmla="*/ 0 w 1942627"/>
                <a:gd name="connsiteY0" fmla="*/ 884769 h 884769"/>
                <a:gd name="connsiteX1" fmla="*/ 485659 w 1942627"/>
                <a:gd name="connsiteY1" fmla="*/ 0 h 884769"/>
                <a:gd name="connsiteX2" fmla="*/ 1456968 w 1942627"/>
                <a:gd name="connsiteY2" fmla="*/ 0 h 884769"/>
                <a:gd name="connsiteX3" fmla="*/ 1942627 w 1942627"/>
                <a:gd name="connsiteY3" fmla="*/ 884769 h 884769"/>
                <a:gd name="connsiteX4" fmla="*/ 0 w 1942627"/>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27" h="884769">
                  <a:moveTo>
                    <a:pt x="0" y="884769"/>
                  </a:moveTo>
                  <a:lnTo>
                    <a:pt x="485659" y="0"/>
                  </a:lnTo>
                  <a:lnTo>
                    <a:pt x="1456968" y="0"/>
                  </a:lnTo>
                  <a:lnTo>
                    <a:pt x="1942627" y="884769"/>
                  </a:lnTo>
                  <a:lnTo>
                    <a:pt x="0" y="884769"/>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0280" tIns="20320" rIns="36028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1"/>
            <p:cNvSpPr txBox="1"/>
            <p:nvPr/>
          </p:nvSpPr>
          <p:spPr>
            <a:xfrm>
              <a:off x="3734930" y="2885485"/>
              <a:ext cx="1260908" cy="307777"/>
            </a:xfrm>
            <a:prstGeom prst="rect">
              <a:avLst/>
            </a:prstGeom>
            <a:noFill/>
          </p:spPr>
          <p:txBody>
            <a:bodyPr wrap="square" rtlCol="0">
              <a:spAutoFit/>
            </a:bodyPr>
            <a:lstStyle/>
            <a:p>
              <a:pPr algn="ct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2909398" y="3387616"/>
            <a:ext cx="2913562" cy="849788"/>
            <a:chOff x="2908604" y="3387616"/>
            <a:chExt cx="2913562" cy="849788"/>
          </a:xfrm>
        </p:grpSpPr>
        <p:sp>
          <p:nvSpPr>
            <p:cNvPr id="14" name="任意多边形 13"/>
            <p:cNvSpPr/>
            <p:nvPr/>
          </p:nvSpPr>
          <p:spPr>
            <a:xfrm>
              <a:off x="2908604" y="3387616"/>
              <a:ext cx="2913562" cy="849788"/>
            </a:xfrm>
            <a:custGeom>
              <a:avLst/>
              <a:gdLst>
                <a:gd name="connsiteX0" fmla="*/ 0 w 2913941"/>
                <a:gd name="connsiteY0" fmla="*/ 884769 h 884769"/>
                <a:gd name="connsiteX1" fmla="*/ 485659 w 2913941"/>
                <a:gd name="connsiteY1" fmla="*/ 0 h 884769"/>
                <a:gd name="connsiteX2" fmla="*/ 2428282 w 2913941"/>
                <a:gd name="connsiteY2" fmla="*/ 0 h 884769"/>
                <a:gd name="connsiteX3" fmla="*/ 2913941 w 2913941"/>
                <a:gd name="connsiteY3" fmla="*/ 884769 h 884769"/>
                <a:gd name="connsiteX4" fmla="*/ 0 w 2913941"/>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3941" h="884769">
                  <a:moveTo>
                    <a:pt x="0" y="884769"/>
                  </a:moveTo>
                  <a:lnTo>
                    <a:pt x="485659" y="0"/>
                  </a:lnTo>
                  <a:lnTo>
                    <a:pt x="2428282" y="0"/>
                  </a:lnTo>
                  <a:lnTo>
                    <a:pt x="2913941" y="884769"/>
                  </a:lnTo>
                  <a:lnTo>
                    <a:pt x="0" y="884769"/>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0260" tIns="20320" rIns="53026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22"/>
            <p:cNvSpPr txBox="1"/>
            <p:nvPr/>
          </p:nvSpPr>
          <p:spPr>
            <a:xfrm>
              <a:off x="3555244" y="3719592"/>
              <a:ext cx="1620279" cy="338554"/>
            </a:xfrm>
            <a:prstGeom prst="rect">
              <a:avLst/>
            </a:prstGeom>
            <a:noFill/>
          </p:spPr>
          <p:txBody>
            <a:bodyPr wrap="square" rtlCol="0">
              <a:spAutoFit/>
            </a:bodyPr>
            <a:lstStyle/>
            <a:p>
              <a:pPr algn="ctr"/>
              <a:r>
                <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2423805" y="4237405"/>
            <a:ext cx="3884749" cy="849788"/>
            <a:chOff x="2423010" y="4237405"/>
            <a:chExt cx="3884749" cy="849788"/>
          </a:xfrm>
        </p:grpSpPr>
        <p:sp>
          <p:nvSpPr>
            <p:cNvPr id="15" name="任意多边形 14"/>
            <p:cNvSpPr/>
            <p:nvPr/>
          </p:nvSpPr>
          <p:spPr>
            <a:xfrm>
              <a:off x="2423010" y="4237405"/>
              <a:ext cx="3884749" cy="849788"/>
            </a:xfrm>
            <a:custGeom>
              <a:avLst/>
              <a:gdLst>
                <a:gd name="connsiteX0" fmla="*/ 0 w 3885255"/>
                <a:gd name="connsiteY0" fmla="*/ 884769 h 884769"/>
                <a:gd name="connsiteX1" fmla="*/ 485659 w 3885255"/>
                <a:gd name="connsiteY1" fmla="*/ 0 h 884769"/>
                <a:gd name="connsiteX2" fmla="*/ 3399596 w 3885255"/>
                <a:gd name="connsiteY2" fmla="*/ 0 h 884769"/>
                <a:gd name="connsiteX3" fmla="*/ 3885255 w 3885255"/>
                <a:gd name="connsiteY3" fmla="*/ 884769 h 884769"/>
                <a:gd name="connsiteX4" fmla="*/ 0 w 3885255"/>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5255" h="884769">
                  <a:moveTo>
                    <a:pt x="0" y="884769"/>
                  </a:moveTo>
                  <a:lnTo>
                    <a:pt x="485659" y="0"/>
                  </a:lnTo>
                  <a:lnTo>
                    <a:pt x="3399596" y="0"/>
                  </a:lnTo>
                  <a:lnTo>
                    <a:pt x="3885255" y="884769"/>
                  </a:lnTo>
                  <a:lnTo>
                    <a:pt x="0" y="884769"/>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0240" tIns="20320" rIns="70024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94198" y="4612625"/>
              <a:ext cx="1942373" cy="369332"/>
            </a:xfrm>
            <a:prstGeom prst="rect">
              <a:avLst/>
            </a:prstGeom>
            <a:noFill/>
          </p:spPr>
          <p:txBody>
            <a:bodyPr wrap="square" rtlCol="0">
              <a:spAutoFit/>
            </a:bodyPr>
            <a:lstStyle/>
            <a:p>
              <a:pPr algn="ctr"/>
              <a:r>
                <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938211" y="5087194"/>
            <a:ext cx="4855936" cy="849788"/>
            <a:chOff x="1937417" y="5087194"/>
            <a:chExt cx="4855936" cy="849788"/>
          </a:xfrm>
        </p:grpSpPr>
        <p:sp>
          <p:nvSpPr>
            <p:cNvPr id="16" name="任意多边形 15"/>
            <p:cNvSpPr/>
            <p:nvPr/>
          </p:nvSpPr>
          <p:spPr>
            <a:xfrm>
              <a:off x="1937417" y="5087194"/>
              <a:ext cx="4855936" cy="849788"/>
            </a:xfrm>
            <a:custGeom>
              <a:avLst/>
              <a:gdLst>
                <a:gd name="connsiteX0" fmla="*/ 0 w 4856568"/>
                <a:gd name="connsiteY0" fmla="*/ 884769 h 884769"/>
                <a:gd name="connsiteX1" fmla="*/ 485659 w 4856568"/>
                <a:gd name="connsiteY1" fmla="*/ 0 h 884769"/>
                <a:gd name="connsiteX2" fmla="*/ 4370909 w 4856568"/>
                <a:gd name="connsiteY2" fmla="*/ 0 h 884769"/>
                <a:gd name="connsiteX3" fmla="*/ 4856568 w 4856568"/>
                <a:gd name="connsiteY3" fmla="*/ 884769 h 884769"/>
                <a:gd name="connsiteX4" fmla="*/ 0 w 4856568"/>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6568" h="884769">
                  <a:moveTo>
                    <a:pt x="0" y="884769"/>
                  </a:moveTo>
                  <a:lnTo>
                    <a:pt x="485659" y="0"/>
                  </a:lnTo>
                  <a:lnTo>
                    <a:pt x="4370909" y="0"/>
                  </a:lnTo>
                  <a:lnTo>
                    <a:pt x="4856568" y="884769"/>
                  </a:lnTo>
                  <a:lnTo>
                    <a:pt x="0" y="884769"/>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0219" tIns="20320" rIns="87022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nvSpPr>
          <p:spPr>
            <a:xfrm>
              <a:off x="3137684" y="5316119"/>
              <a:ext cx="2455400" cy="461665"/>
            </a:xfrm>
            <a:prstGeom prst="rect">
              <a:avLst/>
            </a:prstGeom>
            <a:noFill/>
          </p:spPr>
          <p:txBody>
            <a:bodyPr wrap="square" rtlCol="0">
              <a:spAutoFit/>
            </a:bodyPr>
            <a:lstStyle/>
            <a:p>
              <a:pPr algn="ctr"/>
              <a:r>
                <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rPr>
                <a:t>单击编辑标题</a:t>
              </a:r>
              <a:endParaRPr lang="zh-CN" altLang="en-US" sz="2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3735724" y="1688039"/>
            <a:ext cx="1260908" cy="849788"/>
            <a:chOff x="3734930" y="1688039"/>
            <a:chExt cx="1260908" cy="849788"/>
          </a:xfrm>
        </p:grpSpPr>
        <p:sp>
          <p:nvSpPr>
            <p:cNvPr id="12" name="任意多边形 11"/>
            <p:cNvSpPr/>
            <p:nvPr/>
          </p:nvSpPr>
          <p:spPr>
            <a:xfrm>
              <a:off x="3879791" y="1688039"/>
              <a:ext cx="971187" cy="849788"/>
            </a:xfrm>
            <a:custGeom>
              <a:avLst/>
              <a:gdLst>
                <a:gd name="connsiteX0" fmla="*/ 0 w 971313"/>
                <a:gd name="connsiteY0" fmla="*/ 884769 h 884769"/>
                <a:gd name="connsiteX1" fmla="*/ 485657 w 971313"/>
                <a:gd name="connsiteY1" fmla="*/ 0 h 884769"/>
                <a:gd name="connsiteX2" fmla="*/ 485657 w 971313"/>
                <a:gd name="connsiteY2" fmla="*/ 0 h 884769"/>
                <a:gd name="connsiteX3" fmla="*/ 971313 w 971313"/>
                <a:gd name="connsiteY3" fmla="*/ 884769 h 884769"/>
                <a:gd name="connsiteX4" fmla="*/ 0 w 971313"/>
                <a:gd name="connsiteY4" fmla="*/ 884769 h 88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313" h="884769">
                  <a:moveTo>
                    <a:pt x="0" y="884769"/>
                  </a:moveTo>
                  <a:lnTo>
                    <a:pt x="485657" y="0"/>
                  </a:lnTo>
                  <a:lnTo>
                    <a:pt x="485657" y="0"/>
                  </a:lnTo>
                  <a:lnTo>
                    <a:pt x="971313" y="884769"/>
                  </a:lnTo>
                  <a:lnTo>
                    <a:pt x="0" y="884769"/>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0" tIns="20320" rIns="20320" bIns="20320" numCol="1" spcCol="1270" anchor="b" anchorCtr="0">
              <a:noAutofit/>
            </a:bodyPr>
            <a:lstStyle/>
            <a:p>
              <a:pPr algn="ctr" defTabSz="711200">
                <a:lnSpc>
                  <a:spcPct val="90000"/>
                </a:lnSpc>
                <a:spcBef>
                  <a:spcPct val="0"/>
                </a:spcBef>
                <a:spcAft>
                  <a:spcPct val="35000"/>
                </a:spcAft>
              </a:pPr>
              <a:endParaRPr lang="th-TH" sz="16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3734930" y="2118959"/>
              <a:ext cx="1260908" cy="307777"/>
            </a:xfrm>
            <a:prstGeom prst="rect">
              <a:avLst/>
            </a:prstGeom>
            <a:noFill/>
          </p:spPr>
          <p:txBody>
            <a:bodyPr wrap="square" rtlCol="0">
              <a:spAutoFit/>
            </a:bodyPr>
            <a:lstStyle/>
            <a:p>
              <a:pPr algn="ctr"/>
              <a:r>
                <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endParaRPr lang="zh-CN" altLang="en-US" sz="1400" b="1"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13"/>
          <p:cNvSpPr txBox="1"/>
          <p:nvPr/>
        </p:nvSpPr>
        <p:spPr>
          <a:xfrm>
            <a:off x="5822961" y="1719111"/>
            <a:ext cx="2333695" cy="369332"/>
          </a:xfrm>
          <a:prstGeom prst="rect">
            <a:avLst/>
          </a:prstGeom>
          <a:noFill/>
          <a:ln>
            <a:noFill/>
          </a:ln>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6281400" y="2602684"/>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739839" y="3428297"/>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7279742" y="4361439"/>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7802017" y="5245013"/>
            <a:ext cx="2333695" cy="369332"/>
          </a:xfrm>
          <a:prstGeom prst="rect">
            <a:avLst/>
          </a:prstGeom>
          <a:noFill/>
        </p:spPr>
        <p:txBody>
          <a:bodyPr wrap="square" lIns="0" tIns="0" rIns="0" bIns="0" rtlCol="0" anchor="t" anchorCtr="0">
            <a:spAutoFit/>
          </a:bodyPr>
          <a:lstStyle/>
          <a:p>
            <a:pPr defTabSz="1216660">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标题 6"/>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14:presetBounceEnd="42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2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14:presetBounceEnd="42000">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14:bounceEnd="42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14:presetBounceEnd="42000">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14:presetBounceEnd="42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4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14:presetBounceEnd="42000">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14:bounceEnd="42000">
                                          <p:cBhvr additive="base">
                                            <p:cTn id="23"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38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accel="38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accel="38000"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accel="38000"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accel="38000"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2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4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nodeType="withEffect">
                                      <p:stCondLst>
                                        <p:cond delay="60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par>
                                    <p:cTn id="38" presetID="22" presetClass="entr" presetSubtype="8" fill="hold" nodeType="withEffect">
                                      <p:stCondLst>
                                        <p:cond delay="80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4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1+#ppt_w/2"/>
                                              </p:val>
                                            </p:tav>
                                            <p:tav tm="100000">
                                              <p:val>
                                                <p:strVal val="#ppt_x"/>
                                              </p:val>
                                            </p:tav>
                                          </p:tavLst>
                                        </p:anim>
                                        <p:anim calcmode="lin" valueType="num">
                                          <p:cBhvr additive="base">
                                            <p:cTn id="54" dur="500" fill="hold"/>
                                            <p:tgtEl>
                                              <p:spTgt spid="2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60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8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456952" y="1508787"/>
            <a:ext cx="5847007"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22" tIns="41912" rIns="83822" bIns="41912" anchor="ctr"/>
          <a:lstStyle/>
          <a:p>
            <a:pPr algn="ctr" fontAlgn="base">
              <a:spcBef>
                <a:spcPct val="0"/>
              </a:spcBef>
              <a:spcAft>
                <a:spcPct val="0"/>
              </a:spcAft>
              <a:defRPr/>
            </a:pPr>
            <a:endParaRPr lang="zh-CN" altLang="en-US" sz="170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987090" y="4637181"/>
            <a:ext cx="2122096"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2" tIns="41912" rIns="83822" bIns="41912" rtlCol="0" anchor="ctr"/>
          <a:lstStyle/>
          <a:p>
            <a:pPr algn="ctr"/>
            <a:r>
              <a:rPr lang="en-US" altLang="zh-CN" sz="1700" dirty="0">
                <a:latin typeface="微软雅黑" panose="020B0503020204020204" pitchFamily="34" charset="-122"/>
                <a:ea typeface="微软雅黑" panose="020B0503020204020204" pitchFamily="34" charset="-122"/>
              </a:rPr>
              <a:t>2014</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4</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5" name="圆角矩形 4"/>
          <p:cNvSpPr/>
          <p:nvPr/>
        </p:nvSpPr>
        <p:spPr>
          <a:xfrm>
            <a:off x="4876998" y="3790577"/>
            <a:ext cx="2122096" cy="392955"/>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2" tIns="41912" rIns="83822" bIns="41912" rtlCol="0" anchor="ctr"/>
          <a:lstStyle/>
          <a:p>
            <a:pPr algn="ctr"/>
            <a:r>
              <a:rPr lang="en-US" altLang="zh-CN" sz="1700" dirty="0">
                <a:latin typeface="微软雅黑" panose="020B0503020204020204" pitchFamily="34" charset="-122"/>
                <a:ea typeface="微软雅黑" panose="020B0503020204020204" pitchFamily="34" charset="-122"/>
              </a:rPr>
              <a:t>2015</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5</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6" name="圆角矩形 5"/>
          <p:cNvSpPr/>
          <p:nvPr/>
        </p:nvSpPr>
        <p:spPr>
          <a:xfrm>
            <a:off x="5540153" y="2973796"/>
            <a:ext cx="2122096" cy="392955"/>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2" tIns="41912" rIns="83822" bIns="41912" rtlCol="0" anchor="ctr"/>
          <a:lstStyle/>
          <a:p>
            <a:pPr algn="ctr"/>
            <a:r>
              <a:rPr lang="en-US" altLang="zh-CN" sz="1700" dirty="0">
                <a:latin typeface="微软雅黑" panose="020B0503020204020204" pitchFamily="34" charset="-122"/>
                <a:ea typeface="微软雅黑" panose="020B0503020204020204" pitchFamily="34" charset="-122"/>
              </a:rPr>
              <a:t>2016</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6</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7" name="圆角矩形 6"/>
          <p:cNvSpPr/>
          <p:nvPr/>
        </p:nvSpPr>
        <p:spPr>
          <a:xfrm>
            <a:off x="6283547" y="2202800"/>
            <a:ext cx="2122096"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2" tIns="41912" rIns="83822" bIns="41912" rtlCol="0" anchor="ctr"/>
          <a:lstStyle/>
          <a:p>
            <a:pPr algn="ctr"/>
            <a:r>
              <a:rPr lang="en-US" altLang="zh-CN" sz="1700" dirty="0">
                <a:latin typeface="微软雅黑" panose="020B0503020204020204" pitchFamily="34" charset="-122"/>
                <a:ea typeface="微软雅黑" panose="020B0503020204020204" pitchFamily="34" charset="-122"/>
              </a:rPr>
              <a:t>2017</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12</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9" name="圆角矩形 8"/>
          <p:cNvSpPr/>
          <p:nvPr/>
        </p:nvSpPr>
        <p:spPr>
          <a:xfrm>
            <a:off x="3145056" y="5412290"/>
            <a:ext cx="2122096"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22" tIns="41912" rIns="83822" bIns="41912" rtlCol="0" anchor="ctr"/>
          <a:lstStyle/>
          <a:p>
            <a:pPr algn="ctr"/>
            <a:r>
              <a:rPr lang="en-US" altLang="zh-CN" sz="1700" dirty="0">
                <a:latin typeface="微软雅黑" panose="020B0503020204020204" pitchFamily="34" charset="-122"/>
                <a:ea typeface="微软雅黑" panose="020B0503020204020204" pitchFamily="34" charset="-122"/>
              </a:rPr>
              <a:t>2013</a:t>
            </a:r>
            <a:r>
              <a:rPr lang="zh-CN" altLang="en-US" sz="1700" dirty="0">
                <a:latin typeface="微软雅黑" panose="020B0503020204020204" pitchFamily="34" charset="-122"/>
                <a:ea typeface="微软雅黑" panose="020B0503020204020204" pitchFamily="34" charset="-122"/>
              </a:rPr>
              <a:t>年</a:t>
            </a:r>
            <a:r>
              <a:rPr lang="en-US" altLang="zh-CN" sz="1700" dirty="0">
                <a:latin typeface="微软雅黑" panose="020B0503020204020204" pitchFamily="34" charset="-122"/>
                <a:ea typeface="微软雅黑" panose="020B0503020204020204" pitchFamily="34" charset="-122"/>
              </a:rPr>
              <a:t>3</a:t>
            </a:r>
            <a:r>
              <a:rPr lang="zh-CN" altLang="en-US" sz="1700" dirty="0">
                <a:latin typeface="微软雅黑" panose="020B0503020204020204" pitchFamily="34" charset="-122"/>
                <a:ea typeface="微软雅黑" panose="020B0503020204020204" pitchFamily="34" charset="-122"/>
              </a:rPr>
              <a:t>月</a:t>
            </a:r>
            <a:endParaRPr lang="zh-CN" altLang="en-US" sz="1700" dirty="0">
              <a:latin typeface="微软雅黑" panose="020B0503020204020204" pitchFamily="34" charset="-122"/>
              <a:ea typeface="微软雅黑" panose="020B0503020204020204" pitchFamily="34" charset="-122"/>
            </a:endParaRPr>
          </a:p>
        </p:txBody>
      </p:sp>
      <p:sp>
        <p:nvSpPr>
          <p:cNvPr id="10" name="矩形 9"/>
          <p:cNvSpPr/>
          <p:nvPr/>
        </p:nvSpPr>
        <p:spPr>
          <a:xfrm>
            <a:off x="6475544" y="5386115"/>
            <a:ext cx="2105283" cy="577093"/>
          </a:xfrm>
          <a:prstGeom prst="rect">
            <a:avLst/>
          </a:prstGeom>
          <a:ln>
            <a:solidFill>
              <a:srgbClr val="01458E"/>
            </a:solidFill>
            <a:prstDash val="dash"/>
          </a:ln>
        </p:spPr>
        <p:txBody>
          <a:bodyPr wrap="square" lIns="83822" tIns="41912" rIns="83822" bIns="41912">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036371" y="4554423"/>
            <a:ext cx="2105283" cy="577093"/>
          </a:xfrm>
          <a:prstGeom prst="rect">
            <a:avLst/>
          </a:prstGeom>
          <a:ln>
            <a:solidFill>
              <a:srgbClr val="01458E"/>
            </a:solidFill>
            <a:prstDash val="dash"/>
          </a:ln>
        </p:spPr>
        <p:txBody>
          <a:bodyPr wrap="square" lIns="83822" tIns="41912" rIns="83822" bIns="41912">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580579" y="3722729"/>
            <a:ext cx="2105283" cy="577093"/>
          </a:xfrm>
          <a:prstGeom prst="rect">
            <a:avLst/>
          </a:prstGeom>
          <a:ln>
            <a:solidFill>
              <a:srgbClr val="01458E"/>
            </a:solidFill>
            <a:prstDash val="dash"/>
          </a:ln>
        </p:spPr>
        <p:txBody>
          <a:bodyPr wrap="square" lIns="83822" tIns="41912" rIns="83822" bIns="41912">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089013" y="2891037"/>
            <a:ext cx="2105283" cy="577093"/>
          </a:xfrm>
          <a:prstGeom prst="rect">
            <a:avLst/>
          </a:prstGeom>
          <a:ln>
            <a:solidFill>
              <a:srgbClr val="01458E"/>
            </a:solidFill>
            <a:prstDash val="dash"/>
          </a:ln>
        </p:spPr>
        <p:txBody>
          <a:bodyPr wrap="square" lIns="83822" tIns="41912" rIns="83822" bIns="41912">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886625" y="2134953"/>
            <a:ext cx="2105283" cy="577093"/>
          </a:xfrm>
          <a:prstGeom prst="rect">
            <a:avLst/>
          </a:prstGeom>
          <a:ln>
            <a:solidFill>
              <a:srgbClr val="01458E"/>
            </a:solidFill>
            <a:prstDash val="dash"/>
          </a:ln>
        </p:spPr>
        <p:txBody>
          <a:bodyPr wrap="square" lIns="83822" tIns="41912" rIns="83822" bIns="41912">
            <a:spAutoFit/>
          </a:bodyP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1358324" y="2348012"/>
            <a:ext cx="3393702" cy="1206672"/>
          </a:xfrm>
          <a:prstGeom prst="rect">
            <a:avLst/>
          </a:prstGeom>
        </p:spPr>
        <p:txBody>
          <a:bodyPr lIns="91431" tIns="45715" rIns="91431" bIns="45715">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387986" y="1842196"/>
            <a:ext cx="2884050" cy="585515"/>
          </a:xfrm>
          <a:prstGeom prst="rect">
            <a:avLst/>
          </a:prstGeom>
        </p:spPr>
        <p:txBody>
          <a:bodyPr vert="horz" lIns="91431" tIns="45715" rIns="91431" bIns="45715"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900" b="1" dirty="0">
                <a:solidFill>
                  <a:schemeClr val="accent1"/>
                </a:solidFill>
                <a:latin typeface="微软雅黑" panose="020B0503020204020204" pitchFamily="34" charset="-122"/>
                <a:ea typeface="微软雅黑" panose="020B0503020204020204" pitchFamily="34" charset="-122"/>
              </a:rPr>
              <a:t>添加标题内容文字</a:t>
            </a:r>
            <a:endParaRPr lang="en-US" sz="1900" b="1" dirty="0">
              <a:solidFill>
                <a:schemeClr val="accen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3483927" y="2062894"/>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6665" b="1" dirty="0" smtClean="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rPr>
              <a:t>说教学实施</a:t>
            </a:r>
            <a:endParaRPr lang="en-US" altLang="zh-CN" sz="6665" b="1" dirty="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 name="矩形 70"/>
          <p:cNvSpPr>
            <a:spLocks noChangeArrowheads="1"/>
          </p:cNvSpPr>
          <p:nvPr/>
        </p:nvSpPr>
        <p:spPr bwMode="auto">
          <a:xfrm>
            <a:off x="3579937" y="3752262"/>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endPar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5627" y="2882899"/>
            <a:ext cx="7205487" cy="1207011"/>
          </a:xfrm>
          <a:prstGeom prst="rect">
            <a:avLst/>
          </a:prstGeom>
        </p:spPr>
      </p:pic>
      <p:sp>
        <p:nvSpPr>
          <p:cNvPr id="5" name="五角星 4"/>
          <p:cNvSpPr/>
          <p:nvPr/>
        </p:nvSpPr>
        <p:spPr>
          <a:xfrm rot="19903756">
            <a:off x="1038487" y="3004449"/>
            <a:ext cx="1056364" cy="1056364"/>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五角星 5"/>
          <p:cNvSpPr/>
          <p:nvPr/>
        </p:nvSpPr>
        <p:spPr>
          <a:xfrm rot="21380687">
            <a:off x="1443913" y="4784953"/>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五角星 6"/>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角星 7"/>
          <p:cNvSpPr/>
          <p:nvPr/>
        </p:nvSpPr>
        <p:spPr>
          <a:xfrm rot="19938392">
            <a:off x="2450993" y="4235015"/>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五角星 8"/>
          <p:cNvSpPr/>
          <p:nvPr/>
        </p:nvSpPr>
        <p:spPr>
          <a:xfrm rot="19967404">
            <a:off x="9635518" y="4132925"/>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五角星 9"/>
          <p:cNvSpPr/>
          <p:nvPr/>
        </p:nvSpPr>
        <p:spPr>
          <a:xfrm>
            <a:off x="8457663" y="4650042"/>
            <a:ext cx="337916" cy="337916"/>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五角星 10"/>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五角星 11"/>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五角星 12"/>
          <p:cNvSpPr/>
          <p:nvPr/>
        </p:nvSpPr>
        <p:spPr>
          <a:xfrm rot="19922997">
            <a:off x="11089270" y="4136674"/>
            <a:ext cx="191732" cy="191732"/>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0000">
                                          <p:cBhvr additive="base">
                                            <p:cTn id="24"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14:bounceEnd="50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50000">
                                          <p:cBhvr additive="base">
                                            <p:cTn id="36" dur="7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14:bounceEnd="50000">
                                          <p:cBhvr additive="base">
                                            <p:cTn id="40"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14:bounceEnd="50000">
                                          <p:cBhvr additive="base">
                                            <p:cTn id="44" dur="7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0000">
                                          <p:cBhvr additive="base">
                                            <p:cTn id="48"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14:bounceEnd="50000">
                                          <p:cBhvr additive="base">
                                            <p:cTn id="52"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14:bounceEnd="50000">
                                          <p:cBhvr additive="base">
                                            <p:cTn id="56"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50" fill="hold"/>
                                            <p:tgtEl>
                                              <p:spTgt spid="8"/>
                                            </p:tgtEl>
                                            <p:attrNameLst>
                                              <p:attrName>ppt_x</p:attrName>
                                            </p:attrNameLst>
                                          </p:cBhvr>
                                          <p:tavLst>
                                            <p:tav tm="0">
                                              <p:val>
                                                <p:strVal val="#ppt_x"/>
                                              </p:val>
                                            </p:tav>
                                            <p:tav tm="100000">
                                              <p:val>
                                                <p:strVal val="#ppt_x"/>
                                              </p:val>
                                            </p:tav>
                                          </p:tavLst>
                                        </p:anim>
                                        <p:anim calcmode="lin" valueType="num">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ppt_x"/>
                                              </p:val>
                                            </p:tav>
                                            <p:tav tm="100000">
                                              <p:val>
                                                <p:strVal val="#ppt_x"/>
                                              </p:val>
                                            </p:tav>
                                          </p:tavLst>
                                        </p:anim>
                                        <p:anim calcmode="lin" valueType="num">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89897" y="3463084"/>
            <a:ext cx="1625974" cy="369284"/>
          </a:xfrm>
          <a:prstGeom prst="rect">
            <a:avLst/>
          </a:prstGeom>
          <a:ln w="6350">
            <a:solidFill>
              <a:schemeClr val="bg1">
                <a:lumMod val="50000"/>
              </a:schemeClr>
            </a:solidFill>
          </a:ln>
        </p:spPr>
        <p:txBody>
          <a:bodyPr wrap="square" lIns="121917" tIns="60958" rIns="121917" bIns="60958">
            <a:spAutoFit/>
          </a:bodyPr>
          <a:lstStyle/>
          <a:p>
            <a:pPr algn="dist"/>
            <a:r>
              <a:rPr lang="en-US" altLang="zh-CN" sz="1600" dirty="0">
                <a:solidFill>
                  <a:srgbClr val="202025"/>
                </a:solidFill>
                <a:latin typeface="微软雅黑 Light" panose="020B0502040204020203" pitchFamily="34" charset="-122"/>
                <a:ea typeface="微软雅黑 Light" panose="020B0502040204020203" pitchFamily="34" charset="-122"/>
              </a:rPr>
              <a:t>CONTENTS</a:t>
            </a:r>
            <a:endParaRPr lang="en-US" altLang="zh-CN" sz="1600" dirty="0">
              <a:solidFill>
                <a:srgbClr val="202025"/>
              </a:solidFill>
              <a:latin typeface="微软雅黑 Light" panose="020B0502040204020203" pitchFamily="34" charset="-122"/>
              <a:ea typeface="微软雅黑 Light" panose="020B0502040204020203" pitchFamily="34" charset="-122"/>
            </a:endParaRPr>
          </a:p>
        </p:txBody>
      </p:sp>
      <p:sp>
        <p:nvSpPr>
          <p:cNvPr id="3" name="TextBox 26"/>
          <p:cNvSpPr txBox="1"/>
          <p:nvPr/>
        </p:nvSpPr>
        <p:spPr>
          <a:xfrm>
            <a:off x="6864876" y="1133707"/>
            <a:ext cx="1631210" cy="677104"/>
          </a:xfrm>
          <a:prstGeom prst="rect">
            <a:avLst/>
          </a:prstGeom>
          <a:noFill/>
        </p:spPr>
        <p:txBody>
          <a:bodyPr wrap="none" lIns="121917" tIns="60958" rIns="121917" bIns="60958" rtlCol="0">
            <a:spAutoFit/>
          </a:bodyPr>
          <a:lstStyle/>
          <a:p>
            <a:r>
              <a:rPr lang="zh-CN" altLang="en-US" sz="3600" b="1" dirty="0">
                <a:solidFill>
                  <a:srgbClr val="202025"/>
                </a:solidFill>
                <a:latin typeface="方正稚艺简体" panose="03000509000000000000" pitchFamily="65" charset="-122"/>
                <a:ea typeface="方正稚艺简体" panose="03000509000000000000" pitchFamily="65" charset="-122"/>
              </a:rPr>
              <a:t>说教材</a:t>
            </a:r>
            <a:endParaRPr lang="zh-CN" altLang="en-US" sz="3600" b="1" dirty="0">
              <a:solidFill>
                <a:srgbClr val="202025"/>
              </a:solidFill>
              <a:latin typeface="方正稚艺简体" panose="03000509000000000000" pitchFamily="65" charset="-122"/>
              <a:ea typeface="方正稚艺简体" panose="03000509000000000000" pitchFamily="65" charset="-122"/>
            </a:endParaRPr>
          </a:p>
        </p:txBody>
      </p:sp>
      <p:sp>
        <p:nvSpPr>
          <p:cNvPr id="4" name="TextBox 27"/>
          <p:cNvSpPr txBox="1"/>
          <p:nvPr/>
        </p:nvSpPr>
        <p:spPr>
          <a:xfrm>
            <a:off x="6864876" y="2115028"/>
            <a:ext cx="1631210" cy="677104"/>
          </a:xfrm>
          <a:prstGeom prst="rect">
            <a:avLst/>
          </a:prstGeom>
          <a:noFill/>
        </p:spPr>
        <p:txBody>
          <a:bodyPr wrap="none" lIns="121917" tIns="60958" rIns="121917" bIns="60958" rtlCol="0">
            <a:spAutoFit/>
          </a:bodyPr>
          <a:lstStyle/>
          <a:p>
            <a:r>
              <a:rPr lang="zh-CN" altLang="en-US" sz="3600" b="1" dirty="0">
                <a:solidFill>
                  <a:srgbClr val="202025"/>
                </a:solidFill>
                <a:latin typeface="方正稚艺简体" panose="03000509000000000000" pitchFamily="65" charset="-122"/>
                <a:ea typeface="方正稚艺简体" panose="03000509000000000000" pitchFamily="65" charset="-122"/>
              </a:rPr>
              <a:t>说学法</a:t>
            </a:r>
            <a:endParaRPr lang="zh-CN" altLang="en-US" sz="3600" b="1" dirty="0">
              <a:solidFill>
                <a:srgbClr val="202025"/>
              </a:solidFill>
              <a:latin typeface="方正稚艺简体" panose="03000509000000000000" pitchFamily="65" charset="-122"/>
              <a:ea typeface="方正稚艺简体" panose="03000509000000000000" pitchFamily="65" charset="-122"/>
            </a:endParaRPr>
          </a:p>
        </p:txBody>
      </p:sp>
      <p:sp>
        <p:nvSpPr>
          <p:cNvPr id="5" name="TextBox 38"/>
          <p:cNvSpPr txBox="1"/>
          <p:nvPr/>
        </p:nvSpPr>
        <p:spPr>
          <a:xfrm>
            <a:off x="6864876" y="3096349"/>
            <a:ext cx="1631210" cy="677104"/>
          </a:xfrm>
          <a:prstGeom prst="rect">
            <a:avLst/>
          </a:prstGeom>
          <a:noFill/>
        </p:spPr>
        <p:txBody>
          <a:bodyPr wrap="none" lIns="121917" tIns="60958" rIns="121917" bIns="60958" rtlCol="0">
            <a:spAutoFit/>
          </a:bodyPr>
          <a:lstStyle/>
          <a:p>
            <a:r>
              <a:rPr lang="zh-CN" altLang="en-US" sz="3600" b="1" dirty="0">
                <a:solidFill>
                  <a:srgbClr val="202025"/>
                </a:solidFill>
                <a:latin typeface="方正稚艺简体" panose="03000509000000000000" pitchFamily="65" charset="-122"/>
                <a:ea typeface="方正稚艺简体" panose="03000509000000000000" pitchFamily="65" charset="-122"/>
              </a:rPr>
              <a:t>说教法</a:t>
            </a:r>
            <a:endParaRPr lang="zh-CN" altLang="en-US" sz="3600" b="1" dirty="0">
              <a:solidFill>
                <a:srgbClr val="202025"/>
              </a:solidFill>
              <a:latin typeface="方正稚艺简体" panose="03000509000000000000" pitchFamily="65" charset="-122"/>
              <a:ea typeface="方正稚艺简体" panose="03000509000000000000" pitchFamily="65" charset="-122"/>
            </a:endParaRPr>
          </a:p>
        </p:txBody>
      </p:sp>
      <p:sp>
        <p:nvSpPr>
          <p:cNvPr id="6" name="TextBox 39"/>
          <p:cNvSpPr txBox="1"/>
          <p:nvPr/>
        </p:nvSpPr>
        <p:spPr>
          <a:xfrm>
            <a:off x="6864877" y="4077670"/>
            <a:ext cx="2554539" cy="677104"/>
          </a:xfrm>
          <a:prstGeom prst="rect">
            <a:avLst/>
          </a:prstGeom>
          <a:noFill/>
        </p:spPr>
        <p:txBody>
          <a:bodyPr wrap="none" lIns="121917" tIns="60958" rIns="121917" bIns="60958" rtlCol="0">
            <a:spAutoFit/>
          </a:bodyPr>
          <a:lstStyle/>
          <a:p>
            <a:r>
              <a:rPr lang="zh-CN" altLang="en-US" sz="3600" b="1" dirty="0">
                <a:solidFill>
                  <a:srgbClr val="202025"/>
                </a:solidFill>
                <a:latin typeface="方正稚艺简体" panose="03000509000000000000" pitchFamily="65" charset="-122"/>
                <a:ea typeface="方正稚艺简体" panose="03000509000000000000" pitchFamily="65" charset="-122"/>
              </a:rPr>
              <a:t>说教学实施</a:t>
            </a:r>
            <a:endParaRPr lang="zh-CN" altLang="en-US" sz="3600" b="1" dirty="0">
              <a:solidFill>
                <a:srgbClr val="202025"/>
              </a:solidFill>
              <a:latin typeface="方正稚艺简体" panose="03000509000000000000" pitchFamily="65" charset="-122"/>
              <a:ea typeface="方正稚艺简体" panose="03000509000000000000" pitchFamily="65" charset="-122"/>
            </a:endParaRPr>
          </a:p>
        </p:txBody>
      </p:sp>
      <p:sp>
        <p:nvSpPr>
          <p:cNvPr id="7" name="TextBox 40"/>
          <p:cNvSpPr txBox="1"/>
          <p:nvPr/>
        </p:nvSpPr>
        <p:spPr>
          <a:xfrm>
            <a:off x="6864877" y="5058992"/>
            <a:ext cx="2554539" cy="677104"/>
          </a:xfrm>
          <a:prstGeom prst="rect">
            <a:avLst/>
          </a:prstGeom>
          <a:noFill/>
        </p:spPr>
        <p:txBody>
          <a:bodyPr wrap="none" lIns="121917" tIns="60958" rIns="121917" bIns="60958" rtlCol="0">
            <a:spAutoFit/>
          </a:bodyPr>
          <a:lstStyle/>
          <a:p>
            <a:r>
              <a:rPr lang="zh-CN" altLang="en-US" sz="3600" b="1" dirty="0">
                <a:solidFill>
                  <a:srgbClr val="202025"/>
                </a:solidFill>
                <a:latin typeface="方正稚艺简体" panose="03000509000000000000" pitchFamily="65" charset="-122"/>
                <a:ea typeface="方正稚艺简体" panose="03000509000000000000" pitchFamily="65" charset="-122"/>
              </a:rPr>
              <a:t>说预期效果</a:t>
            </a:r>
            <a:endParaRPr lang="zh-CN" altLang="en-US" sz="3600" b="1" dirty="0">
              <a:solidFill>
                <a:srgbClr val="202025"/>
              </a:solidFill>
              <a:latin typeface="方正稚艺简体" panose="03000509000000000000" pitchFamily="65" charset="-122"/>
              <a:ea typeface="方正稚艺简体" panose="03000509000000000000" pitchFamily="65" charset="-122"/>
            </a:endParaRPr>
          </a:p>
        </p:txBody>
      </p:sp>
      <p:sp>
        <p:nvSpPr>
          <p:cNvPr id="8" name="TextBox 41"/>
          <p:cNvSpPr txBox="1"/>
          <p:nvPr/>
        </p:nvSpPr>
        <p:spPr>
          <a:xfrm>
            <a:off x="6056831" y="1133707"/>
            <a:ext cx="648000" cy="648000"/>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3600" dirty="0">
                <a:solidFill>
                  <a:srgbClr val="202025"/>
                </a:solidFill>
                <a:latin typeface="+mn-ea"/>
              </a:rPr>
              <a:t>01</a:t>
            </a:r>
            <a:endParaRPr lang="zh-CN" altLang="en-US" sz="3600" dirty="0">
              <a:solidFill>
                <a:srgbClr val="202025"/>
              </a:solidFill>
              <a:latin typeface="+mn-ea"/>
            </a:endParaRPr>
          </a:p>
        </p:txBody>
      </p:sp>
      <p:sp>
        <p:nvSpPr>
          <p:cNvPr id="9" name="TextBox 42"/>
          <p:cNvSpPr txBox="1"/>
          <p:nvPr/>
        </p:nvSpPr>
        <p:spPr>
          <a:xfrm>
            <a:off x="6056831" y="2109612"/>
            <a:ext cx="648000" cy="648000"/>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3600" dirty="0">
                <a:solidFill>
                  <a:srgbClr val="202025"/>
                </a:solidFill>
                <a:latin typeface="+mn-ea"/>
              </a:rPr>
              <a:t>02</a:t>
            </a:r>
            <a:endParaRPr lang="zh-CN" altLang="en-US" sz="3600" dirty="0">
              <a:solidFill>
                <a:srgbClr val="202025"/>
              </a:solidFill>
              <a:latin typeface="+mn-ea"/>
            </a:endParaRPr>
          </a:p>
        </p:txBody>
      </p:sp>
      <p:sp>
        <p:nvSpPr>
          <p:cNvPr id="10" name="TextBox 43"/>
          <p:cNvSpPr txBox="1"/>
          <p:nvPr/>
        </p:nvSpPr>
        <p:spPr>
          <a:xfrm>
            <a:off x="6056831" y="3085517"/>
            <a:ext cx="648000" cy="648000"/>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3600" dirty="0">
                <a:solidFill>
                  <a:srgbClr val="202025"/>
                </a:solidFill>
                <a:latin typeface="+mn-ea"/>
              </a:rPr>
              <a:t>03</a:t>
            </a:r>
            <a:endParaRPr lang="zh-CN" altLang="en-US" sz="3600" dirty="0">
              <a:solidFill>
                <a:srgbClr val="202025"/>
              </a:solidFill>
              <a:latin typeface="+mn-ea"/>
            </a:endParaRPr>
          </a:p>
        </p:txBody>
      </p:sp>
      <p:sp>
        <p:nvSpPr>
          <p:cNvPr id="11" name="TextBox 44"/>
          <p:cNvSpPr txBox="1"/>
          <p:nvPr/>
        </p:nvSpPr>
        <p:spPr>
          <a:xfrm>
            <a:off x="6056831" y="4061422"/>
            <a:ext cx="648000" cy="648000"/>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3600" dirty="0">
                <a:solidFill>
                  <a:srgbClr val="202025"/>
                </a:solidFill>
                <a:latin typeface="+mn-ea"/>
              </a:rPr>
              <a:t>04</a:t>
            </a:r>
            <a:endParaRPr lang="zh-CN" altLang="en-US" sz="3600" dirty="0">
              <a:solidFill>
                <a:srgbClr val="202025"/>
              </a:solidFill>
              <a:latin typeface="+mn-ea"/>
            </a:endParaRPr>
          </a:p>
        </p:txBody>
      </p:sp>
      <p:sp>
        <p:nvSpPr>
          <p:cNvPr id="12" name="TextBox 45"/>
          <p:cNvSpPr txBox="1"/>
          <p:nvPr/>
        </p:nvSpPr>
        <p:spPr>
          <a:xfrm>
            <a:off x="6056831" y="5037326"/>
            <a:ext cx="648000" cy="648000"/>
          </a:xfrm>
          <a:prstGeom prst="rect">
            <a:avLst/>
          </a:prstGeom>
          <a:noFill/>
          <a:ln w="6350">
            <a:solidFill>
              <a:schemeClr val="bg1">
                <a:lumMod val="50000"/>
              </a:schemeClr>
            </a:solidFill>
          </a:ln>
        </p:spPr>
        <p:txBody>
          <a:bodyPr wrap="square" lIns="0" tIns="0" rIns="0" bIns="0" rtlCol="0" anchor="ctr" anchorCtr="0">
            <a:noAutofit/>
          </a:bodyPr>
          <a:lstStyle/>
          <a:p>
            <a:pPr algn="ctr"/>
            <a:r>
              <a:rPr lang="en-US" altLang="zh-CN" sz="3600" dirty="0">
                <a:solidFill>
                  <a:srgbClr val="202025"/>
                </a:solidFill>
                <a:latin typeface="+mn-ea"/>
              </a:rPr>
              <a:t>05</a:t>
            </a:r>
            <a:endParaRPr lang="zh-CN" altLang="en-US" sz="3600" dirty="0">
              <a:solidFill>
                <a:srgbClr val="202025"/>
              </a:solidFill>
              <a:latin typeface="+mn-ea"/>
            </a:endParaRPr>
          </a:p>
        </p:txBody>
      </p:sp>
      <p:sp>
        <p:nvSpPr>
          <p:cNvPr id="13" name="任意多边形 12"/>
          <p:cNvSpPr/>
          <p:nvPr/>
        </p:nvSpPr>
        <p:spPr>
          <a:xfrm>
            <a:off x="2602217" y="1911558"/>
            <a:ext cx="1628824" cy="2600402"/>
          </a:xfrm>
          <a:custGeom>
            <a:avLst/>
            <a:gdLst>
              <a:gd name="connsiteX0" fmla="*/ 1689100 w 1727200"/>
              <a:gd name="connsiteY0" fmla="*/ 381000 h 2349500"/>
              <a:gd name="connsiteX1" fmla="*/ 1689100 w 1727200"/>
              <a:gd name="connsiteY1" fmla="*/ 0 h 2349500"/>
              <a:gd name="connsiteX2" fmla="*/ 0 w 1727200"/>
              <a:gd name="connsiteY2" fmla="*/ 0 h 2349500"/>
              <a:gd name="connsiteX3" fmla="*/ 0 w 1727200"/>
              <a:gd name="connsiteY3" fmla="*/ 2349500 h 2349500"/>
              <a:gd name="connsiteX4" fmla="*/ 1727200 w 1727200"/>
              <a:gd name="connsiteY4" fmla="*/ 2349500 h 2349500"/>
              <a:gd name="connsiteX5" fmla="*/ 1727200 w 1727200"/>
              <a:gd name="connsiteY5" fmla="*/ 1816100 h 2349500"/>
              <a:gd name="connsiteX0-1" fmla="*/ 1689100 w 1727200"/>
              <a:gd name="connsiteY0-2" fmla="*/ 381000 h 2349500"/>
              <a:gd name="connsiteX1-3" fmla="*/ 1717675 w 1727200"/>
              <a:gd name="connsiteY1-4" fmla="*/ 0 h 2349500"/>
              <a:gd name="connsiteX2-5" fmla="*/ 0 w 1727200"/>
              <a:gd name="connsiteY2-6" fmla="*/ 0 h 2349500"/>
              <a:gd name="connsiteX3-7" fmla="*/ 0 w 1727200"/>
              <a:gd name="connsiteY3-8" fmla="*/ 2349500 h 2349500"/>
              <a:gd name="connsiteX4-9" fmla="*/ 1727200 w 1727200"/>
              <a:gd name="connsiteY4-10" fmla="*/ 2349500 h 2349500"/>
              <a:gd name="connsiteX5-11" fmla="*/ 1727200 w 1727200"/>
              <a:gd name="connsiteY5-12" fmla="*/ 1816100 h 2349500"/>
              <a:gd name="connsiteX0-13" fmla="*/ 1720850 w 1727200"/>
              <a:gd name="connsiteY0-14" fmla="*/ 381000 h 2349500"/>
              <a:gd name="connsiteX1-15" fmla="*/ 1717675 w 1727200"/>
              <a:gd name="connsiteY1-16" fmla="*/ 0 h 2349500"/>
              <a:gd name="connsiteX2-17" fmla="*/ 0 w 1727200"/>
              <a:gd name="connsiteY2-18" fmla="*/ 0 h 2349500"/>
              <a:gd name="connsiteX3-19" fmla="*/ 0 w 1727200"/>
              <a:gd name="connsiteY3-20" fmla="*/ 2349500 h 2349500"/>
              <a:gd name="connsiteX4-21" fmla="*/ 1727200 w 1727200"/>
              <a:gd name="connsiteY4-22" fmla="*/ 2349500 h 2349500"/>
              <a:gd name="connsiteX5-23" fmla="*/ 1727200 w 1727200"/>
              <a:gd name="connsiteY5-24" fmla="*/ 1816100 h 234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27200" h="2349500">
                <a:moveTo>
                  <a:pt x="1720850" y="381000"/>
                </a:moveTo>
                <a:cubicBezTo>
                  <a:pt x="1719792" y="254000"/>
                  <a:pt x="1718733" y="127000"/>
                  <a:pt x="1717675" y="0"/>
                </a:cubicBezTo>
                <a:lnTo>
                  <a:pt x="0" y="0"/>
                </a:lnTo>
                <a:lnTo>
                  <a:pt x="0" y="2349500"/>
                </a:lnTo>
                <a:lnTo>
                  <a:pt x="1727200" y="2349500"/>
                </a:lnTo>
                <a:lnTo>
                  <a:pt x="1727200" y="1816100"/>
                </a:lnTo>
              </a:path>
            </a:pathLst>
          </a:custGeom>
          <a:noFill/>
          <a:ln w="152400" cap="flat" cmpd="sng" algn="ctr">
            <a:solidFill>
              <a:srgbClr val="202025"/>
            </a:solidFill>
            <a:prstDash val="solid"/>
            <a:miter lim="800000"/>
          </a:ln>
          <a:effectLst/>
        </p:spPr>
        <p:txBody>
          <a:bodyPr rtlCol="0" anchor="ctr"/>
          <a:lstStyle/>
          <a:p>
            <a:pPr algn="ctr">
              <a:defRPr/>
            </a:pPr>
            <a:endParaRPr lang="zh-CN" altLang="en-US" kern="0">
              <a:solidFill>
                <a:srgbClr val="202025"/>
              </a:solidFill>
              <a:latin typeface="Calibri" panose="020F0502020204030204"/>
              <a:ea typeface="宋体" panose="02010600030101010101" pitchFamily="2" charset="-122"/>
            </a:endParaRPr>
          </a:p>
        </p:txBody>
      </p:sp>
      <p:sp>
        <p:nvSpPr>
          <p:cNvPr id="14" name="TextBox 1"/>
          <p:cNvSpPr txBox="1"/>
          <p:nvPr/>
        </p:nvSpPr>
        <p:spPr>
          <a:xfrm>
            <a:off x="3446211" y="2548146"/>
            <a:ext cx="1569660" cy="923330"/>
          </a:xfrm>
          <a:prstGeom prst="rect">
            <a:avLst/>
          </a:prstGeom>
          <a:noFill/>
        </p:spPr>
        <p:txBody>
          <a:bodyPr wrap="none" rtlCol="0">
            <a:spAutoFit/>
          </a:bodyPr>
          <a:lstStyle/>
          <a:p>
            <a:r>
              <a:rPr lang="zh-CN" altLang="en-US" sz="5400" dirty="0">
                <a:solidFill>
                  <a:srgbClr val="202025"/>
                </a:solidFill>
              </a:rPr>
              <a:t>目录</a:t>
            </a:r>
            <a:endParaRPr lang="zh-CN" altLang="en-US" sz="5400" dirty="0">
              <a:solidFill>
                <a:srgbClr val="202025"/>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20000"/>
                                  </p:iterate>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par>
                          <p:cTn id="19" fill="hold">
                            <p:stCondLst>
                              <p:cond delay="1500"/>
                            </p:stCondLst>
                            <p:childTnLst>
                              <p:par>
                                <p:cTn id="20" presetID="23" presetClass="entr" presetSubtype="52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23" presetClass="entr" presetSubtype="528"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par>
                                <p:cTn id="32" presetID="23" presetClass="entr" presetSubtype="528"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ppt_x</p:attrName>
                                        </p:attrNameLst>
                                      </p:cBhvr>
                                      <p:tavLst>
                                        <p:tav tm="0">
                                          <p:val>
                                            <p:fltVal val="0.5"/>
                                          </p:val>
                                        </p:tav>
                                        <p:tav tm="100000">
                                          <p:val>
                                            <p:strVal val="#ppt_x"/>
                                          </p:val>
                                        </p:tav>
                                      </p:tavLst>
                                    </p:anim>
                                    <p:anim calcmode="lin" valueType="num">
                                      <p:cBhvr>
                                        <p:cTn id="37" dur="500" fill="hold"/>
                                        <p:tgtEl>
                                          <p:spTgt spid="10"/>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75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ppt_x</p:attrName>
                                        </p:attrNameLst>
                                      </p:cBhvr>
                                      <p:tavLst>
                                        <p:tav tm="0">
                                          <p:val>
                                            <p:fltVal val="0.5"/>
                                          </p:val>
                                        </p:tav>
                                        <p:tav tm="100000">
                                          <p:val>
                                            <p:strVal val="#ppt_x"/>
                                          </p:val>
                                        </p:tav>
                                      </p:tavLst>
                                    </p:anim>
                                    <p:anim calcmode="lin" valueType="num">
                                      <p:cBhvr>
                                        <p:cTn id="43" dur="500" fill="hold"/>
                                        <p:tgtEl>
                                          <p:spTgt spid="11"/>
                                        </p:tgtEl>
                                        <p:attrNameLst>
                                          <p:attrName>ppt_y</p:attrName>
                                        </p:attrNameLst>
                                      </p:cBhvr>
                                      <p:tavLst>
                                        <p:tav tm="0">
                                          <p:val>
                                            <p:fltVal val="0.5"/>
                                          </p:val>
                                        </p:tav>
                                        <p:tav tm="100000">
                                          <p:val>
                                            <p:strVal val="#ppt_y"/>
                                          </p:val>
                                        </p:tav>
                                      </p:tavLst>
                                    </p:anim>
                                  </p:childTnLst>
                                </p:cTn>
                              </p:par>
                              <p:par>
                                <p:cTn id="44" presetID="23" presetClass="entr" presetSubtype="528"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 calcmode="lin" valueType="num">
                                      <p:cBhvr>
                                        <p:cTn id="48" dur="500" fill="hold"/>
                                        <p:tgtEl>
                                          <p:spTgt spid="12"/>
                                        </p:tgtEl>
                                        <p:attrNameLst>
                                          <p:attrName>ppt_x</p:attrName>
                                        </p:attrNameLst>
                                      </p:cBhvr>
                                      <p:tavLst>
                                        <p:tav tm="0">
                                          <p:val>
                                            <p:fltVal val="0.5"/>
                                          </p:val>
                                        </p:tav>
                                        <p:tav tm="100000">
                                          <p:val>
                                            <p:strVal val="#ppt_x"/>
                                          </p:val>
                                        </p:tav>
                                      </p:tavLst>
                                    </p:anim>
                                    <p:anim calcmode="lin" valueType="num">
                                      <p:cBhvr>
                                        <p:cTn id="49" dur="500" fill="hold"/>
                                        <p:tgtEl>
                                          <p:spTgt spid="12"/>
                                        </p:tgtEl>
                                        <p:attrNameLst>
                                          <p:attrName>ppt_y</p:attrName>
                                        </p:attrNameLst>
                                      </p:cBhvr>
                                      <p:tavLst>
                                        <p:tav tm="0">
                                          <p:val>
                                            <p:fltVal val="0.5"/>
                                          </p:val>
                                        </p:tav>
                                        <p:tav tm="100000">
                                          <p:val>
                                            <p:strVal val="#ppt_y"/>
                                          </p:val>
                                        </p:tav>
                                      </p:tavLst>
                                    </p:anim>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1000"/>
                                        <p:tgtEl>
                                          <p:spTgt spid="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1000"/>
                                        <p:tgtEl>
                                          <p:spTgt spid="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1000"/>
                                        <p:tgtEl>
                                          <p:spTgt spid="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1000"/>
                                        <p:tgtEl>
                                          <p:spTgt spid="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animBg="1"/>
      <p:bldP spid="9" grpId="0" animBg="1"/>
      <p:bldP spid="10" grpId="0" animBg="1"/>
      <p:bldP spid="11" grpId="0" animBg="1"/>
      <p:bldP spid="12"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21424" y="3314700"/>
            <a:ext cx="5330131" cy="2205038"/>
            <a:chOff x="1320800" y="3314700"/>
            <a:chExt cx="5330825" cy="2205038"/>
          </a:xfrm>
        </p:grpSpPr>
        <p:sp>
          <p:nvSpPr>
            <p:cNvPr id="2" name="右箭头 1"/>
            <p:cNvSpPr/>
            <p:nvPr/>
          </p:nvSpPr>
          <p:spPr>
            <a:xfrm flipH="1">
              <a:off x="1320800" y="3314700"/>
              <a:ext cx="4270375" cy="220503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直角三角形 2"/>
            <p:cNvSpPr/>
            <p:nvPr/>
          </p:nvSpPr>
          <p:spPr>
            <a:xfrm flipV="1">
              <a:off x="5591175" y="3859213"/>
              <a:ext cx="1060450" cy="1106487"/>
            </a:xfrm>
            <a:prstGeom prst="rtTriangl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3" name="组合 12"/>
          <p:cNvGrpSpPr/>
          <p:nvPr/>
        </p:nvGrpSpPr>
        <p:grpSpPr>
          <a:xfrm>
            <a:off x="5591243" y="2211390"/>
            <a:ext cx="5331719" cy="2205037"/>
            <a:chOff x="5591175" y="2211388"/>
            <a:chExt cx="5332413" cy="2205037"/>
          </a:xfrm>
        </p:grpSpPr>
        <p:sp>
          <p:nvSpPr>
            <p:cNvPr id="4" name="右箭头 3"/>
            <p:cNvSpPr/>
            <p:nvPr/>
          </p:nvSpPr>
          <p:spPr>
            <a:xfrm>
              <a:off x="6651625" y="2211388"/>
              <a:ext cx="4271963" cy="22050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直角三角形 4"/>
            <p:cNvSpPr/>
            <p:nvPr/>
          </p:nvSpPr>
          <p:spPr>
            <a:xfrm flipH="1">
              <a:off x="5591175" y="2760663"/>
              <a:ext cx="1060450" cy="110648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6" name="矩形 5"/>
          <p:cNvSpPr/>
          <p:nvPr/>
        </p:nvSpPr>
        <p:spPr>
          <a:xfrm>
            <a:off x="2476972" y="4356102"/>
            <a:ext cx="2947604" cy="674031"/>
          </a:xfrm>
          <a:prstGeom prst="rect">
            <a:avLst/>
          </a:prstGeom>
          <a:noFill/>
        </p:spPr>
        <p:txBody>
          <a:bodyPr>
            <a:spAutoFit/>
          </a:bodyPr>
          <a:lstStyle/>
          <a:p>
            <a:pPr algn="r">
              <a:lnSpc>
                <a:spcPct val="120000"/>
              </a:lnSpc>
              <a:spcBef>
                <a:spcPct val="0"/>
              </a:spcBef>
              <a:buNone/>
            </a:pPr>
            <a:r>
              <a:rPr lang="zh-CN" altLang="en-US" sz="1050" dirty="0">
                <a:solidFill>
                  <a:schemeClr val="bg1"/>
                </a:solidFill>
                <a:sym typeface="微软雅黑" panose="020B0503020204020204" pitchFamily="34" charset="-122"/>
              </a:rPr>
              <a:t>在此录入上述图表的综合描述说明，在此录入上述图表的综合描述说明。在此录入上述图表的描述说明</a:t>
            </a:r>
            <a:endParaRPr lang="zh-CN" altLang="en-US" sz="1050" dirty="0">
              <a:solidFill>
                <a:schemeClr val="bg1"/>
              </a:solidFill>
              <a:sym typeface="微软雅黑" panose="020B0503020204020204" pitchFamily="34" charset="-122"/>
            </a:endParaRPr>
          </a:p>
        </p:txBody>
      </p:sp>
      <p:sp>
        <p:nvSpPr>
          <p:cNvPr id="7" name="文本框 6"/>
          <p:cNvSpPr txBox="1"/>
          <p:nvPr/>
        </p:nvSpPr>
        <p:spPr>
          <a:xfrm>
            <a:off x="3156334" y="3956050"/>
            <a:ext cx="2268243"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lgn="r">
              <a:defRPr/>
            </a:pPr>
            <a:r>
              <a:rPr lang="zh-CN" altLang="en-US" sz="2000" b="1">
                <a:solidFill>
                  <a:schemeClr val="bg1">
                    <a:lumMod val="95000"/>
                  </a:schemeClr>
                </a:solidFill>
                <a:latin typeface="+mj-ea"/>
                <a:ea typeface="+mj-ea"/>
              </a:rPr>
              <a:t>点击此处添加标题</a:t>
            </a:r>
            <a:endParaRPr lang="zh-CN" altLang="en-US" sz="2000" b="1">
              <a:solidFill>
                <a:schemeClr val="bg1">
                  <a:lumMod val="95000"/>
                </a:schemeClr>
              </a:solidFill>
              <a:latin typeface="+mj-ea"/>
              <a:ea typeface="+mj-ea"/>
            </a:endParaRPr>
          </a:p>
        </p:txBody>
      </p:sp>
      <p:sp>
        <p:nvSpPr>
          <p:cNvPr id="8" name="矩形 7"/>
          <p:cNvSpPr/>
          <p:nvPr/>
        </p:nvSpPr>
        <p:spPr>
          <a:xfrm>
            <a:off x="6746791" y="3180980"/>
            <a:ext cx="2947604" cy="674031"/>
          </a:xfrm>
          <a:prstGeom prst="rect">
            <a:avLst/>
          </a:prstGeom>
          <a:noFill/>
        </p:spPr>
        <p:txBody>
          <a:bodyPr>
            <a:spAutoFit/>
          </a:bodyPr>
          <a:lstStyle/>
          <a:p>
            <a:pPr>
              <a:lnSpc>
                <a:spcPct val="120000"/>
              </a:lnSpc>
              <a:spcBef>
                <a:spcPct val="0"/>
              </a:spcBef>
              <a:buNone/>
            </a:pPr>
            <a:r>
              <a:rPr lang="zh-CN" altLang="en-US" sz="1050" dirty="0">
                <a:solidFill>
                  <a:schemeClr val="bg1"/>
                </a:solidFill>
                <a:sym typeface="微软雅黑" panose="020B0503020204020204" pitchFamily="34" charset="-122"/>
              </a:rPr>
              <a:t>在此录入上述图表的综合描述说明，在此录入上述图表的综合描述说明。在此录入上述图表的描述说明</a:t>
            </a:r>
            <a:endParaRPr lang="zh-CN" altLang="en-US" sz="1050" dirty="0">
              <a:solidFill>
                <a:schemeClr val="bg1"/>
              </a:solidFill>
              <a:sym typeface="微软雅黑" panose="020B0503020204020204" pitchFamily="34" charset="-122"/>
            </a:endParaRPr>
          </a:p>
        </p:txBody>
      </p:sp>
      <p:sp>
        <p:nvSpPr>
          <p:cNvPr id="9" name="文本框 8"/>
          <p:cNvSpPr txBox="1"/>
          <p:nvPr/>
        </p:nvSpPr>
        <p:spPr>
          <a:xfrm>
            <a:off x="6746791" y="2780928"/>
            <a:ext cx="2269830"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dirty="0">
                <a:solidFill>
                  <a:schemeClr val="bg1">
                    <a:lumMod val="95000"/>
                  </a:schemeClr>
                </a:solidFill>
                <a:latin typeface="+mj-ea"/>
                <a:ea typeface="+mj-ea"/>
              </a:rPr>
              <a:t>点击此处添加标题</a:t>
            </a:r>
            <a:endParaRPr lang="zh-CN" altLang="en-US" sz="2000" b="1" dirty="0">
              <a:solidFill>
                <a:schemeClr val="bg1">
                  <a:lumMod val="95000"/>
                </a:schemeClr>
              </a:solidFill>
              <a:latin typeface="+mj-ea"/>
              <a:ea typeface="+mj-ea"/>
            </a:endParaRPr>
          </a:p>
        </p:txBody>
      </p:sp>
      <p:sp>
        <p:nvSpPr>
          <p:cNvPr id="10" name="矩形 9"/>
          <p:cNvSpPr/>
          <p:nvPr/>
        </p:nvSpPr>
        <p:spPr>
          <a:xfrm>
            <a:off x="6600761" y="4608513"/>
            <a:ext cx="4531723"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1" name="矩形 10"/>
          <p:cNvSpPr/>
          <p:nvPr/>
        </p:nvSpPr>
        <p:spPr>
          <a:xfrm>
            <a:off x="1059519" y="2301876"/>
            <a:ext cx="4531722" cy="609398"/>
          </a:xfrm>
          <a:prstGeom prst="rect">
            <a:avLst/>
          </a:prstGeom>
          <a:noFill/>
        </p:spPr>
        <p:txBody>
          <a:bodyPr>
            <a:spAutoFit/>
          </a:body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4" name="标题 1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17" presetClass="entr" presetSubtype="10" fill="hold" grpId="0" nodeType="withEffect">
                                  <p:stCondLst>
                                    <p:cond delay="9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90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1" fill="hold" grpId="0" nodeType="withEffect">
                                  <p:stCondLst>
                                    <p:cond delay="12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grpId="0" nodeType="withEffect">
                                  <p:stCondLst>
                                    <p:cond delay="140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41" presetClass="entr" presetSubtype="0" fill="hold" grpId="0" nodeType="withEffect">
                                  <p:stCondLst>
                                    <p:cond delay="1600"/>
                                  </p:stCondLst>
                                  <p:iterate type="lt">
                                    <p:tmPct val="1419"/>
                                  </p:iterate>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0">
                                            <p:txEl>
                                              <p:pRg st="0" end="0"/>
                                            </p:txEl>
                                          </p:spTgt>
                                        </p:tgtEl>
                                      </p:cBhvr>
                                    </p:animEffect>
                                  </p:childTnLst>
                                </p:cTn>
                              </p:par>
                              <p:par>
                                <p:cTn id="34" presetID="41" presetClass="entr" presetSubtype="0" fill="hold" grpId="0" nodeType="withEffect">
                                  <p:stCondLst>
                                    <p:cond delay="2000"/>
                                  </p:stCondLst>
                                  <p:iterate type="lt">
                                    <p:tmPct val="1419"/>
                                  </p:iterate>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p:cTn id="3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build="p"/>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11"/>
          <p:cNvSpPr>
            <a:spLocks noChangeArrowheads="1"/>
          </p:cNvSpPr>
          <p:nvPr/>
        </p:nvSpPr>
        <p:spPr bwMode="auto">
          <a:xfrm>
            <a:off x="9511961" y="3972011"/>
            <a:ext cx="1874131" cy="1874578"/>
          </a:xfrm>
          <a:prstGeom prst="cube">
            <a:avLst>
              <a:gd name="adj" fmla="val 25000"/>
            </a:avLst>
          </a:prstGeom>
          <a:solidFill>
            <a:schemeClr val="tx2"/>
          </a:solidFill>
          <a:ln>
            <a:noFill/>
          </a:ln>
        </p:spPr>
        <p:txBody>
          <a:bodyPr wrap="none" anchor="ctr" anchorCtr="1"/>
          <a:lstStyle/>
          <a:p>
            <a:pPr algn="ctr" latinLnBrk="1"/>
            <a:r>
              <a:rPr kumimoji="1" lang="zh-CN" altLang="en-US" sz="2000" b="1" dirty="0">
                <a:solidFill>
                  <a:schemeClr val="bg1"/>
                </a:solidFill>
                <a:latin typeface="+mj-ea"/>
                <a:ea typeface="+mj-ea"/>
              </a:rPr>
              <a:t>添加</a:t>
            </a:r>
            <a:endParaRPr kumimoji="1" lang="en-US" altLang="zh-CN" sz="2000" b="1" dirty="0">
              <a:solidFill>
                <a:schemeClr val="bg1"/>
              </a:solidFill>
              <a:latin typeface="+mj-ea"/>
              <a:ea typeface="+mj-ea"/>
            </a:endParaRPr>
          </a:p>
          <a:p>
            <a:pPr algn="ctr" latinLnBrk="1"/>
            <a:r>
              <a:rPr kumimoji="1" lang="zh-CN" altLang="en-US" sz="2000" b="1" dirty="0">
                <a:solidFill>
                  <a:schemeClr val="bg1"/>
                </a:solidFill>
                <a:latin typeface="+mj-ea"/>
                <a:ea typeface="+mj-ea"/>
              </a:rPr>
              <a:t>文字</a:t>
            </a:r>
            <a:endParaRPr kumimoji="1" lang="en-US" altLang="ko-KR" sz="2000" b="1" dirty="0">
              <a:solidFill>
                <a:schemeClr val="bg1"/>
              </a:solidFill>
              <a:latin typeface="+mj-ea"/>
              <a:ea typeface="+mj-ea"/>
            </a:endParaRPr>
          </a:p>
        </p:txBody>
      </p:sp>
      <p:sp>
        <p:nvSpPr>
          <p:cNvPr id="31" name="AutoShape 12"/>
          <p:cNvSpPr>
            <a:spLocks noChangeArrowheads="1"/>
          </p:cNvSpPr>
          <p:nvPr/>
        </p:nvSpPr>
        <p:spPr bwMode="auto">
          <a:xfrm>
            <a:off x="9479014" y="3945778"/>
            <a:ext cx="1874131" cy="1874578"/>
          </a:xfrm>
          <a:prstGeom prst="cube">
            <a:avLst>
              <a:gd name="adj" fmla="val 25000"/>
            </a:avLst>
          </a:prstGeom>
          <a:solidFill>
            <a:schemeClr val="tx1">
              <a:alpha val="30196"/>
            </a:schemeClr>
          </a:solidFill>
          <a:ln>
            <a:noFill/>
          </a:ln>
        </p:spPr>
        <p:txBody>
          <a:bodyPr wrap="none" anchor="ctr"/>
          <a:lstStyle/>
          <a:p>
            <a:pPr algn="ctr" latinLnBrk="1"/>
            <a:endParaRPr kumimoji="1" lang="zh-CN" altLang="zh-CN" sz="2000" b="1">
              <a:solidFill>
                <a:schemeClr val="bg1"/>
              </a:solidFill>
              <a:latin typeface="+mj-ea"/>
              <a:ea typeface="+mj-ea"/>
            </a:endParaRPr>
          </a:p>
        </p:txBody>
      </p:sp>
      <p:sp>
        <p:nvSpPr>
          <p:cNvPr id="26" name="AutoShape 11"/>
          <p:cNvSpPr>
            <a:spLocks noChangeArrowheads="1"/>
          </p:cNvSpPr>
          <p:nvPr/>
        </p:nvSpPr>
        <p:spPr bwMode="auto">
          <a:xfrm>
            <a:off x="835819" y="3978943"/>
            <a:ext cx="1874131" cy="1874578"/>
          </a:xfrm>
          <a:prstGeom prst="cube">
            <a:avLst>
              <a:gd name="adj" fmla="val 25000"/>
            </a:avLst>
          </a:prstGeom>
          <a:solidFill>
            <a:schemeClr val="accent2"/>
          </a:solidFill>
          <a:ln>
            <a:noFill/>
          </a:ln>
        </p:spPr>
        <p:txBody>
          <a:bodyPr wrap="none" anchor="ctr" anchorCtr="1"/>
          <a:lstStyle/>
          <a:p>
            <a:pPr algn="ctr" latinLnBrk="1"/>
            <a:r>
              <a:rPr kumimoji="1" lang="zh-CN" altLang="en-US" sz="2000" b="1" dirty="0">
                <a:solidFill>
                  <a:schemeClr val="bg1"/>
                </a:solidFill>
                <a:latin typeface="+mj-ea"/>
                <a:ea typeface="+mj-ea"/>
              </a:rPr>
              <a:t>添加</a:t>
            </a:r>
            <a:endParaRPr kumimoji="1" lang="en-US" altLang="zh-CN" sz="2000" b="1" dirty="0">
              <a:solidFill>
                <a:schemeClr val="bg1"/>
              </a:solidFill>
              <a:latin typeface="+mj-ea"/>
              <a:ea typeface="+mj-ea"/>
            </a:endParaRPr>
          </a:p>
          <a:p>
            <a:pPr algn="ctr" latinLnBrk="1"/>
            <a:r>
              <a:rPr kumimoji="1" lang="zh-CN" altLang="en-US" sz="2000" b="1" dirty="0">
                <a:solidFill>
                  <a:schemeClr val="bg1"/>
                </a:solidFill>
                <a:latin typeface="+mj-ea"/>
                <a:ea typeface="+mj-ea"/>
              </a:rPr>
              <a:t>文字</a:t>
            </a:r>
            <a:endParaRPr kumimoji="1" lang="en-US" altLang="ko-KR" sz="2000" b="1" dirty="0">
              <a:solidFill>
                <a:schemeClr val="bg1"/>
              </a:solidFill>
              <a:latin typeface="+mj-ea"/>
              <a:ea typeface="+mj-ea"/>
            </a:endParaRPr>
          </a:p>
        </p:txBody>
      </p:sp>
      <p:sp>
        <p:nvSpPr>
          <p:cNvPr id="27" name="AutoShape 12"/>
          <p:cNvSpPr>
            <a:spLocks noChangeArrowheads="1"/>
          </p:cNvSpPr>
          <p:nvPr/>
        </p:nvSpPr>
        <p:spPr bwMode="auto">
          <a:xfrm>
            <a:off x="2386842" y="3978943"/>
            <a:ext cx="1874131" cy="1874578"/>
          </a:xfrm>
          <a:prstGeom prst="cube">
            <a:avLst>
              <a:gd name="adj" fmla="val 25000"/>
            </a:avLst>
          </a:prstGeom>
          <a:solidFill>
            <a:schemeClr val="tx1">
              <a:alpha val="30196"/>
            </a:schemeClr>
          </a:solidFill>
          <a:ln>
            <a:noFill/>
          </a:ln>
        </p:spPr>
        <p:txBody>
          <a:bodyPr wrap="none" anchor="ctr"/>
          <a:lstStyle/>
          <a:p>
            <a:pPr algn="ctr" latinLnBrk="1"/>
            <a:endParaRPr kumimoji="1" lang="zh-CN" altLang="zh-CN" sz="2000" b="1">
              <a:solidFill>
                <a:schemeClr val="bg1"/>
              </a:solidFill>
              <a:latin typeface="+mj-ea"/>
              <a:ea typeface="+mj-ea"/>
            </a:endParaRPr>
          </a:p>
        </p:txBody>
      </p:sp>
      <p:sp>
        <p:nvSpPr>
          <p:cNvPr id="28" name="AutoShape 11"/>
          <p:cNvSpPr>
            <a:spLocks noChangeArrowheads="1"/>
          </p:cNvSpPr>
          <p:nvPr/>
        </p:nvSpPr>
        <p:spPr bwMode="auto">
          <a:xfrm>
            <a:off x="5941915" y="3978943"/>
            <a:ext cx="1874131" cy="1874578"/>
          </a:xfrm>
          <a:prstGeom prst="cube">
            <a:avLst>
              <a:gd name="adj" fmla="val 25000"/>
            </a:avLst>
          </a:prstGeom>
          <a:solidFill>
            <a:schemeClr val="accent1"/>
          </a:solidFill>
          <a:ln>
            <a:noFill/>
          </a:ln>
        </p:spPr>
        <p:txBody>
          <a:bodyPr wrap="none" anchor="ctr" anchorCtr="1"/>
          <a:lstStyle/>
          <a:p>
            <a:pPr algn="ctr" latinLnBrk="1"/>
            <a:r>
              <a:rPr kumimoji="1" lang="zh-CN" altLang="en-US" sz="2000" b="1" dirty="0">
                <a:solidFill>
                  <a:schemeClr val="bg1"/>
                </a:solidFill>
                <a:latin typeface="+mj-ea"/>
                <a:ea typeface="+mj-ea"/>
              </a:rPr>
              <a:t>添加</a:t>
            </a:r>
            <a:endParaRPr kumimoji="1" lang="en-US" altLang="zh-CN" sz="2000" b="1" dirty="0">
              <a:solidFill>
                <a:schemeClr val="bg1"/>
              </a:solidFill>
              <a:latin typeface="+mj-ea"/>
              <a:ea typeface="+mj-ea"/>
            </a:endParaRPr>
          </a:p>
          <a:p>
            <a:pPr algn="ctr" latinLnBrk="1"/>
            <a:r>
              <a:rPr kumimoji="1" lang="zh-CN" altLang="en-US" sz="2000" b="1" dirty="0">
                <a:solidFill>
                  <a:schemeClr val="bg1"/>
                </a:solidFill>
                <a:latin typeface="+mj-ea"/>
                <a:ea typeface="+mj-ea"/>
              </a:rPr>
              <a:t>文字</a:t>
            </a:r>
            <a:endParaRPr kumimoji="1" lang="en-US" altLang="ko-KR" sz="2000" b="1" dirty="0">
              <a:solidFill>
                <a:schemeClr val="bg1"/>
              </a:solidFill>
              <a:latin typeface="+mj-ea"/>
              <a:ea typeface="+mj-ea"/>
            </a:endParaRPr>
          </a:p>
        </p:txBody>
      </p:sp>
      <p:sp>
        <p:nvSpPr>
          <p:cNvPr id="29" name="AutoShape 12"/>
          <p:cNvSpPr>
            <a:spLocks noChangeArrowheads="1"/>
          </p:cNvSpPr>
          <p:nvPr/>
        </p:nvSpPr>
        <p:spPr bwMode="auto">
          <a:xfrm>
            <a:off x="5835886" y="3160202"/>
            <a:ext cx="1874131" cy="1874578"/>
          </a:xfrm>
          <a:prstGeom prst="cube">
            <a:avLst>
              <a:gd name="adj" fmla="val 25000"/>
            </a:avLst>
          </a:prstGeom>
          <a:solidFill>
            <a:schemeClr val="tx1">
              <a:alpha val="30196"/>
            </a:schemeClr>
          </a:solidFill>
          <a:ln>
            <a:noFill/>
          </a:ln>
        </p:spPr>
        <p:txBody>
          <a:bodyPr wrap="none" anchor="ctr"/>
          <a:lstStyle/>
          <a:p>
            <a:pPr algn="ctr" latinLnBrk="1"/>
            <a:endParaRPr kumimoji="1" lang="zh-CN" altLang="zh-CN" sz="2000" b="1">
              <a:solidFill>
                <a:schemeClr val="bg1"/>
              </a:solidFill>
              <a:latin typeface="+mj-lt"/>
              <a:ea typeface="Gulim" panose="020B0600000101010101" pitchFamily="34" charset="-127"/>
            </a:endParaRPr>
          </a:p>
        </p:txBody>
      </p:sp>
      <p:cxnSp>
        <p:nvCxnSpPr>
          <p:cNvPr id="32" name="直接连接符 31"/>
          <p:cNvCxnSpPr/>
          <p:nvPr/>
        </p:nvCxnSpPr>
        <p:spPr>
          <a:xfrm>
            <a:off x="4853346" y="1813950"/>
            <a:ext cx="0" cy="403957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561256" y="1780315"/>
            <a:ext cx="0" cy="407320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
          <p:cNvSpPr txBox="1"/>
          <p:nvPr/>
        </p:nvSpPr>
        <p:spPr>
          <a:xfrm>
            <a:off x="551384" y="2492277"/>
            <a:ext cx="4060864" cy="978729"/>
          </a:xfrm>
          <a:prstGeom prst="rect">
            <a:avLst/>
          </a:prstGeom>
          <a:noFill/>
        </p:spPr>
        <p:txBody>
          <a:bodyPr wrap="square" rtlCol="0">
            <a:spAutoFit/>
          </a:bodyPr>
          <a:lstStyle/>
          <a:p>
            <a:pPr>
              <a:lnSpc>
                <a:spcPct val="120000"/>
              </a:lnSpc>
              <a:spcBef>
                <a:spcPct val="0"/>
              </a:spcBef>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35" name="TextBox 26"/>
          <p:cNvSpPr txBox="1"/>
          <p:nvPr/>
        </p:nvSpPr>
        <p:spPr>
          <a:xfrm>
            <a:off x="5540259" y="1556792"/>
            <a:ext cx="2580791" cy="1421928"/>
          </a:xfrm>
          <a:prstGeom prst="rect">
            <a:avLst/>
          </a:prstGeom>
          <a:noFill/>
        </p:spPr>
        <p:txBody>
          <a:bodyPr wrap="square" rtlCol="0">
            <a:spAutoFit/>
          </a:bodyPr>
          <a:lstStyle/>
          <a:p>
            <a:pPr>
              <a:lnSpc>
                <a:spcPct val="120000"/>
              </a:lnSpc>
              <a:spcBef>
                <a:spcPct val="0"/>
              </a:spcBef>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36" name="TextBox 27"/>
          <p:cNvSpPr txBox="1"/>
          <p:nvPr/>
        </p:nvSpPr>
        <p:spPr>
          <a:xfrm>
            <a:off x="9198448" y="2246240"/>
            <a:ext cx="2501154" cy="1421928"/>
          </a:xfrm>
          <a:prstGeom prst="rect">
            <a:avLst/>
          </a:prstGeom>
          <a:noFill/>
        </p:spPr>
        <p:txBody>
          <a:bodyPr wrap="square" rtlCol="0">
            <a:spAutoFit/>
          </a:bodyPr>
          <a:lstStyle/>
          <a:p>
            <a:pPr>
              <a:lnSpc>
                <a:spcPct val="120000"/>
              </a:lnSpc>
              <a:spcBef>
                <a:spcPct val="0"/>
              </a:spcBef>
            </a:pPr>
            <a:r>
              <a:rPr lang="zh-CN" altLang="en-US" sz="12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在此录入上述图表的综合描述说明，在此录入上述图表的综合描述说明。在此录入上述图表的描述说明在此录入上述图表的综合描述说明，在此录入上述图表的综合描述说明。在此录入上述图表的描述说明</a:t>
            </a:r>
            <a:endParaRPr lang="zh-CN" altLang="en-US" sz="1200" dirty="0">
              <a:solidFill>
                <a:schemeClr val="tx1">
                  <a:lumMod val="50000"/>
                  <a:lumOff val="50000"/>
                </a:schemeClr>
              </a:solidFill>
              <a:sym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5000"/>
                            </p:stCondLst>
                            <p:childTnLst>
                              <p:par>
                                <p:cTn id="37" presetID="1"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5000"/>
                            </p:stCondLst>
                            <p:childTnLst>
                              <p:par>
                                <p:cTn id="40" presetID="1"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5000"/>
                            </p:stCondLst>
                            <p:childTnLst>
                              <p:par>
                                <p:cTn id="43" presetID="35" presetClass="emph" presetSubtype="0" fill="hold" grpId="1" nodeType="afterEffect">
                                  <p:stCondLst>
                                    <p:cond delay="0"/>
                                  </p:stCondLst>
                                  <p:childTnLst>
                                    <p:anim calcmode="discrete" valueType="str">
                                      <p:cBhvr>
                                        <p:cTn id="44" dur="1000" fill="hold"/>
                                        <p:tgtEl>
                                          <p:spTgt spid="30"/>
                                        </p:tgtEl>
                                        <p:attrNameLst>
                                          <p:attrName>style.visibility</p:attrName>
                                        </p:attrNameLst>
                                      </p:cBhvr>
                                      <p:tavLst>
                                        <p:tav tm="0">
                                          <p:val>
                                            <p:strVal val="hidden"/>
                                          </p:val>
                                        </p:tav>
                                        <p:tav tm="50000">
                                          <p:val>
                                            <p:strVal val="visible"/>
                                          </p:val>
                                        </p:tav>
                                      </p:tavLst>
                                    </p:anim>
                                  </p:childTnLst>
                                </p:cTn>
                              </p:par>
                            </p:childTnLst>
                          </p:cTn>
                        </p:par>
                        <p:par>
                          <p:cTn id="45" fill="hold">
                            <p:stCondLst>
                              <p:cond delay="6000"/>
                            </p:stCondLst>
                            <p:childTnLst>
                              <p:par>
                                <p:cTn id="46" presetID="35" presetClass="emph" presetSubtype="0" fill="hold" grpId="1" nodeType="afterEffect">
                                  <p:stCondLst>
                                    <p:cond delay="0"/>
                                  </p:stCondLst>
                                  <p:childTnLst>
                                    <p:anim calcmode="discrete" valueType="str">
                                      <p:cBhvr>
                                        <p:cTn id="47" dur="1000" fill="hold"/>
                                        <p:tgtEl>
                                          <p:spTgt spid="31"/>
                                        </p:tgtEl>
                                        <p:attrNameLst>
                                          <p:attrName>style.visibility</p:attrName>
                                        </p:attrNameLst>
                                      </p:cBhvr>
                                      <p:tavLst>
                                        <p:tav tm="0">
                                          <p:val>
                                            <p:strVal val="hidden"/>
                                          </p:val>
                                        </p:tav>
                                        <p:tav tm="50000">
                                          <p:val>
                                            <p:strVal val="visible"/>
                                          </p:val>
                                        </p:tav>
                                      </p:tavLst>
                                    </p:anim>
                                  </p:childTnLst>
                                </p:cTn>
                              </p:par>
                            </p:childTnLst>
                          </p:cTn>
                        </p:par>
                        <p:par>
                          <p:cTn id="48" fill="hold">
                            <p:stCondLst>
                              <p:cond delay="7000"/>
                            </p:stCondLst>
                            <p:childTnLst>
                              <p:par>
                                <p:cTn id="49" presetID="22" presetClass="entr" presetSubtype="8"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26" grpId="0" animBg="1"/>
      <p:bldP spid="27" grpId="0" animBg="1"/>
      <p:bldP spid="28" grpId="0" animBg="1"/>
      <p:bldP spid="29" grpId="0" animBg="1"/>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4"/>
          <p:cNvGrpSpPr/>
          <p:nvPr/>
        </p:nvGrpSpPr>
        <p:grpSpPr bwMode="auto">
          <a:xfrm>
            <a:off x="817015" y="1600200"/>
            <a:ext cx="3728295" cy="4419600"/>
            <a:chOff x="336" y="1008"/>
            <a:chExt cx="1728" cy="2784"/>
          </a:xfrm>
        </p:grpSpPr>
        <p:sp>
          <p:nvSpPr>
            <p:cNvPr id="16" name="AutoShape 3"/>
            <p:cNvSpPr>
              <a:spLocks noChangeArrowheads="1"/>
            </p:cNvSpPr>
            <p:nvPr/>
          </p:nvSpPr>
          <p:spPr bwMode="gray">
            <a:xfrm>
              <a:off x="336" y="1008"/>
              <a:ext cx="1728" cy="2784"/>
            </a:xfrm>
            <a:prstGeom prst="rightArrow">
              <a:avLst>
                <a:gd name="adj1" fmla="val 62787"/>
                <a:gd name="adj2" fmla="val 41259"/>
              </a:avLst>
            </a:prstGeom>
            <a:solidFill>
              <a:schemeClr val="tx2"/>
            </a:solidFill>
            <a:ln w="19050" cap="rnd" algn="ctr">
              <a:solidFill>
                <a:schemeClr val="bg2"/>
              </a:solidFill>
              <a:prstDash val="sysDot"/>
              <a:miter lim="800000"/>
            </a:ln>
            <a:effectLst/>
          </p:spPr>
          <p:txBody>
            <a:bodyPr wrap="none" anchor="ctr"/>
            <a:lstStyle/>
            <a:p>
              <a:pPr algn="ctr">
                <a:defRPr/>
              </a:pPr>
              <a:endParaRPr lang="zh-CN" altLang="en-US">
                <a:latin typeface="Arial" panose="020B0604020202020204" pitchFamily="34" charset="0"/>
              </a:endParaRPr>
            </a:p>
          </p:txBody>
        </p:sp>
        <p:sp>
          <p:nvSpPr>
            <p:cNvPr id="17" name="Text Box 4"/>
            <p:cNvSpPr txBox="1">
              <a:spLocks noChangeArrowheads="1"/>
            </p:cNvSpPr>
            <p:nvPr/>
          </p:nvSpPr>
          <p:spPr bwMode="black">
            <a:xfrm>
              <a:off x="484" y="2160"/>
              <a:ext cx="126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Wingdings" panose="05000000000000000000" pitchFamily="2" charset="2"/>
                <a:buNone/>
              </a:pPr>
              <a:r>
                <a:rPr lang="zh-CN" altLang="en-US" sz="3600" dirty="0">
                  <a:solidFill>
                    <a:schemeClr val="bg1"/>
                  </a:solidFill>
                  <a:latin typeface="+mj-ea"/>
                  <a:ea typeface="+mj-ea"/>
                </a:rPr>
                <a:t>添加标题</a:t>
              </a:r>
              <a:endParaRPr lang="en-US" altLang="zh-CN" sz="3600" dirty="0">
                <a:solidFill>
                  <a:schemeClr val="bg1"/>
                </a:solidFill>
                <a:latin typeface="+mj-ea"/>
                <a:ea typeface="+mj-ea"/>
              </a:endParaRPr>
            </a:p>
          </p:txBody>
        </p:sp>
      </p:grpSp>
      <p:sp>
        <p:nvSpPr>
          <p:cNvPr id="18" name="AutoShape 5"/>
          <p:cNvSpPr>
            <a:spLocks noChangeArrowheads="1"/>
          </p:cNvSpPr>
          <p:nvPr/>
        </p:nvSpPr>
        <p:spPr bwMode="auto">
          <a:xfrm>
            <a:off x="4814215" y="1676400"/>
            <a:ext cx="6718710" cy="4273550"/>
          </a:xfrm>
          <a:prstGeom prst="roundRect">
            <a:avLst>
              <a:gd name="adj" fmla="val 3481"/>
            </a:avLst>
          </a:prstGeom>
          <a:noFill/>
          <a:ln w="19050" cap="rnd">
            <a:solidFill>
              <a:schemeClr val="bg2"/>
            </a:solidFill>
            <a:prstDash val="sysDot"/>
            <a:roun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chemeClr val="bg1"/>
              </a:solidFill>
            </a:endParaRPr>
          </a:p>
        </p:txBody>
      </p:sp>
      <p:grpSp>
        <p:nvGrpSpPr>
          <p:cNvPr id="20" name="Group 27"/>
          <p:cNvGrpSpPr/>
          <p:nvPr/>
        </p:nvGrpSpPr>
        <p:grpSpPr bwMode="auto">
          <a:xfrm>
            <a:off x="4947618" y="4576765"/>
            <a:ext cx="6480547" cy="1228725"/>
            <a:chOff x="2208" y="2832"/>
            <a:chExt cx="3102" cy="774"/>
          </a:xfrm>
        </p:grpSpPr>
        <p:grpSp>
          <p:nvGrpSpPr>
            <p:cNvPr id="21" name="Group 12"/>
            <p:cNvGrpSpPr/>
            <p:nvPr/>
          </p:nvGrpSpPr>
          <p:grpSpPr bwMode="auto">
            <a:xfrm>
              <a:off x="2208" y="2832"/>
              <a:ext cx="3102" cy="774"/>
              <a:chOff x="2304" y="2880"/>
              <a:chExt cx="3102" cy="774"/>
            </a:xfrm>
          </p:grpSpPr>
          <p:sp>
            <p:nvSpPr>
              <p:cNvPr id="23" name="AutoShape 13"/>
              <p:cNvSpPr>
                <a:spLocks noChangeArrowheads="1"/>
              </p:cNvSpPr>
              <p:nvPr/>
            </p:nvSpPr>
            <p:spPr bwMode="gray">
              <a:xfrm>
                <a:off x="2334" y="2880"/>
                <a:ext cx="3072" cy="774"/>
              </a:xfrm>
              <a:prstGeom prst="roundRect">
                <a:avLst>
                  <a:gd name="adj" fmla="val 10889"/>
                </a:avLst>
              </a:prstGeom>
              <a:solidFill>
                <a:schemeClr val="accent2"/>
              </a:soli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zh-CN" sz="1400">
                  <a:solidFill>
                    <a:schemeClr val="bg1"/>
                  </a:solidFill>
                  <a:latin typeface="+mj-ea"/>
                  <a:ea typeface="+mj-ea"/>
                </a:endParaRPr>
              </a:p>
            </p:txBody>
          </p:sp>
          <p:sp>
            <p:nvSpPr>
              <p:cNvPr id="24" name="AutoShape 14"/>
              <p:cNvSpPr>
                <a:spLocks noChangeArrowheads="1"/>
              </p:cNvSpPr>
              <p:nvPr/>
            </p:nvSpPr>
            <p:spPr bwMode="gray">
              <a:xfrm>
                <a:off x="2304" y="316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22" name="Text Box 15"/>
            <p:cNvSpPr txBox="1">
              <a:spLocks noChangeArrowheads="1"/>
            </p:cNvSpPr>
            <p:nvPr/>
          </p:nvSpPr>
          <p:spPr bwMode="gray">
            <a:xfrm>
              <a:off x="2640" y="2936"/>
              <a:ext cx="25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bg1"/>
                </a:solidFill>
                <a:latin typeface="+mj-ea"/>
                <a:ea typeface="+mj-ea"/>
              </a:endParaRPr>
            </a:p>
          </p:txBody>
        </p:sp>
      </p:grpSp>
      <p:grpSp>
        <p:nvGrpSpPr>
          <p:cNvPr id="25" name="Group 26"/>
          <p:cNvGrpSpPr/>
          <p:nvPr/>
        </p:nvGrpSpPr>
        <p:grpSpPr bwMode="auto">
          <a:xfrm>
            <a:off x="4947618" y="3190877"/>
            <a:ext cx="6480547" cy="1228725"/>
            <a:chOff x="2208" y="2010"/>
            <a:chExt cx="3102" cy="774"/>
          </a:xfrm>
        </p:grpSpPr>
        <p:grpSp>
          <p:nvGrpSpPr>
            <p:cNvPr id="26" name="Group 9"/>
            <p:cNvGrpSpPr/>
            <p:nvPr/>
          </p:nvGrpSpPr>
          <p:grpSpPr bwMode="auto">
            <a:xfrm>
              <a:off x="2208" y="2010"/>
              <a:ext cx="3102" cy="774"/>
              <a:chOff x="2304" y="2058"/>
              <a:chExt cx="3102" cy="774"/>
            </a:xfrm>
          </p:grpSpPr>
          <p:sp>
            <p:nvSpPr>
              <p:cNvPr id="28" name="AutoShape 10"/>
              <p:cNvSpPr>
                <a:spLocks noChangeArrowheads="1"/>
              </p:cNvSpPr>
              <p:nvPr/>
            </p:nvSpPr>
            <p:spPr bwMode="gray">
              <a:xfrm>
                <a:off x="2334" y="2058"/>
                <a:ext cx="3072" cy="774"/>
              </a:xfrm>
              <a:prstGeom prst="roundRect">
                <a:avLst>
                  <a:gd name="adj" fmla="val 10889"/>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zh-CN" sz="1400">
                  <a:solidFill>
                    <a:schemeClr val="bg1"/>
                  </a:solidFill>
                  <a:latin typeface="+mj-ea"/>
                  <a:ea typeface="+mj-ea"/>
                </a:endParaRPr>
              </a:p>
            </p:txBody>
          </p:sp>
          <p:sp>
            <p:nvSpPr>
              <p:cNvPr id="29" name="AutoShape 11"/>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27" name="Text Box 16"/>
            <p:cNvSpPr txBox="1">
              <a:spLocks noChangeArrowheads="1"/>
            </p:cNvSpPr>
            <p:nvPr/>
          </p:nvSpPr>
          <p:spPr bwMode="gray">
            <a:xfrm>
              <a:off x="2640" y="2114"/>
              <a:ext cx="25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bg1"/>
                </a:solidFill>
                <a:latin typeface="+mj-ea"/>
                <a:ea typeface="+mj-ea"/>
              </a:endParaRPr>
            </a:p>
          </p:txBody>
        </p:sp>
      </p:grpSp>
      <p:grpSp>
        <p:nvGrpSpPr>
          <p:cNvPr id="30" name="Group 25"/>
          <p:cNvGrpSpPr/>
          <p:nvPr/>
        </p:nvGrpSpPr>
        <p:grpSpPr bwMode="auto">
          <a:xfrm>
            <a:off x="4947618" y="1828802"/>
            <a:ext cx="6480547" cy="1228725"/>
            <a:chOff x="2208" y="1152"/>
            <a:chExt cx="3102" cy="774"/>
          </a:xfrm>
        </p:grpSpPr>
        <p:grpSp>
          <p:nvGrpSpPr>
            <p:cNvPr id="31" name="Group 6"/>
            <p:cNvGrpSpPr/>
            <p:nvPr/>
          </p:nvGrpSpPr>
          <p:grpSpPr bwMode="auto">
            <a:xfrm>
              <a:off x="2208" y="1152"/>
              <a:ext cx="3102" cy="774"/>
              <a:chOff x="2304" y="1200"/>
              <a:chExt cx="3102" cy="774"/>
            </a:xfrm>
          </p:grpSpPr>
          <p:sp>
            <p:nvSpPr>
              <p:cNvPr id="33" name="AutoShape 7"/>
              <p:cNvSpPr>
                <a:spLocks noChangeArrowheads="1"/>
              </p:cNvSpPr>
              <p:nvPr/>
            </p:nvSpPr>
            <p:spPr bwMode="gray">
              <a:xfrm>
                <a:off x="2334" y="1200"/>
                <a:ext cx="3072" cy="774"/>
              </a:xfrm>
              <a:prstGeom prst="roundRect">
                <a:avLst>
                  <a:gd name="adj" fmla="val 10889"/>
                </a:avLst>
              </a:prstGeom>
              <a:solidFill>
                <a:schemeClr val="tx2"/>
              </a:soli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zh-CN" sz="1400">
                  <a:solidFill>
                    <a:schemeClr val="bg1"/>
                  </a:solidFill>
                  <a:latin typeface="+mj-ea"/>
                  <a:ea typeface="+mj-ea"/>
                </a:endParaRPr>
              </a:p>
            </p:txBody>
          </p:sp>
          <p:sp>
            <p:nvSpPr>
              <p:cNvPr id="34" name="AutoShape 8"/>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zh-CN" sz="1400">
                  <a:solidFill>
                    <a:schemeClr val="bg1"/>
                  </a:solidFill>
                  <a:latin typeface="+mj-ea"/>
                  <a:ea typeface="+mj-ea"/>
                </a:endParaRPr>
              </a:p>
            </p:txBody>
          </p:sp>
        </p:grpSp>
        <p:sp>
          <p:nvSpPr>
            <p:cNvPr id="32" name="Text Box 17"/>
            <p:cNvSpPr txBox="1">
              <a:spLocks noChangeArrowheads="1"/>
            </p:cNvSpPr>
            <p:nvPr/>
          </p:nvSpPr>
          <p:spPr bwMode="gray">
            <a:xfrm>
              <a:off x="2640" y="1256"/>
              <a:ext cx="25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400" dirty="0">
                <a:solidFill>
                  <a:schemeClr val="bg1"/>
                </a:solidFill>
                <a:latin typeface="+mj-ea"/>
                <a:ea typeface="+mj-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Left)">
                                      <p:cBhvr>
                                        <p:cTn id="7" dur="1000"/>
                                        <p:tgtEl>
                                          <p:spTgt spid="14"/>
                                        </p:tgtEl>
                                      </p:cBhvr>
                                    </p:animEffect>
                                  </p:childTnLst>
                                </p:cTn>
                              </p:par>
                            </p:childTnLst>
                          </p:cTn>
                        </p:par>
                        <p:par>
                          <p:cTn id="8" fill="hold">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4)">
                                      <p:cBhvr>
                                        <p:cTn id="11" dur="1000"/>
                                        <p:tgtEl>
                                          <p:spTgt spid="1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1000"/>
                                        <p:tgtEl>
                                          <p:spTgt spid="25"/>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bwMode="auto">
          <a:xfrm flipH="1">
            <a:off x="1743359" y="3373760"/>
            <a:ext cx="2255859" cy="1830287"/>
          </a:xfrm>
          <a:prstGeom prst="parallelogram">
            <a:avLst>
              <a:gd name="adj" fmla="val 53631"/>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22" name="平行四边形 21"/>
          <p:cNvSpPr/>
          <p:nvPr/>
        </p:nvSpPr>
        <p:spPr bwMode="auto">
          <a:xfrm flipH="1">
            <a:off x="3739678" y="3398915"/>
            <a:ext cx="2255859" cy="1830287"/>
          </a:xfrm>
          <a:prstGeom prst="parallelogram">
            <a:avLst>
              <a:gd name="adj" fmla="val 53631"/>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23" name="平行四边形 22"/>
          <p:cNvSpPr/>
          <p:nvPr/>
        </p:nvSpPr>
        <p:spPr bwMode="auto">
          <a:xfrm flipH="1">
            <a:off x="5702256" y="3398915"/>
            <a:ext cx="2255859" cy="1830287"/>
          </a:xfrm>
          <a:prstGeom prst="parallelogram">
            <a:avLst>
              <a:gd name="adj" fmla="val 53631"/>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24" name="平行四边形 23"/>
          <p:cNvSpPr/>
          <p:nvPr/>
        </p:nvSpPr>
        <p:spPr bwMode="auto">
          <a:xfrm flipH="1">
            <a:off x="7668272" y="3398915"/>
            <a:ext cx="2255859" cy="1830287"/>
          </a:xfrm>
          <a:prstGeom prst="parallelogram">
            <a:avLst>
              <a:gd name="adj" fmla="val 53631"/>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grpSp>
        <p:nvGrpSpPr>
          <p:cNvPr id="29" name="组合 28"/>
          <p:cNvGrpSpPr/>
          <p:nvPr/>
        </p:nvGrpSpPr>
        <p:grpSpPr>
          <a:xfrm>
            <a:off x="770183" y="3355275"/>
            <a:ext cx="2255859" cy="1830287"/>
            <a:chOff x="922929" y="3355273"/>
            <a:chExt cx="2257034" cy="1830287"/>
          </a:xfrm>
          <a:solidFill>
            <a:schemeClr val="tx2"/>
          </a:solidFill>
        </p:grpSpPr>
        <p:sp>
          <p:nvSpPr>
            <p:cNvPr id="30" name="平行四边形 29"/>
            <p:cNvSpPr/>
            <p:nvPr/>
          </p:nvSpPr>
          <p:spPr bwMode="auto">
            <a:xfrm>
              <a:off x="922929" y="3355273"/>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31" name="TextBox 30"/>
            <p:cNvSpPr txBox="1"/>
            <p:nvPr/>
          </p:nvSpPr>
          <p:spPr>
            <a:xfrm>
              <a:off x="1642720" y="4041642"/>
              <a:ext cx="800219" cy="461665"/>
            </a:xfrm>
            <a:prstGeom prst="rect">
              <a:avLst/>
            </a:prstGeom>
            <a:grpFill/>
          </p:spPr>
          <p:txBody>
            <a:bodyPr wrap="none" rtlCol="0">
              <a:spAutoFit/>
            </a:bodyPr>
            <a:lstStyle/>
            <a:p>
              <a:r>
                <a:rPr lang="zh-CN" altLang="en-US" sz="2400" dirty="0">
                  <a:solidFill>
                    <a:schemeClr val="bg1"/>
                  </a:solidFill>
                  <a:latin typeface="+mj-ea"/>
                  <a:ea typeface="+mj-ea"/>
                </a:rPr>
                <a:t>文本</a:t>
              </a:r>
              <a:endParaRPr lang="zh-CN" altLang="en-US" sz="2400" dirty="0">
                <a:solidFill>
                  <a:schemeClr val="bg1"/>
                </a:solidFill>
                <a:latin typeface="+mj-ea"/>
                <a:ea typeface="+mj-ea"/>
              </a:endParaRPr>
            </a:p>
          </p:txBody>
        </p:sp>
      </p:grpSp>
      <p:grpSp>
        <p:nvGrpSpPr>
          <p:cNvPr id="32" name="组合 31"/>
          <p:cNvGrpSpPr/>
          <p:nvPr/>
        </p:nvGrpSpPr>
        <p:grpSpPr>
          <a:xfrm>
            <a:off x="2744833" y="3373760"/>
            <a:ext cx="2255859" cy="1830287"/>
            <a:chOff x="2851464" y="3355273"/>
            <a:chExt cx="2257034" cy="1830287"/>
          </a:xfrm>
          <a:solidFill>
            <a:schemeClr val="tx2"/>
          </a:solidFill>
        </p:grpSpPr>
        <p:sp>
          <p:nvSpPr>
            <p:cNvPr id="33" name="平行四边形 32"/>
            <p:cNvSpPr/>
            <p:nvPr/>
          </p:nvSpPr>
          <p:spPr bwMode="auto">
            <a:xfrm>
              <a:off x="2851464" y="3355273"/>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34" name="TextBox 33"/>
            <p:cNvSpPr txBox="1"/>
            <p:nvPr/>
          </p:nvSpPr>
          <p:spPr>
            <a:xfrm>
              <a:off x="3583958" y="4041642"/>
              <a:ext cx="800219" cy="461665"/>
            </a:xfrm>
            <a:prstGeom prst="rect">
              <a:avLst/>
            </a:prstGeom>
            <a:grpFill/>
          </p:spPr>
          <p:txBody>
            <a:bodyPr wrap="none" rtlCol="0">
              <a:spAutoFit/>
            </a:bodyPr>
            <a:lstStyle/>
            <a:p>
              <a:r>
                <a:rPr lang="zh-CN" altLang="en-US" sz="2400" dirty="0">
                  <a:solidFill>
                    <a:schemeClr val="bg1"/>
                  </a:solidFill>
                  <a:latin typeface="+mj-ea"/>
                  <a:ea typeface="+mj-ea"/>
                </a:rPr>
                <a:t>文本</a:t>
              </a:r>
              <a:endParaRPr lang="zh-CN" altLang="en-US" sz="2400" dirty="0">
                <a:solidFill>
                  <a:schemeClr val="bg1"/>
                </a:solidFill>
                <a:latin typeface="+mj-ea"/>
                <a:ea typeface="+mj-ea"/>
              </a:endParaRPr>
            </a:p>
          </p:txBody>
        </p:sp>
      </p:grpSp>
      <p:grpSp>
        <p:nvGrpSpPr>
          <p:cNvPr id="35" name="组合 34"/>
          <p:cNvGrpSpPr/>
          <p:nvPr/>
        </p:nvGrpSpPr>
        <p:grpSpPr>
          <a:xfrm>
            <a:off x="4719442" y="3398915"/>
            <a:ext cx="2255859" cy="1830287"/>
            <a:chOff x="4736417" y="3358556"/>
            <a:chExt cx="2257034" cy="1830287"/>
          </a:xfrm>
          <a:solidFill>
            <a:schemeClr val="tx2"/>
          </a:solidFill>
        </p:grpSpPr>
        <p:sp>
          <p:nvSpPr>
            <p:cNvPr id="36" name="平行四边形 35"/>
            <p:cNvSpPr/>
            <p:nvPr/>
          </p:nvSpPr>
          <p:spPr bwMode="auto">
            <a:xfrm>
              <a:off x="4736417" y="3358556"/>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37" name="TextBox 36"/>
            <p:cNvSpPr txBox="1"/>
            <p:nvPr/>
          </p:nvSpPr>
          <p:spPr>
            <a:xfrm>
              <a:off x="5480398" y="4041642"/>
              <a:ext cx="800219" cy="461665"/>
            </a:xfrm>
            <a:prstGeom prst="rect">
              <a:avLst/>
            </a:prstGeom>
            <a:grpFill/>
          </p:spPr>
          <p:txBody>
            <a:bodyPr wrap="none" rtlCol="0">
              <a:spAutoFit/>
            </a:bodyPr>
            <a:lstStyle/>
            <a:p>
              <a:r>
                <a:rPr lang="zh-CN" altLang="en-US" sz="2400" dirty="0">
                  <a:solidFill>
                    <a:schemeClr val="bg1"/>
                  </a:solidFill>
                  <a:latin typeface="+mj-ea"/>
                  <a:ea typeface="+mj-ea"/>
                </a:rPr>
                <a:t>文本</a:t>
              </a:r>
              <a:endParaRPr lang="zh-CN" altLang="en-US" sz="2400" dirty="0">
                <a:solidFill>
                  <a:schemeClr val="bg1"/>
                </a:solidFill>
                <a:latin typeface="+mj-ea"/>
                <a:ea typeface="+mj-ea"/>
              </a:endParaRPr>
            </a:p>
          </p:txBody>
        </p:sp>
      </p:grpSp>
      <p:grpSp>
        <p:nvGrpSpPr>
          <p:cNvPr id="38" name="组合 37"/>
          <p:cNvGrpSpPr/>
          <p:nvPr/>
        </p:nvGrpSpPr>
        <p:grpSpPr>
          <a:xfrm>
            <a:off x="6709843" y="3398915"/>
            <a:ext cx="2255859" cy="1830287"/>
            <a:chOff x="6778027" y="3398913"/>
            <a:chExt cx="2257034" cy="1830287"/>
          </a:xfrm>
          <a:solidFill>
            <a:schemeClr val="tx2"/>
          </a:solidFill>
        </p:grpSpPr>
        <p:sp>
          <p:nvSpPr>
            <p:cNvPr id="39" name="平行四边形 38"/>
            <p:cNvSpPr/>
            <p:nvPr/>
          </p:nvSpPr>
          <p:spPr bwMode="auto">
            <a:xfrm>
              <a:off x="6778027" y="3398913"/>
              <a:ext cx="2257034" cy="1830287"/>
            </a:xfrm>
            <a:prstGeom prst="parallelogram">
              <a:avLst>
                <a:gd name="adj" fmla="val 53631"/>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40" name="TextBox 39"/>
            <p:cNvSpPr txBox="1"/>
            <p:nvPr/>
          </p:nvSpPr>
          <p:spPr>
            <a:xfrm>
              <a:off x="7391769" y="4041642"/>
              <a:ext cx="800219" cy="461665"/>
            </a:xfrm>
            <a:prstGeom prst="rect">
              <a:avLst/>
            </a:prstGeom>
            <a:grpFill/>
          </p:spPr>
          <p:txBody>
            <a:bodyPr wrap="none" rtlCol="0">
              <a:spAutoFit/>
            </a:bodyPr>
            <a:lstStyle/>
            <a:p>
              <a:r>
                <a:rPr lang="zh-CN" altLang="en-US" sz="2400" dirty="0">
                  <a:solidFill>
                    <a:schemeClr val="bg1"/>
                  </a:solidFill>
                  <a:latin typeface="+mj-ea"/>
                  <a:ea typeface="+mj-ea"/>
                </a:rPr>
                <a:t>文本</a:t>
              </a:r>
              <a:endParaRPr lang="zh-CN" altLang="en-US" sz="2400" dirty="0">
                <a:solidFill>
                  <a:schemeClr val="bg1"/>
                </a:solidFill>
                <a:latin typeface="+mj-ea"/>
                <a:ea typeface="+mj-ea"/>
              </a:endParaRPr>
            </a:p>
          </p:txBody>
        </p:sp>
      </p:grpSp>
      <p:grpSp>
        <p:nvGrpSpPr>
          <p:cNvPr id="41" name="组合 40"/>
          <p:cNvGrpSpPr/>
          <p:nvPr/>
        </p:nvGrpSpPr>
        <p:grpSpPr>
          <a:xfrm>
            <a:off x="8965702" y="2105419"/>
            <a:ext cx="2079432" cy="3627839"/>
            <a:chOff x="8898762" y="2089288"/>
            <a:chExt cx="2080515" cy="3627839"/>
          </a:xfrm>
          <a:solidFill>
            <a:schemeClr val="tx2"/>
          </a:solidFill>
        </p:grpSpPr>
        <p:sp>
          <p:nvSpPr>
            <p:cNvPr id="42" name="下箭头 3"/>
            <p:cNvSpPr/>
            <p:nvPr/>
          </p:nvSpPr>
          <p:spPr bwMode="auto">
            <a:xfrm rot="12477797">
              <a:off x="8898762" y="2089288"/>
              <a:ext cx="2080515" cy="3627839"/>
            </a:xfrm>
            <a:custGeom>
              <a:avLst/>
              <a:gdLst>
                <a:gd name="connsiteX0" fmla="*/ 1098281 w 2196564"/>
                <a:gd name="connsiteY0" fmla="*/ 3710931 h 3710931"/>
                <a:gd name="connsiteX1" fmla="*/ 0 w 2196564"/>
                <a:gd name="connsiteY1" fmla="*/ 2770484 h 3710931"/>
                <a:gd name="connsiteX2" fmla="*/ 491085 w 2196564"/>
                <a:gd name="connsiteY2" fmla="*/ 2770484 h 3710931"/>
                <a:gd name="connsiteX3" fmla="*/ 491086 w 2196564"/>
                <a:gd name="connsiteY3" fmla="*/ 1830036 h 3710931"/>
                <a:gd name="connsiteX4" fmla="*/ 519177 w 2196564"/>
                <a:gd name="connsiteY4" fmla="*/ 646548 h 3710931"/>
                <a:gd name="connsiteX5" fmla="*/ 1737040 w 2196564"/>
                <a:gd name="connsiteY5" fmla="*/ 0 h 3710931"/>
                <a:gd name="connsiteX6" fmla="*/ 1728073 w 2196564"/>
                <a:gd name="connsiteY6" fmla="*/ 2124445 h 3710931"/>
                <a:gd name="connsiteX7" fmla="*/ 1705477 w 2196564"/>
                <a:gd name="connsiteY7" fmla="*/ 2136441 h 3710931"/>
                <a:gd name="connsiteX8" fmla="*/ 1705477 w 2196564"/>
                <a:gd name="connsiteY8" fmla="*/ 2770484 h 3710931"/>
                <a:gd name="connsiteX9" fmla="*/ 2196564 w 2196564"/>
                <a:gd name="connsiteY9" fmla="*/ 2770484 h 3710931"/>
                <a:gd name="connsiteX10" fmla="*/ 1098281 w 2196564"/>
                <a:gd name="connsiteY10" fmla="*/ 3710931 h 3710931"/>
                <a:gd name="connsiteX0-1" fmla="*/ 1098281 w 2196564"/>
                <a:gd name="connsiteY0-2" fmla="*/ 3710931 h 3710931"/>
                <a:gd name="connsiteX1-3" fmla="*/ 0 w 2196564"/>
                <a:gd name="connsiteY1-4" fmla="*/ 2770484 h 3710931"/>
                <a:gd name="connsiteX2-5" fmla="*/ 491085 w 2196564"/>
                <a:gd name="connsiteY2-6" fmla="*/ 2770484 h 3710931"/>
                <a:gd name="connsiteX3-7" fmla="*/ 491086 w 2196564"/>
                <a:gd name="connsiteY3-8" fmla="*/ 1830036 h 3710931"/>
                <a:gd name="connsiteX4-9" fmla="*/ 519177 w 2196564"/>
                <a:gd name="connsiteY4-10" fmla="*/ 646548 h 3710931"/>
                <a:gd name="connsiteX5-11" fmla="*/ 1737040 w 2196564"/>
                <a:gd name="connsiteY5-12" fmla="*/ 0 h 3710931"/>
                <a:gd name="connsiteX6-13" fmla="*/ 1728073 w 2196564"/>
                <a:gd name="connsiteY6-14" fmla="*/ 2124445 h 3710931"/>
                <a:gd name="connsiteX7-15" fmla="*/ 1705477 w 2196564"/>
                <a:gd name="connsiteY7-16" fmla="*/ 2770484 h 3710931"/>
                <a:gd name="connsiteX8-17" fmla="*/ 2196564 w 2196564"/>
                <a:gd name="connsiteY8-18" fmla="*/ 2770484 h 3710931"/>
                <a:gd name="connsiteX9-19" fmla="*/ 1098281 w 2196564"/>
                <a:gd name="connsiteY9-20" fmla="*/ 3710931 h 3710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panose="020B0604020202020204" pitchFamily="34" charset="0"/>
                <a:ea typeface="宋体" panose="02010600030101010101" pitchFamily="2" charset="-122"/>
              </a:endParaRPr>
            </a:p>
          </p:txBody>
        </p:sp>
        <p:sp>
          <p:nvSpPr>
            <p:cNvPr id="43" name="TextBox 42"/>
            <p:cNvSpPr txBox="1"/>
            <p:nvPr/>
          </p:nvSpPr>
          <p:spPr>
            <a:xfrm rot="18066291">
              <a:off x="8867091" y="3847743"/>
              <a:ext cx="2031325" cy="461665"/>
            </a:xfrm>
            <a:prstGeom prst="rect">
              <a:avLst/>
            </a:prstGeom>
            <a:grpFill/>
          </p:spPr>
          <p:txBody>
            <a:bodyPr wrap="none" rtlCol="0">
              <a:spAutoFit/>
            </a:bodyPr>
            <a:lstStyle/>
            <a:p>
              <a:r>
                <a:rPr lang="zh-CN" altLang="en-US" sz="2400" dirty="0">
                  <a:solidFill>
                    <a:schemeClr val="bg1"/>
                  </a:solidFill>
                  <a:latin typeface="+mj-ea"/>
                  <a:ea typeface="+mj-ea"/>
                </a:rPr>
                <a:t>单击增加标题</a:t>
              </a:r>
              <a:endParaRPr lang="zh-CN" altLang="en-US" sz="2400" dirty="0">
                <a:solidFill>
                  <a:schemeClr val="bg1"/>
                </a:solidFill>
                <a:latin typeface="+mj-ea"/>
                <a:ea typeface="+mj-ea"/>
              </a:endParaRPr>
            </a:p>
          </p:txBody>
        </p:sp>
      </p:grpSp>
      <p:sp>
        <p:nvSpPr>
          <p:cNvPr id="50" name="矩形 49"/>
          <p:cNvSpPr/>
          <p:nvPr/>
        </p:nvSpPr>
        <p:spPr>
          <a:xfrm>
            <a:off x="1551826" y="1628801"/>
            <a:ext cx="6070718" cy="738664"/>
          </a:xfrm>
          <a:prstGeom prst="rect">
            <a:avLst/>
          </a:prstGeom>
        </p:spPr>
        <p:txBody>
          <a:bodyPr wrap="square">
            <a:spAutoFit/>
          </a:bodyPr>
          <a:lstStyle/>
          <a:p>
            <a:pPr>
              <a:lnSpc>
                <a:spcPct val="150000"/>
              </a:lnSpc>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accent6"/>
              </a:solidFill>
              <a:latin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300"/>
                                        <p:tgtEl>
                                          <p:spTgt spid="2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300"/>
                                        <p:tgtEl>
                                          <p:spTgt spid="2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300"/>
                                        <p:tgtEl>
                                          <p:spTgt spid="2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300"/>
                                        <p:tgtEl>
                                          <p:spTgt spid="2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00"/>
                                        <p:tgtEl>
                                          <p:spTgt spid="41"/>
                                        </p:tgtEl>
                                      </p:cBhvr>
                                    </p:animEffect>
                                  </p:childTnLst>
                                </p:cTn>
                              </p:par>
                            </p:childTnLst>
                          </p:cTn>
                        </p:par>
                        <p:par>
                          <p:cTn id="40" fill="hold">
                            <p:stCondLst>
                              <p:cond delay="4500"/>
                            </p:stCondLst>
                            <p:childTnLst>
                              <p:par>
                                <p:cTn id="41" presetID="31"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 calcmode="lin" valueType="num">
                                      <p:cBhvr>
                                        <p:cTn id="45" dur="500" fill="hold"/>
                                        <p:tgtEl>
                                          <p:spTgt spid="50"/>
                                        </p:tgtEl>
                                        <p:attrNameLst>
                                          <p:attrName>style.rotation</p:attrName>
                                        </p:attrNameLst>
                                      </p:cBhvr>
                                      <p:tavLst>
                                        <p:tav tm="0">
                                          <p:val>
                                            <p:fltVal val="90"/>
                                          </p:val>
                                        </p:tav>
                                        <p:tav tm="100000">
                                          <p:val>
                                            <p:fltVal val="0"/>
                                          </p:val>
                                        </p:tav>
                                      </p:tavLst>
                                    </p:anim>
                                    <p:animEffect transition="in" filter="fade">
                                      <p:cBhvr>
                                        <p:cTn id="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10738"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50793"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8288" y="1970875"/>
            <a:ext cx="2634602"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19" tIns="45709" rIns="91419" bIns="4570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1158292" y="3643323"/>
            <a:ext cx="2444367" cy="1502485"/>
            <a:chOff x="503238" y="2548492"/>
            <a:chExt cx="2191599" cy="1126865"/>
          </a:xfrm>
        </p:grpSpPr>
        <p:sp>
          <p:nvSpPr>
            <p:cNvPr id="22" name="矩形 21"/>
            <p:cNvSpPr/>
            <p:nvPr/>
          </p:nvSpPr>
          <p:spPr>
            <a:xfrm>
              <a:off x="503238" y="2548492"/>
              <a:ext cx="1131395" cy="311624"/>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69441"/>
            </a:xfrm>
            <a:prstGeom prst="rect">
              <a:avLst/>
            </a:prstGeom>
          </p:spPr>
          <p:txBody>
            <a:bodyPr wrap="square">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4524401" y="1970876"/>
            <a:ext cx="2634604"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19" tIns="45709" rIns="91419" bIns="4570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4524405" y="3643323"/>
            <a:ext cx="2444367" cy="1502487"/>
            <a:chOff x="471218" y="2548491"/>
            <a:chExt cx="2191599" cy="1126866"/>
          </a:xfrm>
        </p:grpSpPr>
        <p:sp>
          <p:nvSpPr>
            <p:cNvPr id="26" name="矩形 25"/>
            <p:cNvSpPr/>
            <p:nvPr/>
          </p:nvSpPr>
          <p:spPr>
            <a:xfrm>
              <a:off x="471218" y="2548491"/>
              <a:ext cx="1131395" cy="311624"/>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69441"/>
            </a:xfrm>
            <a:prstGeom prst="rect">
              <a:avLst/>
            </a:prstGeom>
          </p:spPr>
          <p:txBody>
            <a:bodyPr wrap="square">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7875552" y="1970875"/>
            <a:ext cx="2636366"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19" tIns="45709" rIns="91419" bIns="4570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5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7875555" y="3643323"/>
            <a:ext cx="2444367" cy="1502487"/>
            <a:chOff x="467746" y="2548491"/>
            <a:chExt cx="2191599" cy="1126866"/>
          </a:xfrm>
        </p:grpSpPr>
        <p:sp>
          <p:nvSpPr>
            <p:cNvPr id="30" name="矩形 29"/>
            <p:cNvSpPr/>
            <p:nvPr/>
          </p:nvSpPr>
          <p:spPr>
            <a:xfrm>
              <a:off x="467746" y="2548491"/>
              <a:ext cx="1131395" cy="311624"/>
            </a:xfrm>
            <a:prstGeom prst="rect">
              <a:avLst/>
            </a:prstGeom>
          </p:spPr>
          <p:txBody>
            <a:bodyPr wrap="none">
              <a:spAutoFit/>
            </a:bodyPr>
            <a:lstStyle/>
            <a:p>
              <a:pPr lvl="0" eaLnBrk="0" fontAlgn="base" hangingPunct="0">
                <a:spcBef>
                  <a:spcPct val="0"/>
                </a:spcBef>
                <a:spcAft>
                  <a:spcPct val="0"/>
                </a:spcAft>
                <a:defRPr/>
              </a:pPr>
              <a:r>
                <a:rPr lang="zh-CN" altLang="en-US" sz="210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69441"/>
            </a:xfrm>
            <a:prstGeom prst="rect">
              <a:avLst/>
            </a:prstGeom>
          </p:spPr>
          <p:txBody>
            <a:bodyPr wrap="square">
              <a:spAutoFit/>
            </a:bodyPr>
            <a:lstStyle/>
            <a:p>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3483927" y="2062894"/>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6665" b="1" dirty="0" smtClean="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rPr>
              <a:t>说预期效果</a:t>
            </a:r>
            <a:endParaRPr lang="en-US" altLang="zh-CN" sz="6665" b="1" dirty="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 name="矩形 70"/>
          <p:cNvSpPr>
            <a:spLocks noChangeArrowheads="1"/>
          </p:cNvSpPr>
          <p:nvPr/>
        </p:nvSpPr>
        <p:spPr bwMode="auto">
          <a:xfrm>
            <a:off x="3579937" y="3752262"/>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endPar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5627" y="2882899"/>
            <a:ext cx="7205487" cy="1207011"/>
          </a:xfrm>
          <a:prstGeom prst="rect">
            <a:avLst/>
          </a:prstGeom>
        </p:spPr>
      </p:pic>
      <p:sp>
        <p:nvSpPr>
          <p:cNvPr id="5" name="五角星 4"/>
          <p:cNvSpPr/>
          <p:nvPr/>
        </p:nvSpPr>
        <p:spPr>
          <a:xfrm rot="19903756">
            <a:off x="1038487" y="3004449"/>
            <a:ext cx="1056364" cy="1056364"/>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五角星 5"/>
          <p:cNvSpPr/>
          <p:nvPr/>
        </p:nvSpPr>
        <p:spPr>
          <a:xfrm rot="21380687">
            <a:off x="1443913" y="4784953"/>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五角星 6"/>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角星 7"/>
          <p:cNvSpPr/>
          <p:nvPr/>
        </p:nvSpPr>
        <p:spPr>
          <a:xfrm rot="19938392">
            <a:off x="2450993" y="4235015"/>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五角星 8"/>
          <p:cNvSpPr/>
          <p:nvPr/>
        </p:nvSpPr>
        <p:spPr>
          <a:xfrm rot="19967404">
            <a:off x="9635518" y="4132925"/>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五角星 9"/>
          <p:cNvSpPr/>
          <p:nvPr/>
        </p:nvSpPr>
        <p:spPr>
          <a:xfrm>
            <a:off x="8457663" y="4650042"/>
            <a:ext cx="337916" cy="337916"/>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五角星 10"/>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五角星 11"/>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五角星 12"/>
          <p:cNvSpPr/>
          <p:nvPr/>
        </p:nvSpPr>
        <p:spPr>
          <a:xfrm rot="19922997">
            <a:off x="11089270" y="4136674"/>
            <a:ext cx="191732" cy="191732"/>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0000">
                                          <p:cBhvr additive="base">
                                            <p:cTn id="24"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14:bounceEnd="50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50000">
                                          <p:cBhvr additive="base">
                                            <p:cTn id="36" dur="7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14:bounceEnd="50000">
                                          <p:cBhvr additive="base">
                                            <p:cTn id="40"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14:bounceEnd="50000">
                                          <p:cBhvr additive="base">
                                            <p:cTn id="44" dur="7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0000">
                                          <p:cBhvr additive="base">
                                            <p:cTn id="48"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14:bounceEnd="50000">
                                          <p:cBhvr additive="base">
                                            <p:cTn id="52"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14:bounceEnd="50000">
                                          <p:cBhvr additive="base">
                                            <p:cTn id="56"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50" fill="hold"/>
                                            <p:tgtEl>
                                              <p:spTgt spid="8"/>
                                            </p:tgtEl>
                                            <p:attrNameLst>
                                              <p:attrName>ppt_x</p:attrName>
                                            </p:attrNameLst>
                                          </p:cBhvr>
                                          <p:tavLst>
                                            <p:tav tm="0">
                                              <p:val>
                                                <p:strVal val="#ppt_x"/>
                                              </p:val>
                                            </p:tav>
                                            <p:tav tm="100000">
                                              <p:val>
                                                <p:strVal val="#ppt_x"/>
                                              </p:val>
                                            </p:tav>
                                          </p:tavLst>
                                        </p:anim>
                                        <p:anim calcmode="lin" valueType="num">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ppt_x"/>
                                              </p:val>
                                            </p:tav>
                                            <p:tav tm="100000">
                                              <p:val>
                                                <p:strVal val="#ppt_x"/>
                                              </p:val>
                                            </p:tav>
                                          </p:tavLst>
                                        </p:anim>
                                        <p:anim calcmode="lin" valueType="num">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394458" y="-1856533"/>
            <a:ext cx="1691080" cy="11231786"/>
          </a:xfrm>
          <a:prstGeom prst="downArrow">
            <a:avLst>
              <a:gd name="adj1" fmla="val 49065"/>
              <a:gd name="adj2" fmla="val 44827"/>
            </a:avLst>
          </a:prstGeom>
          <a:solidFill>
            <a:schemeClr val="bg1">
              <a:lumMod val="75000"/>
            </a:schemeClr>
          </a:solidFill>
          <a:ln>
            <a:noFill/>
          </a:ln>
        </p:spPr>
        <p:txBody>
          <a:bodyPr vert="eaVert" lIns="110402" tIns="55201" rIns="110402" bIns="55201"/>
          <a:lstStyle/>
          <a:p>
            <a:endParaRPr lang="zh-CN" altLang="en-US" sz="25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3792045" y="2997806"/>
            <a:ext cx="2054006" cy="1608151"/>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a:defRPr/>
              </a:pP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点击添加</a:t>
              </a:r>
              <a:endParaRPr lang="en-US" altLang="zh-CN" sz="19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文本内容</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6183611" y="2997803"/>
            <a:ext cx="2054005" cy="1608149"/>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a:defRPr/>
              </a:pP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点击添加</a:t>
              </a:r>
              <a:endParaRPr lang="en-US" altLang="zh-CN" sz="19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文本内容</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bwMode="auto">
          <a:xfrm>
            <a:off x="8571702" y="2997807"/>
            <a:ext cx="2054006" cy="1608151"/>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a:defRPr/>
              </a:pPr>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点击添加</a:t>
              </a:r>
              <a:endParaRPr lang="en-US" altLang="zh-CN" sz="19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文本内容</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0"/>
          <p:cNvGrpSpPr/>
          <p:nvPr/>
        </p:nvGrpSpPr>
        <p:grpSpPr bwMode="auto">
          <a:xfrm>
            <a:off x="1392091" y="2997804"/>
            <a:ext cx="2054006" cy="1608149"/>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900">
                <a:solidFill>
                  <a:schemeClr val="bg1"/>
                </a:solidFill>
                <a:latin typeface="微软雅黑" panose="020B0503020204020204" pitchFamily="34" charset="-122"/>
                <a:ea typeface="微软雅黑" panose="020B0503020204020204"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点击添加</a:t>
              </a:r>
              <a:endParaRPr lang="en-US" altLang="zh-CN" sz="19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00" b="1" dirty="0">
                  <a:solidFill>
                    <a:schemeClr val="bg1"/>
                  </a:solidFill>
                  <a:latin typeface="微软雅黑" panose="020B0503020204020204" pitchFamily="34" charset="-122"/>
                  <a:ea typeface="微软雅黑" panose="020B0503020204020204" pitchFamily="34" charset="-122"/>
                </a:rPr>
                <a:t>文本内容</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pSp>
      <p:sp>
        <p:nvSpPr>
          <p:cNvPr id="52" name="矩形标注 51"/>
          <p:cNvSpPr/>
          <p:nvPr/>
        </p:nvSpPr>
        <p:spPr>
          <a:xfrm>
            <a:off x="4192398" y="5069274"/>
            <a:ext cx="1783912" cy="55271"/>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1" rIns="110402" bIns="55201" rtlCol="0" anchor="ctr"/>
          <a:lstStyle/>
          <a:p>
            <a:pPr algn="ctr"/>
            <a:endParaRPr lang="zh-CN" altLang="en-US">
              <a:solidFill>
                <a:schemeClr val="tx1">
                  <a:lumMod val="85000"/>
                  <a:lumOff val="15000"/>
                </a:schemeClr>
              </a:solidFill>
            </a:endParaRPr>
          </a:p>
        </p:txBody>
      </p:sp>
      <p:sp>
        <p:nvSpPr>
          <p:cNvPr id="53" name="矩形标注 52"/>
          <p:cNvSpPr/>
          <p:nvPr/>
        </p:nvSpPr>
        <p:spPr>
          <a:xfrm>
            <a:off x="1759461" y="2452678"/>
            <a:ext cx="1913050" cy="7754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1" rIns="110402" bIns="55201" rtlCol="0" anchor="ctr"/>
          <a:lstStyle/>
          <a:p>
            <a:pPr algn="ctr"/>
            <a:endParaRPr lang="zh-CN" altLang="en-US">
              <a:solidFill>
                <a:schemeClr val="tx1">
                  <a:lumMod val="85000"/>
                  <a:lumOff val="15000"/>
                </a:schemeClr>
              </a:solidFill>
            </a:endParaRPr>
          </a:p>
        </p:txBody>
      </p:sp>
      <p:sp>
        <p:nvSpPr>
          <p:cNvPr id="54" name="Rectangle 28"/>
          <p:cNvSpPr>
            <a:spLocks noChangeArrowheads="1"/>
          </p:cNvSpPr>
          <p:nvPr/>
        </p:nvSpPr>
        <p:spPr bwMode="auto">
          <a:xfrm>
            <a:off x="3698643" y="5253204"/>
            <a:ext cx="2757654" cy="8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02" tIns="55201" rIns="110402" bIns="55201">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1275234" y="1522728"/>
            <a:ext cx="2757654" cy="8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02" tIns="55201" rIns="110402" bIns="55201">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6486907" y="2452678"/>
            <a:ext cx="1913050" cy="775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1" rIns="110402" bIns="55201" rtlCol="0" anchor="ctr"/>
          <a:lstStyle/>
          <a:p>
            <a:pPr algn="ctr"/>
            <a:endParaRPr lang="zh-CN" altLang="en-US">
              <a:solidFill>
                <a:schemeClr val="tx1">
                  <a:lumMod val="85000"/>
                  <a:lumOff val="15000"/>
                </a:schemeClr>
              </a:solidFill>
            </a:endParaRPr>
          </a:p>
        </p:txBody>
      </p:sp>
      <p:sp>
        <p:nvSpPr>
          <p:cNvPr id="57" name="Rectangle 28"/>
          <p:cNvSpPr>
            <a:spLocks noChangeArrowheads="1"/>
          </p:cNvSpPr>
          <p:nvPr/>
        </p:nvSpPr>
        <p:spPr bwMode="auto">
          <a:xfrm>
            <a:off x="6002681" y="1522728"/>
            <a:ext cx="2757654" cy="8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02" tIns="55201" rIns="110402" bIns="55201">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9015999" y="5069274"/>
            <a:ext cx="1783912" cy="55271"/>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1" rIns="110402" bIns="55201" rtlCol="0" anchor="ctr"/>
          <a:lstStyle/>
          <a:p>
            <a:pPr algn="ctr"/>
            <a:endParaRPr lang="zh-CN" altLang="en-US">
              <a:solidFill>
                <a:schemeClr val="tx1">
                  <a:lumMod val="85000"/>
                  <a:lumOff val="15000"/>
                </a:schemeClr>
              </a:solidFill>
            </a:endParaRPr>
          </a:p>
        </p:txBody>
      </p:sp>
      <p:sp>
        <p:nvSpPr>
          <p:cNvPr id="59" name="Rectangle 28"/>
          <p:cNvSpPr>
            <a:spLocks noChangeArrowheads="1"/>
          </p:cNvSpPr>
          <p:nvPr/>
        </p:nvSpPr>
        <p:spPr bwMode="auto">
          <a:xfrm>
            <a:off x="8522247" y="5253204"/>
            <a:ext cx="2757654" cy="8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02" tIns="55201" rIns="110402" bIns="55201">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bwMode="auto">
          <a:xfrm rot="18900000">
            <a:off x="7234859" y="1818382"/>
            <a:ext cx="1745624" cy="174612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sp>
        <p:nvSpPr>
          <p:cNvPr id="3" name="Freeform 6"/>
          <p:cNvSpPr/>
          <p:nvPr/>
        </p:nvSpPr>
        <p:spPr bwMode="auto">
          <a:xfrm rot="18900000">
            <a:off x="7885679" y="3082791"/>
            <a:ext cx="1748734" cy="174612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sp>
        <p:nvSpPr>
          <p:cNvPr id="4" name="Freeform 5"/>
          <p:cNvSpPr/>
          <p:nvPr/>
        </p:nvSpPr>
        <p:spPr bwMode="auto">
          <a:xfrm rot="18900000">
            <a:off x="6624290" y="3736457"/>
            <a:ext cx="1745624" cy="174612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sp>
        <p:nvSpPr>
          <p:cNvPr id="5" name="Freeform 8"/>
          <p:cNvSpPr/>
          <p:nvPr/>
        </p:nvSpPr>
        <p:spPr bwMode="auto">
          <a:xfrm rot="18900000">
            <a:off x="5971914" y="2472044"/>
            <a:ext cx="1745624" cy="174612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chemeClr val="tx1">
                  <a:lumMod val="50000"/>
                  <a:lumOff val="50000"/>
                </a:schemeClr>
              </a:solidFill>
              <a:latin typeface="微软雅黑" panose="020B0503020204020204" pitchFamily="34" charset="-122"/>
            </a:endParaRPr>
          </a:p>
        </p:txBody>
      </p:sp>
      <p:cxnSp>
        <p:nvCxnSpPr>
          <p:cNvPr id="6" name="직선 연결선 250"/>
          <p:cNvCxnSpPr/>
          <p:nvPr/>
        </p:nvCxnSpPr>
        <p:spPr>
          <a:xfrm>
            <a:off x="5610382" y="3012234"/>
            <a:ext cx="326187"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7" name="직선 연결선 250"/>
          <p:cNvCxnSpPr/>
          <p:nvPr/>
        </p:nvCxnSpPr>
        <p:spPr>
          <a:xfrm>
            <a:off x="5681906" y="5279275"/>
            <a:ext cx="1191422"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 name="직선 연결선 250"/>
          <p:cNvCxnSpPr/>
          <p:nvPr/>
        </p:nvCxnSpPr>
        <p:spPr>
          <a:xfrm flipH="1">
            <a:off x="8682377" y="2043184"/>
            <a:ext cx="1425649"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flipH="1">
            <a:off x="9654748" y="4313528"/>
            <a:ext cx="453277" cy="0"/>
          </a:xfrm>
          <a:prstGeom prst="line">
            <a:avLst/>
          </a:prstGeom>
          <a:ln w="6350">
            <a:solidFill>
              <a:schemeClr val="tx1">
                <a:lumMod val="65000"/>
                <a:lumOff val="3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0" name="Text Placeholder 8"/>
          <p:cNvSpPr txBox="1"/>
          <p:nvPr/>
        </p:nvSpPr>
        <p:spPr>
          <a:xfrm>
            <a:off x="692874" y="2449030"/>
            <a:ext cx="3099470" cy="3404225"/>
          </a:xfrm>
          <a:prstGeom prst="rect">
            <a:avLst/>
          </a:prstGeom>
        </p:spPr>
        <p:txBody>
          <a:bodyPr vert="horz" lIns="91404" tIns="45701" rIns="91404" bIns="45701"/>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1" name="Straight Connector 59"/>
          <p:cNvCxnSpPr/>
          <p:nvPr/>
        </p:nvCxnSpPr>
        <p:spPr>
          <a:xfrm flipV="1">
            <a:off x="4080301" y="1731374"/>
            <a:ext cx="0" cy="4481211"/>
          </a:xfrm>
          <a:prstGeom prst="line">
            <a:avLst/>
          </a:prstGeom>
          <a:ln w="3175">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12" name="矩形 10"/>
          <p:cNvSpPr>
            <a:spLocks noChangeArrowheads="1"/>
          </p:cNvSpPr>
          <p:nvPr/>
        </p:nvSpPr>
        <p:spPr bwMode="auto">
          <a:xfrm>
            <a:off x="4317425" y="2770067"/>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0"/>
          <p:cNvSpPr>
            <a:spLocks noChangeArrowheads="1"/>
          </p:cNvSpPr>
          <p:nvPr/>
        </p:nvSpPr>
        <p:spPr bwMode="auto">
          <a:xfrm>
            <a:off x="10261635" y="1787403"/>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0"/>
          <p:cNvSpPr>
            <a:spLocks noChangeArrowheads="1"/>
          </p:cNvSpPr>
          <p:nvPr/>
        </p:nvSpPr>
        <p:spPr bwMode="auto">
          <a:xfrm>
            <a:off x="4394048" y="4914283"/>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矩形 10"/>
          <p:cNvSpPr>
            <a:spLocks noChangeArrowheads="1"/>
          </p:cNvSpPr>
          <p:nvPr/>
        </p:nvSpPr>
        <p:spPr bwMode="auto">
          <a:xfrm>
            <a:off x="10329327" y="4055270"/>
            <a:ext cx="1139983" cy="666554"/>
          </a:xfrm>
          <a:prstGeom prst="rect">
            <a:avLst/>
          </a:prstGeom>
          <a:noFill/>
          <a:ln w="9525">
            <a:noFill/>
            <a:miter lim="800000"/>
          </a:ln>
        </p:spPr>
        <p:txBody>
          <a:bodyPr wrap="none" lIns="91404" tIns="45701" rIns="91404" bIns="45701">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点击此处</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 Placeholder 2"/>
          <p:cNvSpPr txBox="1"/>
          <p:nvPr/>
        </p:nvSpPr>
        <p:spPr bwMode="auto">
          <a:xfrm>
            <a:off x="528832" y="2109815"/>
            <a:ext cx="2031060" cy="35780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right)">
                                      <p:cBhvr>
                                        <p:cTn id="44" dur="500"/>
                                        <p:tgtEl>
                                          <p:spTgt spid="7"/>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 calcmode="lin" valueType="num">
                                      <p:cBhvr>
                                        <p:cTn id="54" dur="500" fill="hold"/>
                                        <p:tgtEl>
                                          <p:spTgt spid="3"/>
                                        </p:tgtEl>
                                        <p:attrNameLst>
                                          <p:attrName>style.rotation</p:attrName>
                                        </p:attrNameLst>
                                      </p:cBhvr>
                                      <p:tavLst>
                                        <p:tav tm="0">
                                          <p:val>
                                            <p:fltVal val="360"/>
                                          </p:val>
                                        </p:tav>
                                        <p:tav tm="100000">
                                          <p:val>
                                            <p:fltVal val="0"/>
                                          </p:val>
                                        </p:tav>
                                      </p:tavLst>
                                    </p:anim>
                                    <p:animEffect transition="in" filter="fade">
                                      <p:cBhvr>
                                        <p:cTn id="55" dur="500"/>
                                        <p:tgtEl>
                                          <p:spTgt spid="3"/>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up)">
                                      <p:cBhvr>
                                        <p:cTn id="67" dur="500"/>
                                        <p:tgtEl>
                                          <p:spTgt spid="11"/>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500"/>
                                        <p:tgtEl>
                                          <p:spTgt spid="16"/>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5893779" y="2388236"/>
            <a:ext cx="781295" cy="1242302"/>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6" name="Freeform 8"/>
          <p:cNvSpPr/>
          <p:nvPr/>
        </p:nvSpPr>
        <p:spPr bwMode="auto">
          <a:xfrm>
            <a:off x="5112485" y="2388236"/>
            <a:ext cx="781295" cy="1242302"/>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8" name="Freeform 10"/>
          <p:cNvSpPr/>
          <p:nvPr/>
        </p:nvSpPr>
        <p:spPr bwMode="auto">
          <a:xfrm>
            <a:off x="6014540" y="3749647"/>
            <a:ext cx="1255869" cy="770633"/>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0" name="Freeform 12"/>
          <p:cNvSpPr/>
          <p:nvPr/>
        </p:nvSpPr>
        <p:spPr bwMode="auto">
          <a:xfrm>
            <a:off x="6014540" y="2975441"/>
            <a:ext cx="1255869" cy="7742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2" name="Freeform 14"/>
          <p:cNvSpPr/>
          <p:nvPr/>
        </p:nvSpPr>
        <p:spPr bwMode="auto">
          <a:xfrm>
            <a:off x="5112485" y="3866373"/>
            <a:ext cx="781295" cy="1241111"/>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4" name="Freeform 16"/>
          <p:cNvSpPr/>
          <p:nvPr/>
        </p:nvSpPr>
        <p:spPr bwMode="auto">
          <a:xfrm>
            <a:off x="5893779" y="3866373"/>
            <a:ext cx="781295" cy="1241111"/>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8" name="Freeform 20"/>
          <p:cNvSpPr/>
          <p:nvPr/>
        </p:nvSpPr>
        <p:spPr bwMode="auto">
          <a:xfrm>
            <a:off x="4517158" y="3749647"/>
            <a:ext cx="1255869" cy="770633"/>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0" name="Freeform 22"/>
          <p:cNvSpPr/>
          <p:nvPr/>
        </p:nvSpPr>
        <p:spPr bwMode="auto">
          <a:xfrm>
            <a:off x="5159583" y="2494241"/>
            <a:ext cx="1562592" cy="1242302"/>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4" name="Freeform 26"/>
          <p:cNvSpPr>
            <a:spLocks noEditPoints="1"/>
          </p:cNvSpPr>
          <p:nvPr/>
        </p:nvSpPr>
        <p:spPr bwMode="auto">
          <a:xfrm>
            <a:off x="4564249" y="3082639"/>
            <a:ext cx="2753251" cy="1543647"/>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5" name="Freeform 27"/>
          <p:cNvSpPr/>
          <p:nvPr/>
        </p:nvSpPr>
        <p:spPr bwMode="auto">
          <a:xfrm>
            <a:off x="6091824" y="3825875"/>
            <a:ext cx="1178585" cy="694403"/>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26" name="Freeform 28"/>
          <p:cNvSpPr/>
          <p:nvPr/>
        </p:nvSpPr>
        <p:spPr bwMode="auto">
          <a:xfrm>
            <a:off x="6091824" y="3825875"/>
            <a:ext cx="1178585" cy="694403"/>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0" name="Freeform 31"/>
          <p:cNvSpPr/>
          <p:nvPr/>
        </p:nvSpPr>
        <p:spPr bwMode="auto">
          <a:xfrm>
            <a:off x="4611344" y="3779422"/>
            <a:ext cx="1130282" cy="740855"/>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grpSp>
        <p:nvGrpSpPr>
          <p:cNvPr id="66" name="Group 65"/>
          <p:cNvGrpSpPr/>
          <p:nvPr/>
        </p:nvGrpSpPr>
        <p:grpSpPr>
          <a:xfrm>
            <a:off x="4963952" y="1115252"/>
            <a:ext cx="3441624" cy="1204134"/>
            <a:chOff x="336640" y="2982432"/>
            <a:chExt cx="2581890" cy="903336"/>
          </a:xfrm>
        </p:grpSpPr>
        <p:sp>
          <p:nvSpPr>
            <p:cNvPr id="68"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4" name="Group 73"/>
          <p:cNvGrpSpPr/>
          <p:nvPr/>
        </p:nvGrpSpPr>
        <p:grpSpPr>
          <a:xfrm>
            <a:off x="8129367" y="3184380"/>
            <a:ext cx="3614153" cy="1252231"/>
            <a:chOff x="803868" y="2946350"/>
            <a:chExt cx="2711321" cy="939418"/>
          </a:xfrm>
        </p:grpSpPr>
        <p:sp>
          <p:nvSpPr>
            <p:cNvPr id="76" name="文本框 11"/>
            <p:cNvSpPr txBox="1"/>
            <p:nvPr/>
          </p:nvSpPr>
          <p:spPr>
            <a:xfrm>
              <a:off x="803869"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803868" y="3290209"/>
              <a:ext cx="2711321"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8" name="Group 77"/>
          <p:cNvGrpSpPr/>
          <p:nvPr/>
        </p:nvGrpSpPr>
        <p:grpSpPr>
          <a:xfrm>
            <a:off x="482389" y="3244178"/>
            <a:ext cx="3351107" cy="1245343"/>
            <a:chOff x="580847" y="2982432"/>
            <a:chExt cx="2513985" cy="934251"/>
          </a:xfrm>
        </p:grpSpPr>
        <p:sp>
          <p:nvSpPr>
            <p:cNvPr id="80" name="文本框 11"/>
            <p:cNvSpPr txBox="1"/>
            <p:nvPr/>
          </p:nvSpPr>
          <p:spPr>
            <a:xfrm>
              <a:off x="1692801"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9"/>
            <p:cNvSpPr/>
            <p:nvPr/>
          </p:nvSpPr>
          <p:spPr>
            <a:xfrm>
              <a:off x="580847" y="3321124"/>
              <a:ext cx="251398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2" name="Group 81"/>
          <p:cNvGrpSpPr/>
          <p:nvPr/>
        </p:nvGrpSpPr>
        <p:grpSpPr>
          <a:xfrm>
            <a:off x="5049000" y="5163463"/>
            <a:ext cx="3441624" cy="1204134"/>
            <a:chOff x="336640" y="2982432"/>
            <a:chExt cx="2581890" cy="903336"/>
          </a:xfrm>
        </p:grpSpPr>
        <p:sp>
          <p:nvSpPr>
            <p:cNvPr id="84"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0" name="Group 89"/>
          <p:cNvGrpSpPr/>
          <p:nvPr/>
        </p:nvGrpSpPr>
        <p:grpSpPr>
          <a:xfrm>
            <a:off x="5112489" y="2388236"/>
            <a:ext cx="1562589" cy="1242302"/>
            <a:chOff x="3834171" y="1790972"/>
            <a:chExt cx="1172247" cy="931969"/>
          </a:xfrm>
        </p:grpSpPr>
        <p:sp>
          <p:nvSpPr>
            <p:cNvPr id="3"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solidFill>
              <a:schemeClr val="accent1">
                <a:alpha val="80000"/>
              </a:schemeClr>
            </a:solidFill>
            <a:ln>
              <a:noFill/>
            </a:ln>
          </p:spPr>
          <p:txBody>
            <a:bodyPr vert="horz" wrap="square" lIns="91416" tIns="45708" rIns="91416" bIns="45708" numCol="1" anchor="t" anchorCtr="0" compatLnSpc="1"/>
            <a:lstStyle/>
            <a:p>
              <a:endParaRPr lang="zh-CN" altLang="en-US" sz="3200"/>
            </a:p>
          </p:txBody>
        </p:sp>
        <p:sp>
          <p:nvSpPr>
            <p:cNvPr id="5"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solidFill>
              <a:schemeClr val="accent1"/>
            </a:solidFill>
            <a:ln>
              <a:noFill/>
            </a:ln>
          </p:spPr>
          <p:txBody>
            <a:bodyPr vert="horz" wrap="square" lIns="91416" tIns="45708" rIns="91416" bIns="45708" numCol="1" anchor="t" anchorCtr="0" compatLnSpc="1"/>
            <a:lstStyle/>
            <a:p>
              <a:endParaRPr lang="zh-CN" altLang="en-US" sz="3200"/>
            </a:p>
          </p:txBody>
        </p:sp>
        <p:sp>
          <p:nvSpPr>
            <p:cNvPr id="33"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6" name="TextBox 85"/>
            <p:cNvSpPr txBox="1"/>
            <p:nvPr/>
          </p:nvSpPr>
          <p:spPr>
            <a:xfrm>
              <a:off x="4505771" y="2053960"/>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01</a:t>
              </a:r>
              <a:endParaRPr 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4" name="Group 93"/>
          <p:cNvGrpSpPr/>
          <p:nvPr/>
        </p:nvGrpSpPr>
        <p:grpSpPr>
          <a:xfrm>
            <a:off x="4529852" y="2970898"/>
            <a:ext cx="1264873" cy="1544838"/>
            <a:chOff x="3397082" y="2228084"/>
            <a:chExt cx="948902" cy="1158930"/>
          </a:xfrm>
        </p:grpSpPr>
        <p:sp>
          <p:nvSpPr>
            <p:cNvPr id="17"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solidFill>
              <a:schemeClr val="accent4">
                <a:alpha val="80000"/>
              </a:schemeClr>
            </a:solidFill>
            <a:ln>
              <a:noFill/>
            </a:ln>
          </p:spPr>
          <p:txBody>
            <a:bodyPr vert="horz" wrap="square" lIns="91416" tIns="45708" rIns="91416" bIns="45708" numCol="1" anchor="t" anchorCtr="0" compatLnSpc="1"/>
            <a:lstStyle/>
            <a:p>
              <a:endParaRPr lang="zh-CN" altLang="en-US" sz="3200"/>
            </a:p>
          </p:txBody>
        </p:sp>
        <p:grpSp>
          <p:nvGrpSpPr>
            <p:cNvPr id="91" name="Group 90"/>
            <p:cNvGrpSpPr/>
            <p:nvPr/>
          </p:nvGrpSpPr>
          <p:grpSpPr>
            <a:xfrm>
              <a:off x="3403837" y="2228084"/>
              <a:ext cx="942147" cy="1158930"/>
              <a:chOff x="3387557" y="2231490"/>
              <a:chExt cx="942147" cy="1158930"/>
            </a:xfrm>
          </p:grpSpPr>
          <p:sp>
            <p:nvSpPr>
              <p:cNvPr id="16"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1"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2"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7" name="TextBox 86"/>
              <p:cNvSpPr txBox="1"/>
              <p:nvPr/>
            </p:nvSpPr>
            <p:spPr>
              <a:xfrm>
                <a:off x="3609161" y="2909388"/>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a:t>
                </a:r>
                <a:r>
                  <a:rPr lang="en-US" altLang="zh-CN" sz="1600" b="1" dirty="0">
                    <a:solidFill>
                      <a:schemeClr val="bg1"/>
                    </a:solidFill>
                    <a:latin typeface="微软雅黑" panose="020B0503020204020204" pitchFamily="34" charset="-122"/>
                    <a:ea typeface="微软雅黑" panose="020B0503020204020204" pitchFamily="34" charset="-122"/>
                  </a:rPr>
                  <a:t>2</a:t>
                </a:r>
                <a:endParaRPr lang="en-US" sz="1600" b="1" dirty="0">
                  <a:solidFill>
                    <a:schemeClr val="bg1"/>
                  </a:solidFill>
                  <a:latin typeface="微软雅黑" panose="020B0503020204020204" pitchFamily="34" charset="-122"/>
                  <a:ea typeface="微软雅黑" panose="020B0503020204020204" pitchFamily="34" charset="-122"/>
                </a:endParaRPr>
              </a:p>
            </p:txBody>
          </p:sp>
        </p:grpSp>
      </p:grpSp>
      <p:grpSp>
        <p:nvGrpSpPr>
          <p:cNvPr id="93" name="Group 92"/>
          <p:cNvGrpSpPr/>
          <p:nvPr/>
        </p:nvGrpSpPr>
        <p:grpSpPr>
          <a:xfrm>
            <a:off x="5112489" y="3866373"/>
            <a:ext cx="1562589" cy="1241111"/>
            <a:chOff x="3834171" y="2899863"/>
            <a:chExt cx="1172247" cy="931076"/>
          </a:xfrm>
        </p:grpSpPr>
        <p:sp>
          <p:nvSpPr>
            <p:cNvPr id="11"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13"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p>
          </p:txBody>
        </p:sp>
        <p:sp>
          <p:nvSpPr>
            <p:cNvPr id="35"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8" name="TextBox 87"/>
            <p:cNvSpPr txBox="1"/>
            <p:nvPr/>
          </p:nvSpPr>
          <p:spPr>
            <a:xfrm>
              <a:off x="4442446" y="3270970"/>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a:t>
              </a:r>
              <a:r>
                <a:rPr lang="en-US" altLang="zh-CN" sz="1600" b="1" dirty="0">
                  <a:solidFill>
                    <a:schemeClr val="bg1"/>
                  </a:solidFill>
                  <a:latin typeface="微软雅黑" panose="020B0503020204020204" pitchFamily="34" charset="-122"/>
                  <a:ea typeface="微软雅黑" panose="020B0503020204020204" pitchFamily="34" charset="-122"/>
                </a:rPr>
                <a:t>3</a:t>
              </a:r>
              <a:endParaRPr lang="en-US" sz="1600" b="1" dirty="0">
                <a:solidFill>
                  <a:schemeClr val="bg1"/>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6014540" y="2975441"/>
            <a:ext cx="1255869" cy="1544839"/>
            <a:chOff x="4510886" y="2231490"/>
            <a:chExt cx="942147" cy="1158931"/>
          </a:xfrm>
        </p:grpSpPr>
        <p:sp>
          <p:nvSpPr>
            <p:cNvPr id="7"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solidFill>
              <a:schemeClr val="accent2">
                <a:alpha val="80000"/>
              </a:schemeClr>
            </a:solidFill>
            <a:ln>
              <a:noFill/>
            </a:ln>
          </p:spPr>
          <p:txBody>
            <a:bodyPr vert="horz" wrap="square" lIns="91416" tIns="45708" rIns="91416" bIns="45708" numCol="1" anchor="t" anchorCtr="0" compatLnSpc="1"/>
            <a:lstStyle/>
            <a:p>
              <a:endParaRPr lang="zh-CN" altLang="en-US" sz="3200"/>
            </a:p>
          </p:txBody>
        </p:sp>
        <p:sp>
          <p:nvSpPr>
            <p:cNvPr id="9"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solidFill>
              <a:schemeClr val="accent2"/>
            </a:solidFill>
            <a:ln>
              <a:noFill/>
            </a:ln>
          </p:spPr>
          <p:txBody>
            <a:bodyPr vert="horz" wrap="square" lIns="91416" tIns="45708" rIns="91416" bIns="45708" numCol="1" anchor="t" anchorCtr="0" compatLnSpc="1"/>
            <a:lstStyle/>
            <a:p>
              <a:endParaRPr lang="zh-CN" altLang="en-US" sz="3200"/>
            </a:p>
          </p:txBody>
        </p:sp>
        <p:sp>
          <p:nvSpPr>
            <p:cNvPr id="34"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vert="horz" wrap="square" lIns="91416" tIns="45708" rIns="91416" bIns="45708" numCol="1" anchor="t" anchorCtr="0" compatLnSpc="1"/>
            <a:lstStyle/>
            <a:p>
              <a:endParaRPr lang="zh-CN" altLang="en-US" sz="3200"/>
            </a:p>
          </p:txBody>
        </p:sp>
        <p:sp>
          <p:nvSpPr>
            <p:cNvPr id="89" name="TextBox 88"/>
            <p:cNvSpPr txBox="1"/>
            <p:nvPr/>
          </p:nvSpPr>
          <p:spPr>
            <a:xfrm>
              <a:off x="4873417" y="2920359"/>
              <a:ext cx="328541" cy="253982"/>
            </a:xfrm>
            <a:prstGeom prst="rect">
              <a:avLst/>
            </a:prstGeom>
            <a:noFill/>
          </p:spPr>
          <p:txBody>
            <a:bodyPr wrap="none" rtlCol="0">
              <a:spAutoFit/>
            </a:bodyPr>
            <a:lstStyle/>
            <a:p>
              <a:r>
                <a:rPr lang="en-US" sz="1600" b="1" dirty="0">
                  <a:solidFill>
                    <a:schemeClr val="bg1"/>
                  </a:solidFill>
                  <a:latin typeface="微软雅黑" panose="020B0503020204020204" pitchFamily="34" charset="-122"/>
                  <a:ea typeface="微软雅黑" panose="020B0503020204020204" pitchFamily="34" charset="-122"/>
                </a:rPr>
                <a:t>0</a:t>
              </a:r>
              <a:r>
                <a:rPr lang="en-US" altLang="zh-CN" sz="1600" b="1" dirty="0">
                  <a:solidFill>
                    <a:schemeClr val="bg1"/>
                  </a:solidFill>
                  <a:latin typeface="微软雅黑" panose="020B0503020204020204" pitchFamily="34" charset="-122"/>
                  <a:ea typeface="微软雅黑" panose="020B0503020204020204" pitchFamily="34" charset="-122"/>
                </a:rPr>
                <a:t>4</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0-#ppt_w/2"/>
                                          </p:val>
                                        </p:tav>
                                        <p:tav tm="100000">
                                          <p:val>
                                            <p:strVal val="#ppt_x"/>
                                          </p:val>
                                        </p:tav>
                                      </p:tavLst>
                                    </p:anim>
                                    <p:anim calcmode="lin" valueType="num">
                                      <p:cBhvr additive="base">
                                        <p:cTn id="13" dur="500" fill="hold"/>
                                        <p:tgtEl>
                                          <p:spTgt spid="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3"/>
                                        </p:tgtEl>
                                        <p:attrNameLst>
                                          <p:attrName>style.visibility</p:attrName>
                                        </p:attrNameLst>
                                      </p:cBhvr>
                                      <p:to>
                                        <p:strVal val="visible"/>
                                      </p:to>
                                    </p:set>
                                    <p:anim calcmode="lin" valueType="num">
                                      <p:cBhvr additive="base">
                                        <p:cTn id="17" dur="500" fill="hold"/>
                                        <p:tgtEl>
                                          <p:spTgt spid="93"/>
                                        </p:tgtEl>
                                        <p:attrNameLst>
                                          <p:attrName>ppt_x</p:attrName>
                                        </p:attrNameLst>
                                      </p:cBhvr>
                                      <p:tavLst>
                                        <p:tav tm="0">
                                          <p:val>
                                            <p:strVal val="#ppt_x"/>
                                          </p:val>
                                        </p:tav>
                                        <p:tav tm="100000">
                                          <p:val>
                                            <p:strVal val="#ppt_x"/>
                                          </p:val>
                                        </p:tav>
                                      </p:tavLst>
                                    </p:anim>
                                    <p:anim calcmode="lin" valueType="num">
                                      <p:cBhvr additive="base">
                                        <p:cTn id="18" dur="500" fill="hold"/>
                                        <p:tgtEl>
                                          <p:spTgt spid="9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fill="hold"/>
                                        <p:tgtEl>
                                          <p:spTgt spid="92"/>
                                        </p:tgtEl>
                                        <p:attrNameLst>
                                          <p:attrName>ppt_x</p:attrName>
                                        </p:attrNameLst>
                                      </p:cBhvr>
                                      <p:tavLst>
                                        <p:tav tm="0">
                                          <p:val>
                                            <p:strVal val="1+#ppt_w/2"/>
                                          </p:val>
                                        </p:tav>
                                        <p:tav tm="100000">
                                          <p:val>
                                            <p:strVal val="#ppt_x"/>
                                          </p:val>
                                        </p:tav>
                                      </p:tavLst>
                                    </p:anim>
                                    <p:anim calcmode="lin" valueType="num">
                                      <p:cBhvr additive="base">
                                        <p:cTn id="23" dur="500" fill="hold"/>
                                        <p:tgtEl>
                                          <p:spTgt spid="9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slide(fromTop)">
                                      <p:cBhvr>
                                        <p:cTn id="27" dur="500"/>
                                        <p:tgtEl>
                                          <p:spTgt spid="66"/>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slide(fromTop)">
                                      <p:cBhvr>
                                        <p:cTn id="31" dur="500"/>
                                        <p:tgtEl>
                                          <p:spTgt spid="78"/>
                                        </p:tgtEl>
                                      </p:cBhvr>
                                    </p:animEffect>
                                  </p:childTnLst>
                                </p:cTn>
                              </p:par>
                            </p:childTnLst>
                          </p:cTn>
                        </p:par>
                        <p:par>
                          <p:cTn id="32" fill="hold">
                            <p:stCondLst>
                              <p:cond delay="3000"/>
                            </p:stCondLst>
                            <p:childTnLst>
                              <p:par>
                                <p:cTn id="33" presetID="12" presetClass="entr" presetSubtype="1"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slide(fromTop)">
                                      <p:cBhvr>
                                        <p:cTn id="35" dur="500"/>
                                        <p:tgtEl>
                                          <p:spTgt spid="82"/>
                                        </p:tgtEl>
                                      </p:cBhvr>
                                    </p:animEffect>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slide(fromTop)">
                                      <p:cBhvr>
                                        <p:cTn id="3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133832" y="2472516"/>
            <a:ext cx="1225502" cy="1291472"/>
            <a:chOff x="1599600" y="1854200"/>
            <a:chExt cx="919366" cy="968856"/>
          </a:xfrm>
        </p:grpSpPr>
        <p:sp>
          <p:nvSpPr>
            <p:cNvPr id="11" name="AutoShape 2"/>
            <p:cNvSpPr/>
            <p:nvPr/>
          </p:nvSpPr>
          <p:spPr bwMode="auto">
            <a:xfrm>
              <a:off x="1599600" y="1854200"/>
              <a:ext cx="919366" cy="968856"/>
            </a:xfrm>
            <a:custGeom>
              <a:avLst/>
              <a:gdLst>
                <a:gd name="T0" fmla="*/ 145448192 w 21600"/>
                <a:gd name="T1" fmla="*/ 0 h 21600"/>
                <a:gd name="T2" fmla="*/ 290896268 w 21600"/>
                <a:gd name="T3" fmla="*/ 323057896 h 21600"/>
                <a:gd name="T4" fmla="*/ 0 w 21600"/>
                <a:gd name="T5" fmla="*/ 323057896 h 21600"/>
                <a:gd name="T6" fmla="*/ 145448192 w 21600"/>
                <a:gd name="T7" fmla="*/ 0 h 21600"/>
                <a:gd name="T8" fmla="*/ 145448192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800" y="0"/>
                  </a:moveTo>
                  <a:lnTo>
                    <a:pt x="21600" y="21600"/>
                  </a:lnTo>
                  <a:lnTo>
                    <a:pt x="0" y="21600"/>
                  </a:lnTo>
                  <a:lnTo>
                    <a:pt x="10800" y="0"/>
                  </a:lnTo>
                  <a:close/>
                  <a:moveTo>
                    <a:pt x="10800" y="0"/>
                  </a:moveTo>
                </a:path>
              </a:pathLst>
            </a:custGeom>
            <a:solidFill>
              <a:schemeClr val="accent5"/>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16" name="AutoShape 7"/>
            <p:cNvSpPr/>
            <p:nvPr/>
          </p:nvSpPr>
          <p:spPr bwMode="auto">
            <a:xfrm>
              <a:off x="1917506" y="2385208"/>
              <a:ext cx="279478" cy="276567"/>
            </a:xfrm>
            <a:custGeom>
              <a:avLst/>
              <a:gdLst>
                <a:gd name="T0" fmla="*/ 0 w 21600"/>
                <a:gd name="T1" fmla="*/ 13162309 h 21600"/>
                <a:gd name="T2" fmla="*/ 26881667 w 21600"/>
                <a:gd name="T3" fmla="*/ 13162309 h 21600"/>
                <a:gd name="T4" fmla="*/ 18593153 w 21600"/>
                <a:gd name="T5" fmla="*/ 5264931 h 21600"/>
                <a:gd name="T6" fmla="*/ 19265194 w 21600"/>
                <a:gd name="T7" fmla="*/ 3071201 h 21600"/>
                <a:gd name="T8" fmla="*/ 19265194 w 21600"/>
                <a:gd name="T9" fmla="*/ 6142402 h 21600"/>
                <a:gd name="T10" fmla="*/ 10528653 w 21600"/>
                <a:gd name="T11" fmla="*/ 16891605 h 21600"/>
                <a:gd name="T12" fmla="*/ 9184569 w 21600"/>
                <a:gd name="T13" fmla="*/ 19304711 h 21600"/>
                <a:gd name="T14" fmla="*/ 8512528 w 21600"/>
                <a:gd name="T15" fmla="*/ 20840311 h 21600"/>
                <a:gd name="T16" fmla="*/ 8288514 w 21600"/>
                <a:gd name="T17" fmla="*/ 24130854 h 21600"/>
                <a:gd name="T18" fmla="*/ 6944431 w 21600"/>
                <a:gd name="T19" fmla="*/ 21717782 h 21600"/>
                <a:gd name="T20" fmla="*/ 5824361 w 21600"/>
                <a:gd name="T21" fmla="*/ 19524053 h 21600"/>
                <a:gd name="T22" fmla="*/ 3808236 w 21600"/>
                <a:gd name="T23" fmla="*/ 17988452 h 21600"/>
                <a:gd name="T24" fmla="*/ 3584222 w 21600"/>
                <a:gd name="T25" fmla="*/ 14917251 h 21600"/>
                <a:gd name="T26" fmla="*/ 3360208 w 21600"/>
                <a:gd name="T27" fmla="*/ 13162309 h 21600"/>
                <a:gd name="T28" fmla="*/ 2240139 w 21600"/>
                <a:gd name="T29" fmla="*/ 11846050 h 21600"/>
                <a:gd name="T30" fmla="*/ 2240139 w 21600"/>
                <a:gd name="T31" fmla="*/ 9871732 h 21600"/>
                <a:gd name="T32" fmla="*/ 8512528 w 21600"/>
                <a:gd name="T33" fmla="*/ 4387425 h 21600"/>
                <a:gd name="T34" fmla="*/ 6944431 w 21600"/>
                <a:gd name="T35" fmla="*/ 4387425 h 21600"/>
                <a:gd name="T36" fmla="*/ 6272389 w 21600"/>
                <a:gd name="T37" fmla="*/ 5703649 h 21600"/>
                <a:gd name="T38" fmla="*/ 7168444 w 21600"/>
                <a:gd name="T39" fmla="*/ 6142402 h 21600"/>
                <a:gd name="T40" fmla="*/ 6944431 w 21600"/>
                <a:gd name="T41" fmla="*/ 5264931 h 21600"/>
                <a:gd name="T42" fmla="*/ 10528653 w 21600"/>
                <a:gd name="T43" fmla="*/ 6581155 h 21600"/>
                <a:gd name="T44" fmla="*/ 9184569 w 21600"/>
                <a:gd name="T45" fmla="*/ 7458626 h 21600"/>
                <a:gd name="T46" fmla="*/ 8288514 w 21600"/>
                <a:gd name="T47" fmla="*/ 7897379 h 21600"/>
                <a:gd name="T48" fmla="*/ 8512528 w 21600"/>
                <a:gd name="T49" fmla="*/ 9432979 h 21600"/>
                <a:gd name="T50" fmla="*/ 7392458 w 21600"/>
                <a:gd name="T51" fmla="*/ 10749203 h 21600"/>
                <a:gd name="T52" fmla="*/ 6496403 w 21600"/>
                <a:gd name="T53" fmla="*/ 11187956 h 21600"/>
                <a:gd name="T54" fmla="*/ 4704292 w 21600"/>
                <a:gd name="T55" fmla="*/ 10749203 h 21600"/>
                <a:gd name="T56" fmla="*/ 3360208 w 21600"/>
                <a:gd name="T57" fmla="*/ 11846050 h 21600"/>
                <a:gd name="T58" fmla="*/ 3584222 w 21600"/>
                <a:gd name="T59" fmla="*/ 12723556 h 21600"/>
                <a:gd name="T60" fmla="*/ 6048375 w 21600"/>
                <a:gd name="T61" fmla="*/ 13601027 h 21600"/>
                <a:gd name="T62" fmla="*/ 9184569 w 21600"/>
                <a:gd name="T63" fmla="*/ 14478533 h 21600"/>
                <a:gd name="T64" fmla="*/ 10528653 w 21600"/>
                <a:gd name="T65" fmla="*/ 16891605 h 21600"/>
                <a:gd name="T66" fmla="*/ 12320764 w 21600"/>
                <a:gd name="T67" fmla="*/ 4606801 h 21600"/>
                <a:gd name="T68" fmla="*/ 9856611 w 21600"/>
                <a:gd name="T69" fmla="*/ 3290577 h 21600"/>
                <a:gd name="T70" fmla="*/ 14112875 w 21600"/>
                <a:gd name="T71" fmla="*/ 2193730 h 21600"/>
                <a:gd name="T72" fmla="*/ 23969486 w 21600"/>
                <a:gd name="T73" fmla="*/ 13601027 h 21600"/>
                <a:gd name="T74" fmla="*/ 20609278 w 21600"/>
                <a:gd name="T75" fmla="*/ 22375912 h 21600"/>
                <a:gd name="T76" fmla="*/ 20385264 w 21600"/>
                <a:gd name="T77" fmla="*/ 20182182 h 21600"/>
                <a:gd name="T78" fmla="*/ 18817167 w 21600"/>
                <a:gd name="T79" fmla="*/ 17769111 h 21600"/>
                <a:gd name="T80" fmla="*/ 14784917 w 21600"/>
                <a:gd name="T81" fmla="*/ 14697910 h 21600"/>
                <a:gd name="T82" fmla="*/ 21729347 w 21600"/>
                <a:gd name="T83" fmla="*/ 12284803 h 21600"/>
                <a:gd name="T84" fmla="*/ 23521458 w 21600"/>
                <a:gd name="T85" fmla="*/ 10749203 h 21600"/>
                <a:gd name="T86" fmla="*/ 20833292 w 21600"/>
                <a:gd name="T87" fmla="*/ 8555473 h 21600"/>
                <a:gd name="T88" fmla="*/ 20385264 w 21600"/>
                <a:gd name="T89" fmla="*/ 11407332 h 21600"/>
                <a:gd name="T90" fmla="*/ 17697097 w 21600"/>
                <a:gd name="T91" fmla="*/ 10749203 h 21600"/>
                <a:gd name="T92" fmla="*/ 16353014 w 21600"/>
                <a:gd name="T93" fmla="*/ 9652356 h 21600"/>
                <a:gd name="T94" fmla="*/ 17025056 w 21600"/>
                <a:gd name="T95" fmla="*/ 7678002 h 21600"/>
                <a:gd name="T96" fmla="*/ 20161250 w 21600"/>
                <a:gd name="T97" fmla="*/ 7897379 h 21600"/>
                <a:gd name="T98" fmla="*/ 22401389 w 21600"/>
                <a:gd name="T99" fmla="*/ 7897379 h 21600"/>
                <a:gd name="T100" fmla="*/ 23521458 w 21600"/>
                <a:gd name="T101" fmla="*/ 7019873 h 21600"/>
                <a:gd name="T102" fmla="*/ 24641528 w 21600"/>
                <a:gd name="T103" fmla="*/ 12504180 h 21600"/>
                <a:gd name="T104" fmla="*/ 23969486 w 21600"/>
                <a:gd name="T105" fmla="*/ 13601027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4" name="Group 43"/>
          <p:cNvGrpSpPr/>
          <p:nvPr/>
        </p:nvGrpSpPr>
        <p:grpSpPr>
          <a:xfrm>
            <a:off x="1254486" y="5198267"/>
            <a:ext cx="2984200" cy="645736"/>
            <a:chOff x="939916" y="3899046"/>
            <a:chExt cx="2238733" cy="484428"/>
          </a:xfrm>
        </p:grpSpPr>
        <p:sp>
          <p:nvSpPr>
            <p:cNvPr id="14" name="AutoShape 5"/>
            <p:cNvSpPr/>
            <p:nvPr/>
          </p:nvSpPr>
          <p:spPr bwMode="auto">
            <a:xfrm>
              <a:off x="939916" y="3899046"/>
              <a:ext cx="2238733" cy="484428"/>
            </a:xfrm>
            <a:custGeom>
              <a:avLst/>
              <a:gdLst>
                <a:gd name="T0" fmla="*/ 1552418536 w 21600"/>
                <a:gd name="T1" fmla="*/ 0 h 21600"/>
                <a:gd name="T2" fmla="*/ 1724909579 w 21600"/>
                <a:gd name="T3" fmla="*/ 80764474 h 21600"/>
                <a:gd name="T4" fmla="*/ 0 w 21600"/>
                <a:gd name="T5" fmla="*/ 80764474 h 21600"/>
                <a:gd name="T6" fmla="*/ 172491043 w 21600"/>
                <a:gd name="T7" fmla="*/ 0 h 21600"/>
                <a:gd name="T8" fmla="*/ 1552418536 w 21600"/>
                <a:gd name="T9" fmla="*/ 0 h 21600"/>
                <a:gd name="T10" fmla="*/ 1552418536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440" y="0"/>
                  </a:moveTo>
                  <a:lnTo>
                    <a:pt x="21600" y="21600"/>
                  </a:lnTo>
                  <a:lnTo>
                    <a:pt x="0" y="21600"/>
                  </a:lnTo>
                  <a:lnTo>
                    <a:pt x="2160" y="0"/>
                  </a:lnTo>
                  <a:lnTo>
                    <a:pt x="19440" y="0"/>
                  </a:lnTo>
                  <a:close/>
                  <a:moveTo>
                    <a:pt x="19440" y="0"/>
                  </a:moveTo>
                </a:path>
              </a:pathLst>
            </a:custGeom>
            <a:solidFill>
              <a:schemeClr val="accent2"/>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nvGrpSpPr>
            <p:cNvPr id="17" name="Group 16"/>
            <p:cNvGrpSpPr/>
            <p:nvPr/>
          </p:nvGrpSpPr>
          <p:grpSpPr bwMode="auto">
            <a:xfrm>
              <a:off x="1919253" y="4007926"/>
              <a:ext cx="279478" cy="270162"/>
              <a:chOff x="0" y="0"/>
              <a:chExt cx="480" cy="463"/>
            </a:xfrm>
          </p:grpSpPr>
          <p:sp>
            <p:nvSpPr>
              <p:cNvPr id="18" name="AutoShape 9"/>
              <p:cNvSpPr/>
              <p:nvPr/>
            </p:nvSpPr>
            <p:spPr bwMode="auto">
              <a:xfrm>
                <a:off x="0" y="0"/>
                <a:ext cx="480" cy="463"/>
              </a:xfrm>
              <a:custGeom>
                <a:avLst/>
                <a:gdLst>
                  <a:gd name="T0" fmla="*/ 10 w 21600"/>
                  <a:gd name="T1" fmla="*/ 0 h 21600"/>
                  <a:gd name="T2" fmla="*/ 1 w 21600"/>
                  <a:gd name="T3" fmla="*/ 0 h 21600"/>
                  <a:gd name="T4" fmla="*/ 0 w 21600"/>
                  <a:gd name="T5" fmla="*/ 1 h 21600"/>
                  <a:gd name="T6" fmla="*/ 0 w 21600"/>
                  <a:gd name="T7" fmla="*/ 7 h 21600"/>
                  <a:gd name="T8" fmla="*/ 1 w 21600"/>
                  <a:gd name="T9" fmla="*/ 8 h 21600"/>
                  <a:gd name="T10" fmla="*/ 4 w 21600"/>
                  <a:gd name="T11" fmla="*/ 8 h 21600"/>
                  <a:gd name="T12" fmla="*/ 3 w 21600"/>
                  <a:gd name="T13" fmla="*/ 9 h 21600"/>
                  <a:gd name="T14" fmla="*/ 3 w 21600"/>
                  <a:gd name="T15" fmla="*/ 10 h 21600"/>
                  <a:gd name="T16" fmla="*/ 4 w 21600"/>
                  <a:gd name="T17" fmla="*/ 10 h 21600"/>
                  <a:gd name="T18" fmla="*/ 6 w 21600"/>
                  <a:gd name="T19" fmla="*/ 10 h 21600"/>
                  <a:gd name="T20" fmla="*/ 7 w 21600"/>
                  <a:gd name="T21" fmla="*/ 10 h 21600"/>
                  <a:gd name="T22" fmla="*/ 7 w 21600"/>
                  <a:gd name="T23" fmla="*/ 9 h 21600"/>
                  <a:gd name="T24" fmla="*/ 6 w 21600"/>
                  <a:gd name="T25" fmla="*/ 8 h 21600"/>
                  <a:gd name="T26" fmla="*/ 10 w 21600"/>
                  <a:gd name="T27" fmla="*/ 8 h 21600"/>
                  <a:gd name="T28" fmla="*/ 11 w 21600"/>
                  <a:gd name="T29" fmla="*/ 7 h 21600"/>
                  <a:gd name="T30" fmla="*/ 11 w 21600"/>
                  <a:gd name="T31" fmla="*/ 1 h 21600"/>
                  <a:gd name="T32" fmla="*/ 10 w 21600"/>
                  <a:gd name="T33" fmla="*/ 0 h 21600"/>
                  <a:gd name="T34" fmla="*/ 5 w 21600"/>
                  <a:gd name="T35" fmla="*/ 7 h 21600"/>
                  <a:gd name="T36" fmla="*/ 5 w 21600"/>
                  <a:gd name="T37" fmla="*/ 6 h 21600"/>
                  <a:gd name="T38" fmla="*/ 6 w 21600"/>
                  <a:gd name="T39" fmla="*/ 7 h 21600"/>
                  <a:gd name="T40" fmla="*/ 5 w 21600"/>
                  <a:gd name="T41" fmla="*/ 8 h 21600"/>
                  <a:gd name="T42" fmla="*/ 5 w 21600"/>
                  <a:gd name="T43" fmla="*/ 7 h 21600"/>
                  <a:gd name="T44" fmla="*/ 10 w 21600"/>
                  <a:gd name="T45" fmla="*/ 6 h 21600"/>
                  <a:gd name="T46" fmla="*/ 1 w 21600"/>
                  <a:gd name="T47" fmla="*/ 6 h 21600"/>
                  <a:gd name="T48" fmla="*/ 1 w 21600"/>
                  <a:gd name="T49" fmla="*/ 1 h 21600"/>
                  <a:gd name="T50" fmla="*/ 10 w 21600"/>
                  <a:gd name="T51" fmla="*/ 1 h 21600"/>
                  <a:gd name="T52" fmla="*/ 10 w 21600"/>
                  <a:gd name="T53" fmla="*/ 6 h 21600"/>
                  <a:gd name="T54" fmla="*/ 10 w 21600"/>
                  <a:gd name="T55" fmla="*/ 6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0138" y="0"/>
                    </a:moveTo>
                    <a:cubicBezTo>
                      <a:pt x="1462" y="0"/>
                      <a:pt x="1462" y="0"/>
                      <a:pt x="1462" y="0"/>
                    </a:cubicBezTo>
                    <a:cubicBezTo>
                      <a:pt x="650" y="0"/>
                      <a:pt x="0" y="680"/>
                      <a:pt x="0" y="1531"/>
                    </a:cubicBezTo>
                    <a:cubicBezTo>
                      <a:pt x="0" y="15477"/>
                      <a:pt x="0" y="15477"/>
                      <a:pt x="0" y="15477"/>
                    </a:cubicBezTo>
                    <a:cubicBezTo>
                      <a:pt x="0" y="16328"/>
                      <a:pt x="650" y="17008"/>
                      <a:pt x="1462" y="17008"/>
                    </a:cubicBezTo>
                    <a:cubicBezTo>
                      <a:pt x="8608" y="17008"/>
                      <a:pt x="8608" y="17008"/>
                      <a:pt x="8608" y="17008"/>
                    </a:cubicBezTo>
                    <a:cubicBezTo>
                      <a:pt x="8608" y="17008"/>
                      <a:pt x="8932" y="20069"/>
                      <a:pt x="6334" y="20069"/>
                    </a:cubicBezTo>
                    <a:cubicBezTo>
                      <a:pt x="6334" y="21600"/>
                      <a:pt x="6334" y="21600"/>
                      <a:pt x="6334" y="21600"/>
                    </a:cubicBezTo>
                    <a:cubicBezTo>
                      <a:pt x="8608" y="21600"/>
                      <a:pt x="8608" y="21600"/>
                      <a:pt x="8608" y="21600"/>
                    </a:cubicBezTo>
                    <a:cubicBezTo>
                      <a:pt x="12992" y="21600"/>
                      <a:pt x="12992" y="21600"/>
                      <a:pt x="12992" y="21600"/>
                    </a:cubicBezTo>
                    <a:cubicBezTo>
                      <a:pt x="15104" y="21600"/>
                      <a:pt x="15104" y="21600"/>
                      <a:pt x="15104" y="21600"/>
                    </a:cubicBezTo>
                    <a:cubicBezTo>
                      <a:pt x="15104" y="20069"/>
                      <a:pt x="15104" y="20069"/>
                      <a:pt x="15104" y="20069"/>
                    </a:cubicBezTo>
                    <a:cubicBezTo>
                      <a:pt x="12505" y="20069"/>
                      <a:pt x="12992" y="17008"/>
                      <a:pt x="12992" y="17008"/>
                    </a:cubicBezTo>
                    <a:cubicBezTo>
                      <a:pt x="20138" y="17008"/>
                      <a:pt x="20138" y="17008"/>
                      <a:pt x="20138" y="17008"/>
                    </a:cubicBezTo>
                    <a:cubicBezTo>
                      <a:pt x="20950" y="17008"/>
                      <a:pt x="21600" y="16328"/>
                      <a:pt x="21600" y="15477"/>
                    </a:cubicBezTo>
                    <a:cubicBezTo>
                      <a:pt x="21600" y="1531"/>
                      <a:pt x="21600" y="1531"/>
                      <a:pt x="21600" y="1531"/>
                    </a:cubicBezTo>
                    <a:cubicBezTo>
                      <a:pt x="21600" y="680"/>
                      <a:pt x="20950" y="0"/>
                      <a:pt x="20138" y="0"/>
                    </a:cubicBezTo>
                    <a:close/>
                    <a:moveTo>
                      <a:pt x="9582" y="15137"/>
                    </a:moveTo>
                    <a:cubicBezTo>
                      <a:pt x="9582" y="14457"/>
                      <a:pt x="10232" y="13946"/>
                      <a:pt x="10881" y="13946"/>
                    </a:cubicBezTo>
                    <a:cubicBezTo>
                      <a:pt x="11531" y="13946"/>
                      <a:pt x="12180" y="14457"/>
                      <a:pt x="12180" y="15137"/>
                    </a:cubicBezTo>
                    <a:cubicBezTo>
                      <a:pt x="12180" y="15817"/>
                      <a:pt x="11531" y="16498"/>
                      <a:pt x="10881" y="16498"/>
                    </a:cubicBezTo>
                    <a:cubicBezTo>
                      <a:pt x="10232" y="16498"/>
                      <a:pt x="9582" y="15817"/>
                      <a:pt x="9582" y="15137"/>
                    </a:cubicBezTo>
                    <a:close/>
                    <a:moveTo>
                      <a:pt x="19976" y="13436"/>
                    </a:moveTo>
                    <a:cubicBezTo>
                      <a:pt x="1462" y="13436"/>
                      <a:pt x="1462" y="13436"/>
                      <a:pt x="1462" y="13436"/>
                    </a:cubicBezTo>
                    <a:cubicBezTo>
                      <a:pt x="1462" y="1701"/>
                      <a:pt x="1462" y="1701"/>
                      <a:pt x="1462" y="1701"/>
                    </a:cubicBezTo>
                    <a:cubicBezTo>
                      <a:pt x="19976" y="1701"/>
                      <a:pt x="19976" y="1701"/>
                      <a:pt x="19976" y="1701"/>
                    </a:cubicBezTo>
                    <a:lnTo>
                      <a:pt x="19976" y="13436"/>
                    </a:lnTo>
                    <a:close/>
                    <a:moveTo>
                      <a:pt x="19976" y="13436"/>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19" name="AutoShape 10"/>
              <p:cNvSpPr/>
              <p:nvPr/>
            </p:nvSpPr>
            <p:spPr bwMode="auto">
              <a:xfrm>
                <a:off x="225" y="304"/>
                <a:ext cx="36" cy="39"/>
              </a:xfrm>
              <a:custGeom>
                <a:avLst/>
                <a:gdLst>
                  <a:gd name="T0" fmla="*/ 0 w 19679"/>
                  <a:gd name="T1" fmla="*/ 0 h 19679"/>
                  <a:gd name="T2" fmla="*/ 0 w 19679"/>
                  <a:gd name="T3" fmla="*/ 0 h 19679"/>
                  <a:gd name="T4" fmla="*/ 0 w 19679"/>
                  <a:gd name="T5" fmla="*/ 0 h 19679"/>
                  <a:gd name="T6" fmla="*/ 0 w 19679"/>
                  <a:gd name="T7" fmla="*/ 0 h 19679"/>
                  <a:gd name="T8" fmla="*/ 0 w 19679"/>
                  <a:gd name="T9" fmla="*/ 0 h 19679"/>
                  <a:gd name="T10" fmla="*/ 0 w 19679"/>
                  <a:gd name="T11" fmla="*/ 0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FFEFE"/>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grpSp>
        <p:nvGrpSpPr>
          <p:cNvPr id="46" name="Group 45"/>
          <p:cNvGrpSpPr/>
          <p:nvPr/>
        </p:nvGrpSpPr>
        <p:grpSpPr>
          <a:xfrm>
            <a:off x="1842008" y="3801242"/>
            <a:ext cx="1808372" cy="645736"/>
            <a:chOff x="1380675" y="2851004"/>
            <a:chExt cx="1356632" cy="484428"/>
          </a:xfrm>
        </p:grpSpPr>
        <p:sp>
          <p:nvSpPr>
            <p:cNvPr id="12" name="AutoShape 3"/>
            <p:cNvSpPr/>
            <p:nvPr/>
          </p:nvSpPr>
          <p:spPr bwMode="auto">
            <a:xfrm>
              <a:off x="1380675" y="2851004"/>
              <a:ext cx="1356632" cy="484428"/>
            </a:xfrm>
            <a:custGeom>
              <a:avLst/>
              <a:gdLst>
                <a:gd name="T0" fmla="*/ 527842477 w 21600"/>
                <a:gd name="T1" fmla="*/ 0 h 21600"/>
                <a:gd name="T2" fmla="*/ 633410938 w 21600"/>
                <a:gd name="T3" fmla="*/ 80764474 h 21600"/>
                <a:gd name="T4" fmla="*/ 0 w 21600"/>
                <a:gd name="T5" fmla="*/ 80764474 h 21600"/>
                <a:gd name="T6" fmla="*/ 105568461 w 21600"/>
                <a:gd name="T7" fmla="*/ 0 h 21600"/>
                <a:gd name="T8" fmla="*/ 527842477 w 21600"/>
                <a:gd name="T9" fmla="*/ 0 h 21600"/>
                <a:gd name="T10" fmla="*/ 52784247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000" y="0"/>
                  </a:moveTo>
                  <a:lnTo>
                    <a:pt x="21600" y="21600"/>
                  </a:lnTo>
                  <a:lnTo>
                    <a:pt x="0" y="21600"/>
                  </a:lnTo>
                  <a:lnTo>
                    <a:pt x="3600" y="0"/>
                  </a:lnTo>
                  <a:lnTo>
                    <a:pt x="18000" y="0"/>
                  </a:lnTo>
                  <a:close/>
                  <a:moveTo>
                    <a:pt x="18000" y="0"/>
                  </a:moveTo>
                </a:path>
              </a:pathLst>
            </a:custGeom>
            <a:solidFill>
              <a:schemeClr val="accent4"/>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0" name="AutoShape 11"/>
            <p:cNvSpPr/>
            <p:nvPr/>
          </p:nvSpPr>
          <p:spPr bwMode="auto">
            <a:xfrm>
              <a:off x="1915177" y="3010539"/>
              <a:ext cx="279478" cy="190394"/>
            </a:xfrm>
            <a:custGeom>
              <a:avLst/>
              <a:gdLst>
                <a:gd name="T0" fmla="*/ 23114494 w 21600"/>
                <a:gd name="T1" fmla="*/ 5480127 h 21600"/>
                <a:gd name="T2" fmla="*/ 23456759 w 21600"/>
                <a:gd name="T3" fmla="*/ 4313997 h 21600"/>
                <a:gd name="T4" fmla="*/ 17122140 w 21600"/>
                <a:gd name="T5" fmla="*/ 0 h 21600"/>
                <a:gd name="T6" fmla="*/ 12498740 w 21600"/>
                <a:gd name="T7" fmla="*/ 2098947 h 21600"/>
                <a:gd name="T8" fmla="*/ 7876575 w 21600"/>
                <a:gd name="T9" fmla="*/ 932793 h 21600"/>
                <a:gd name="T10" fmla="*/ 3424908 w 21600"/>
                <a:gd name="T11" fmla="*/ 4664014 h 21600"/>
                <a:gd name="T12" fmla="*/ 3595441 w 21600"/>
                <a:gd name="T13" fmla="*/ 5480127 h 21600"/>
                <a:gd name="T14" fmla="*/ 0 w 21600"/>
                <a:gd name="T15" fmla="*/ 8861307 h 21600"/>
                <a:gd name="T16" fmla="*/ 5307894 w 21600"/>
                <a:gd name="T17" fmla="*/ 12475848 h 21600"/>
                <a:gd name="T18" fmla="*/ 21573772 w 21600"/>
                <a:gd name="T19" fmla="*/ 12475848 h 21600"/>
                <a:gd name="T20" fmla="*/ 26881667 w 21600"/>
                <a:gd name="T21" fmla="*/ 8861307 h 21600"/>
                <a:gd name="T22" fmla="*/ 23114494 w 21600"/>
                <a:gd name="T23" fmla="*/ 5480127 h 21600"/>
                <a:gd name="T24" fmla="*/ 20547048 w 21600"/>
                <a:gd name="T25" fmla="*/ 11776391 h 21600"/>
                <a:gd name="T26" fmla="*/ 13526699 w 21600"/>
                <a:gd name="T27" fmla="*/ 11776391 h 21600"/>
                <a:gd name="T28" fmla="*/ 17806599 w 21600"/>
                <a:gd name="T29" fmla="*/ 8861307 h 21600"/>
                <a:gd name="T30" fmla="*/ 17636102 w 21600"/>
                <a:gd name="T31" fmla="*/ 8511290 h 21600"/>
                <a:gd name="T32" fmla="*/ 15751916 w 21600"/>
                <a:gd name="T33" fmla="*/ 8511290 h 21600"/>
                <a:gd name="T34" fmla="*/ 15751916 w 21600"/>
                <a:gd name="T35" fmla="*/ 7928514 h 21600"/>
                <a:gd name="T36" fmla="*/ 15751916 w 21600"/>
                <a:gd name="T37" fmla="*/ 4313997 h 21600"/>
                <a:gd name="T38" fmla="*/ 15409651 w 21600"/>
                <a:gd name="T39" fmla="*/ 4197317 h 21600"/>
                <a:gd name="T40" fmla="*/ 10958019 w 21600"/>
                <a:gd name="T41" fmla="*/ 4197317 h 21600"/>
                <a:gd name="T42" fmla="*/ 10615754 w 21600"/>
                <a:gd name="T43" fmla="*/ 4430653 h 21600"/>
                <a:gd name="T44" fmla="*/ 10615754 w 21600"/>
                <a:gd name="T45" fmla="*/ 7928514 h 21600"/>
                <a:gd name="T46" fmla="*/ 10615754 w 21600"/>
                <a:gd name="T47" fmla="*/ 8511290 h 21600"/>
                <a:gd name="T48" fmla="*/ 8732802 w 21600"/>
                <a:gd name="T49" fmla="*/ 8511290 h 21600"/>
                <a:gd name="T50" fmla="*/ 8732802 w 21600"/>
                <a:gd name="T51" fmla="*/ 8861307 h 21600"/>
                <a:gd name="T52" fmla="*/ 13012702 w 21600"/>
                <a:gd name="T53" fmla="*/ 11776391 h 21600"/>
                <a:gd name="T54" fmla="*/ 6506351 w 21600"/>
                <a:gd name="T55" fmla="*/ 11776391 h 21600"/>
                <a:gd name="T56" fmla="*/ 1882951 w 21600"/>
                <a:gd name="T57" fmla="*/ 8744651 h 21600"/>
                <a:gd name="T58" fmla="*/ 4965629 w 21600"/>
                <a:gd name="T59" fmla="*/ 5829567 h 21600"/>
                <a:gd name="T60" fmla="*/ 4793897 w 21600"/>
                <a:gd name="T61" fmla="*/ 5130110 h 21600"/>
                <a:gd name="T62" fmla="*/ 8732802 w 21600"/>
                <a:gd name="T63" fmla="*/ 1982267 h 21600"/>
                <a:gd name="T64" fmla="*/ 12840970 w 21600"/>
                <a:gd name="T65" fmla="*/ 3497860 h 21600"/>
                <a:gd name="T66" fmla="*/ 16779875 w 21600"/>
                <a:gd name="T67" fmla="*/ 1282810 h 21600"/>
                <a:gd name="T68" fmla="*/ 21916037 w 21600"/>
                <a:gd name="T69" fmla="*/ 4896774 h 21600"/>
                <a:gd name="T70" fmla="*/ 21745540 w 21600"/>
                <a:gd name="T71" fmla="*/ 5829567 h 21600"/>
                <a:gd name="T72" fmla="*/ 25169213 w 21600"/>
                <a:gd name="T73" fmla="*/ 8744651 h 21600"/>
                <a:gd name="T74" fmla="*/ 20547048 w 21600"/>
                <a:gd name="T75" fmla="*/ 11776391 h 21600"/>
                <a:gd name="T76" fmla="*/ 20547048 w 21600"/>
                <a:gd name="T77" fmla="*/ 11776391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5" name="Group 44"/>
          <p:cNvGrpSpPr/>
          <p:nvPr/>
        </p:nvGrpSpPr>
        <p:grpSpPr>
          <a:xfrm>
            <a:off x="1554066" y="4496650"/>
            <a:ext cx="2384256" cy="645736"/>
            <a:chOff x="1164662" y="3372696"/>
            <a:chExt cx="1788658" cy="484428"/>
          </a:xfrm>
        </p:grpSpPr>
        <p:sp>
          <p:nvSpPr>
            <p:cNvPr id="13" name="AutoShape 4"/>
            <p:cNvSpPr/>
            <p:nvPr/>
          </p:nvSpPr>
          <p:spPr bwMode="auto">
            <a:xfrm>
              <a:off x="1164662" y="3372696"/>
              <a:ext cx="1788658" cy="484428"/>
            </a:xfrm>
            <a:custGeom>
              <a:avLst/>
              <a:gdLst>
                <a:gd name="T0" fmla="*/ 963438933 w 21600"/>
                <a:gd name="T1" fmla="*/ 0 h 21600"/>
                <a:gd name="T2" fmla="*/ 1101073067 w 21600"/>
                <a:gd name="T3" fmla="*/ 80764474 h 21600"/>
                <a:gd name="T4" fmla="*/ 0 w 21600"/>
                <a:gd name="T5" fmla="*/ 80764474 h 21600"/>
                <a:gd name="T6" fmla="*/ 137634133 w 21600"/>
                <a:gd name="T7" fmla="*/ 0 h 21600"/>
                <a:gd name="T8" fmla="*/ 963438933 w 21600"/>
                <a:gd name="T9" fmla="*/ 0 h 21600"/>
                <a:gd name="T10" fmla="*/ 963438933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8900" y="0"/>
                  </a:moveTo>
                  <a:lnTo>
                    <a:pt x="21600" y="21600"/>
                  </a:lnTo>
                  <a:lnTo>
                    <a:pt x="0" y="21600"/>
                  </a:lnTo>
                  <a:lnTo>
                    <a:pt x="2700" y="0"/>
                  </a:lnTo>
                  <a:lnTo>
                    <a:pt x="18900" y="0"/>
                  </a:lnTo>
                  <a:close/>
                  <a:moveTo>
                    <a:pt x="18900" y="0"/>
                  </a:moveTo>
                </a:path>
              </a:pathLst>
            </a:custGeom>
            <a:solidFill>
              <a:schemeClr val="accent3"/>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1" name="AutoShape 12"/>
            <p:cNvSpPr/>
            <p:nvPr/>
          </p:nvSpPr>
          <p:spPr bwMode="auto">
            <a:xfrm>
              <a:off x="1919253" y="3506612"/>
              <a:ext cx="279478" cy="246872"/>
            </a:xfrm>
            <a:custGeom>
              <a:avLst/>
              <a:gdLst>
                <a:gd name="T0" fmla="*/ 26881667 w 21600"/>
                <a:gd name="T1" fmla="*/ 8390067 h 21600"/>
                <a:gd name="T2" fmla="*/ 13440833 w 21600"/>
                <a:gd name="T3" fmla="*/ 0 h 21600"/>
                <a:gd name="T4" fmla="*/ 0 w 21600"/>
                <a:gd name="T5" fmla="*/ 8390067 h 21600"/>
                <a:gd name="T6" fmla="*/ 7312801 w 21600"/>
                <a:gd name="T7" fmla="*/ 15906163 h 21600"/>
                <a:gd name="T8" fmla="*/ 4150466 w 21600"/>
                <a:gd name="T9" fmla="*/ 20975167 h 21600"/>
                <a:gd name="T10" fmla="*/ 14231091 w 21600"/>
                <a:gd name="T11" fmla="*/ 16780134 h 21600"/>
                <a:gd name="T12" fmla="*/ 26881667 w 21600"/>
                <a:gd name="T13" fmla="*/ 8390067 h 21600"/>
                <a:gd name="T14" fmla="*/ 26881667 w 21600"/>
                <a:gd name="T15" fmla="*/ 839006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3" name="Group 42"/>
          <p:cNvGrpSpPr/>
          <p:nvPr/>
        </p:nvGrpSpPr>
        <p:grpSpPr>
          <a:xfrm>
            <a:off x="954901" y="5881257"/>
            <a:ext cx="3582593" cy="645736"/>
            <a:chOff x="715169" y="4411422"/>
            <a:chExt cx="2687645" cy="484428"/>
          </a:xfrm>
        </p:grpSpPr>
        <p:sp>
          <p:nvSpPr>
            <p:cNvPr id="15" name="AutoShape 6"/>
            <p:cNvSpPr/>
            <p:nvPr/>
          </p:nvSpPr>
          <p:spPr bwMode="auto">
            <a:xfrm>
              <a:off x="715169" y="4411422"/>
              <a:ext cx="2687645" cy="484428"/>
            </a:xfrm>
            <a:custGeom>
              <a:avLst/>
              <a:gdLst>
                <a:gd name="T0" fmla="*/ 2147483647 w 21600"/>
                <a:gd name="T1" fmla="*/ 0 h 21600"/>
                <a:gd name="T2" fmla="*/ 2147483647 w 21600"/>
                <a:gd name="T3" fmla="*/ 80764474 h 21600"/>
                <a:gd name="T4" fmla="*/ 0 w 21600"/>
                <a:gd name="T5" fmla="*/ 80764474 h 21600"/>
                <a:gd name="T6" fmla="*/ 207283900 w 21600"/>
                <a:gd name="T7" fmla="*/ 0 h 21600"/>
                <a:gd name="T8" fmla="*/ 2147483647 w 21600"/>
                <a:gd name="T9" fmla="*/ 0 h 21600"/>
                <a:gd name="T10" fmla="*/ 2147483647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9799" y="0"/>
                  </a:moveTo>
                  <a:lnTo>
                    <a:pt x="21600" y="21600"/>
                  </a:lnTo>
                  <a:lnTo>
                    <a:pt x="0" y="21600"/>
                  </a:lnTo>
                  <a:lnTo>
                    <a:pt x="1801" y="0"/>
                  </a:lnTo>
                  <a:lnTo>
                    <a:pt x="19799" y="0"/>
                  </a:lnTo>
                  <a:close/>
                  <a:moveTo>
                    <a:pt x="19799" y="0"/>
                  </a:moveTo>
                </a:path>
              </a:pathLst>
            </a:custGeom>
            <a:solidFill>
              <a:schemeClr val="accent1"/>
            </a:solidFill>
            <a:ln>
              <a:no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2" name="AutoShape 13"/>
            <p:cNvSpPr/>
            <p:nvPr/>
          </p:nvSpPr>
          <p:spPr bwMode="auto">
            <a:xfrm>
              <a:off x="1904696" y="4488278"/>
              <a:ext cx="330715" cy="275984"/>
            </a:xfrm>
            <a:custGeom>
              <a:avLst/>
              <a:gdLst>
                <a:gd name="T0" fmla="*/ 37641800 w 21600"/>
                <a:gd name="T1" fmla="*/ 11419145 h 21579"/>
                <a:gd name="T2" fmla="*/ 36976087 w 21600"/>
                <a:gd name="T3" fmla="*/ 13007192 h 21579"/>
                <a:gd name="T4" fmla="*/ 35311824 w 21600"/>
                <a:gd name="T5" fmla="*/ 13896047 h 21579"/>
                <a:gd name="T6" fmla="*/ 35311824 w 21600"/>
                <a:gd name="T7" fmla="*/ 20198404 h 21579"/>
                <a:gd name="T8" fmla="*/ 34382990 w 21600"/>
                <a:gd name="T9" fmla="*/ 22043030 h 21579"/>
                <a:gd name="T10" fmla="*/ 32168064 w 21600"/>
                <a:gd name="T11" fmla="*/ 22810325 h 21579"/>
                <a:gd name="T12" fmla="*/ 28818624 w 21600"/>
                <a:gd name="T13" fmla="*/ 20554678 h 21579"/>
                <a:gd name="T14" fmla="*/ 24599628 w 21600"/>
                <a:gd name="T15" fmla="*/ 18549578 h 21579"/>
                <a:gd name="T16" fmla="*/ 19953619 w 21600"/>
                <a:gd name="T17" fmla="*/ 16985836 h 21579"/>
                <a:gd name="T18" fmla="*/ 15316376 w 21600"/>
                <a:gd name="T19" fmla="*/ 16133456 h 21579"/>
                <a:gd name="T20" fmla="*/ 13887391 w 21600"/>
                <a:gd name="T21" fmla="*/ 16815597 h 21579"/>
                <a:gd name="T22" fmla="*/ 13131048 w 21600"/>
                <a:gd name="T23" fmla="*/ 17882013 h 21579"/>
                <a:gd name="T24" fmla="*/ 13089219 w 21600"/>
                <a:gd name="T25" fmla="*/ 19088225 h 21579"/>
                <a:gd name="T26" fmla="*/ 13849027 w 21600"/>
                <a:gd name="T27" fmla="*/ 20198404 h 21579"/>
                <a:gd name="T28" fmla="*/ 13378515 w 21600"/>
                <a:gd name="T29" fmla="*/ 21489771 h 21579"/>
                <a:gd name="T30" fmla="*/ 13796761 w 21600"/>
                <a:gd name="T31" fmla="*/ 22624255 h 21579"/>
                <a:gd name="T32" fmla="*/ 14809254 w 21600"/>
                <a:gd name="T33" fmla="*/ 23673654 h 21579"/>
                <a:gd name="T34" fmla="*/ 16156335 w 21600"/>
                <a:gd name="T35" fmla="*/ 24673188 h 21579"/>
                <a:gd name="T36" fmla="*/ 14736074 w 21600"/>
                <a:gd name="T37" fmla="*/ 25794281 h 21579"/>
                <a:gd name="T38" fmla="*/ 12568195 w 21600"/>
                <a:gd name="T39" fmla="*/ 26229607 h 21579"/>
                <a:gd name="T40" fmla="*/ 10311399 w 21600"/>
                <a:gd name="T41" fmla="*/ 26050860 h 21579"/>
                <a:gd name="T42" fmla="*/ 8579175 w 21600"/>
                <a:gd name="T43" fmla="*/ 25305463 h 21579"/>
                <a:gd name="T44" fmla="*/ 7760130 w 21600"/>
                <a:gd name="T45" fmla="*/ 23171446 h 21579"/>
                <a:gd name="T46" fmla="*/ 7026456 w 21600"/>
                <a:gd name="T47" fmla="*/ 20943800 h 21579"/>
                <a:gd name="T48" fmla="*/ 6740667 w 21600"/>
                <a:gd name="T49" fmla="*/ 18581170 h 21579"/>
                <a:gd name="T50" fmla="*/ 7232093 w 21600"/>
                <a:gd name="T51" fmla="*/ 15994810 h 21579"/>
                <a:gd name="T52" fmla="*/ 3143802 w 21600"/>
                <a:gd name="T53" fmla="*/ 15994810 h 21579"/>
                <a:gd name="T54" fmla="*/ 930588 w 21600"/>
                <a:gd name="T55" fmla="*/ 15227550 h 21579"/>
                <a:gd name="T56" fmla="*/ 0 w 21600"/>
                <a:gd name="T57" fmla="*/ 13364687 h 21579"/>
                <a:gd name="T58" fmla="*/ 0 w 21600"/>
                <a:gd name="T59" fmla="*/ 9452926 h 21579"/>
                <a:gd name="T60" fmla="*/ 916645 w 21600"/>
                <a:gd name="T61" fmla="*/ 7593724 h 21579"/>
                <a:gd name="T62" fmla="*/ 3143802 w 21600"/>
                <a:gd name="T63" fmla="*/ 6815480 h 21579"/>
                <a:gd name="T64" fmla="*/ 13336686 w 21600"/>
                <a:gd name="T65" fmla="*/ 6815480 h 21579"/>
                <a:gd name="T66" fmla="*/ 18341663 w 21600"/>
                <a:gd name="T67" fmla="*/ 6245204 h 21579"/>
                <a:gd name="T68" fmla="*/ 23545307 w 21600"/>
                <a:gd name="T69" fmla="*/ 4710649 h 21579"/>
                <a:gd name="T70" fmla="*/ 28358548 w 21600"/>
                <a:gd name="T71" fmla="*/ 2519478 h 21579"/>
                <a:gd name="T72" fmla="*/ 32168064 w 21600"/>
                <a:gd name="T73" fmla="*/ 0 h 21579"/>
                <a:gd name="T74" fmla="*/ 34382990 w 21600"/>
                <a:gd name="T75" fmla="*/ 770922 h 21579"/>
                <a:gd name="T76" fmla="*/ 35311824 w 21600"/>
                <a:gd name="T77" fmla="*/ 2633785 h 21579"/>
                <a:gd name="T78" fmla="*/ 35311824 w 21600"/>
                <a:gd name="T79" fmla="*/ 8917905 h 21579"/>
                <a:gd name="T80" fmla="*/ 36976087 w 21600"/>
                <a:gd name="T81" fmla="*/ 9814047 h 21579"/>
                <a:gd name="T82" fmla="*/ 37641800 w 21600"/>
                <a:gd name="T83" fmla="*/ 11419145 h 21579"/>
                <a:gd name="T84" fmla="*/ 32168064 w 21600"/>
                <a:gd name="T85" fmla="*/ 3471588 h 21579"/>
                <a:gd name="T86" fmla="*/ 28776795 w 21600"/>
                <a:gd name="T87" fmla="*/ 5413468 h 21579"/>
                <a:gd name="T88" fmla="*/ 24885417 w 21600"/>
                <a:gd name="T89" fmla="*/ 7093957 h 21579"/>
                <a:gd name="T90" fmla="*/ 20699525 w 21600"/>
                <a:gd name="T91" fmla="*/ 8418138 h 21579"/>
                <a:gd name="T92" fmla="*/ 16480488 w 21600"/>
                <a:gd name="T93" fmla="*/ 9246212 h 21579"/>
                <a:gd name="T94" fmla="*/ 16480488 w 21600"/>
                <a:gd name="T95" fmla="*/ 13585976 h 21579"/>
                <a:gd name="T96" fmla="*/ 20699525 w 21600"/>
                <a:gd name="T97" fmla="*/ 14423780 h 21579"/>
                <a:gd name="T98" fmla="*/ 24885417 w 21600"/>
                <a:gd name="T99" fmla="*/ 15755283 h 21579"/>
                <a:gd name="T100" fmla="*/ 28797710 w 21600"/>
                <a:gd name="T101" fmla="*/ 17446687 h 21579"/>
                <a:gd name="T102" fmla="*/ 32168064 w 21600"/>
                <a:gd name="T103" fmla="*/ 19359415 h 21579"/>
                <a:gd name="T104" fmla="*/ 32168064 w 21600"/>
                <a:gd name="T105" fmla="*/ 3471588 h 21579"/>
                <a:gd name="T106" fmla="*/ 32168064 w 21600"/>
                <a:gd name="T107" fmla="*/ 3471588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grpSp>
      <p:grpSp>
        <p:nvGrpSpPr>
          <p:cNvPr id="48" name="Group 47"/>
          <p:cNvGrpSpPr/>
          <p:nvPr/>
        </p:nvGrpSpPr>
        <p:grpSpPr>
          <a:xfrm>
            <a:off x="3270079" y="2909476"/>
            <a:ext cx="2309748" cy="433854"/>
            <a:chOff x="2452007" y="2182004"/>
            <a:chExt cx="1732762" cy="325475"/>
          </a:xfrm>
        </p:grpSpPr>
        <p:sp>
          <p:nvSpPr>
            <p:cNvPr id="23" name="Freeform 25"/>
            <p:cNvSpPr/>
            <p:nvPr/>
          </p:nvSpPr>
          <p:spPr bwMode="auto">
            <a:xfrm>
              <a:off x="2471221" y="2182004"/>
              <a:ext cx="1655906" cy="268415"/>
            </a:xfrm>
            <a:custGeom>
              <a:avLst/>
              <a:gdLst>
                <a:gd name="T0" fmla="*/ 0 w 21600"/>
                <a:gd name="T1" fmla="*/ 2147483647 h 9600"/>
                <a:gd name="T2" fmla="*/ 2147483647 w 21600"/>
                <a:gd name="T3" fmla="*/ 2147483647 h 9600"/>
                <a:gd name="T4" fmla="*/ 0 60000 65536"/>
                <a:gd name="T5" fmla="*/ 0 60000 65536"/>
              </a:gdLst>
              <a:ahLst/>
              <a:cxnLst>
                <a:cxn ang="T4">
                  <a:pos x="T0" y="T1"/>
                </a:cxn>
                <a:cxn ang="T5">
                  <a:pos x="T2" y="T3"/>
                </a:cxn>
              </a:cxnLst>
              <a:rect l="0" t="0" r="r" b="b"/>
              <a:pathLst>
                <a:path w="21600" h="9600">
                  <a:moveTo>
                    <a:pt x="0" y="9600"/>
                  </a:moveTo>
                  <a:cubicBezTo>
                    <a:pt x="0" y="9600"/>
                    <a:pt x="9029" y="-12000"/>
                    <a:pt x="21600" y="960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29" name="Oval 30"/>
            <p:cNvSpPr/>
            <p:nvPr/>
          </p:nvSpPr>
          <p:spPr bwMode="auto">
            <a:xfrm>
              <a:off x="2452007" y="2386372"/>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0" name="Oval 31"/>
            <p:cNvSpPr/>
            <p:nvPr/>
          </p:nvSpPr>
          <p:spPr bwMode="auto">
            <a:xfrm>
              <a:off x="4091610" y="2414320"/>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0" name="Group 49"/>
          <p:cNvGrpSpPr/>
          <p:nvPr/>
        </p:nvGrpSpPr>
        <p:grpSpPr>
          <a:xfrm>
            <a:off x="3543275" y="3583152"/>
            <a:ext cx="2030343" cy="455585"/>
            <a:chOff x="2656957" y="2687393"/>
            <a:chExt cx="1523154" cy="341778"/>
          </a:xfrm>
        </p:grpSpPr>
        <p:grpSp>
          <p:nvGrpSpPr>
            <p:cNvPr id="49" name="Group 48"/>
            <p:cNvGrpSpPr/>
            <p:nvPr/>
          </p:nvGrpSpPr>
          <p:grpSpPr>
            <a:xfrm>
              <a:off x="2701208" y="2687393"/>
              <a:ext cx="1478903" cy="291123"/>
              <a:chOff x="2701208" y="2687393"/>
              <a:chExt cx="1478903" cy="291123"/>
            </a:xfrm>
          </p:grpSpPr>
          <p:sp>
            <p:nvSpPr>
              <p:cNvPr id="24" name="Freeform 26"/>
              <p:cNvSpPr/>
              <p:nvPr/>
            </p:nvSpPr>
            <p:spPr bwMode="auto">
              <a:xfrm>
                <a:off x="2701208" y="2687393"/>
                <a:ext cx="1473081" cy="291123"/>
              </a:xfrm>
              <a:custGeom>
                <a:avLst/>
                <a:gdLst>
                  <a:gd name="T0" fmla="*/ 0 w 21600"/>
                  <a:gd name="T1" fmla="*/ 2147483647 h 10845"/>
                  <a:gd name="T2" fmla="*/ 2147483647 w 21600"/>
                  <a:gd name="T3" fmla="*/ 2147483647 h 10845"/>
                  <a:gd name="T4" fmla="*/ 0 60000 65536"/>
                  <a:gd name="T5" fmla="*/ 0 60000 65536"/>
                </a:gdLst>
                <a:ahLst/>
                <a:cxnLst>
                  <a:cxn ang="T4">
                    <a:pos x="T0" y="T1"/>
                  </a:cxn>
                  <a:cxn ang="T5">
                    <a:pos x="T2" y="T3"/>
                  </a:cxn>
                </a:cxnLst>
                <a:rect l="0" t="0" r="r" b="b"/>
                <a:pathLst>
                  <a:path w="21600" h="10845">
                    <a:moveTo>
                      <a:pt x="0" y="10845"/>
                    </a:moveTo>
                    <a:cubicBezTo>
                      <a:pt x="0" y="10845"/>
                      <a:pt x="8479" y="-10755"/>
                      <a:pt x="21600" y="701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1" name="Oval 32"/>
              <p:cNvSpPr/>
              <p:nvPr/>
            </p:nvSpPr>
            <p:spPr bwMode="auto">
              <a:xfrm>
                <a:off x="4086952" y="2810247"/>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sp>
          <p:nvSpPr>
            <p:cNvPr id="32" name="Oval 33"/>
            <p:cNvSpPr/>
            <p:nvPr/>
          </p:nvSpPr>
          <p:spPr bwMode="auto">
            <a:xfrm>
              <a:off x="2656957" y="2936012"/>
              <a:ext cx="93159" cy="93159"/>
            </a:xfrm>
            <a:prstGeom prst="ellipse">
              <a:avLst/>
            </a:prstGeom>
            <a:solidFill>
              <a:schemeClr val="bg1">
                <a:lumMod val="85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1" name="Group 50"/>
          <p:cNvGrpSpPr/>
          <p:nvPr/>
        </p:nvGrpSpPr>
        <p:grpSpPr>
          <a:xfrm>
            <a:off x="3859933" y="4265367"/>
            <a:ext cx="1688848" cy="549496"/>
            <a:chOff x="2894513" y="3199187"/>
            <a:chExt cx="1266966" cy="412229"/>
          </a:xfrm>
        </p:grpSpPr>
        <p:sp>
          <p:nvSpPr>
            <p:cNvPr id="25" name="Freeform 27"/>
            <p:cNvSpPr/>
            <p:nvPr/>
          </p:nvSpPr>
          <p:spPr bwMode="auto">
            <a:xfrm>
              <a:off x="2948080" y="3199187"/>
              <a:ext cx="1191857" cy="352841"/>
            </a:xfrm>
            <a:custGeom>
              <a:avLst/>
              <a:gdLst>
                <a:gd name="T0" fmla="*/ 0 w 21600"/>
                <a:gd name="T1" fmla="*/ 2147483647 h 13858"/>
                <a:gd name="T2" fmla="*/ 2147483647 w 21600"/>
                <a:gd name="T3" fmla="*/ 2147483647 h 13858"/>
                <a:gd name="T4" fmla="*/ 0 60000 65536"/>
                <a:gd name="T5" fmla="*/ 0 60000 65536"/>
              </a:gdLst>
              <a:ahLst/>
              <a:cxnLst>
                <a:cxn ang="T4">
                  <a:pos x="T0" y="T1"/>
                </a:cxn>
                <a:cxn ang="T5">
                  <a:pos x="T2" y="T3"/>
                </a:cxn>
              </a:cxnLst>
              <a:rect l="0" t="0" r="r" b="b"/>
              <a:pathLst>
                <a:path w="21600" h="13858">
                  <a:moveTo>
                    <a:pt x="0" y="13858"/>
                  </a:moveTo>
                  <a:cubicBezTo>
                    <a:pt x="0" y="13858"/>
                    <a:pt x="7202" y="-7742"/>
                    <a:pt x="21600" y="2992"/>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3" name="Oval 34"/>
            <p:cNvSpPr/>
            <p:nvPr/>
          </p:nvSpPr>
          <p:spPr bwMode="auto">
            <a:xfrm>
              <a:off x="2894513" y="3518257"/>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4" name="Oval 35"/>
            <p:cNvSpPr/>
            <p:nvPr/>
          </p:nvSpPr>
          <p:spPr bwMode="auto">
            <a:xfrm>
              <a:off x="4068320" y="3220148"/>
              <a:ext cx="93159" cy="93159"/>
            </a:xfrm>
            <a:prstGeom prst="ellipse">
              <a:avLst/>
            </a:prstGeom>
            <a:solidFill>
              <a:schemeClr val="tx1">
                <a:lumMod val="40000"/>
                <a:lumOff val="60000"/>
              </a:schemeClr>
            </a:solidFill>
            <a:ln>
              <a:solidFill>
                <a:schemeClr val="bg2">
                  <a:lumMod val="90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2" name="Group 51"/>
          <p:cNvGrpSpPr/>
          <p:nvPr/>
        </p:nvGrpSpPr>
        <p:grpSpPr>
          <a:xfrm>
            <a:off x="4151760" y="4867947"/>
            <a:ext cx="1397024" cy="667161"/>
            <a:chOff x="3113438" y="3651239"/>
            <a:chExt cx="1048041" cy="500501"/>
          </a:xfrm>
        </p:grpSpPr>
        <p:sp>
          <p:nvSpPr>
            <p:cNvPr id="26" name="Freeform 28"/>
            <p:cNvSpPr/>
            <p:nvPr/>
          </p:nvSpPr>
          <p:spPr bwMode="auto">
            <a:xfrm>
              <a:off x="3163511" y="3678957"/>
              <a:ext cx="973514" cy="416306"/>
            </a:xfrm>
            <a:custGeom>
              <a:avLst/>
              <a:gdLst>
                <a:gd name="T0" fmla="*/ 0 w 21600"/>
                <a:gd name="T1" fmla="*/ 2147483647 h 17258"/>
                <a:gd name="T2" fmla="*/ 2147483647 w 21600"/>
                <a:gd name="T3" fmla="*/ 1459504296 h 17258"/>
                <a:gd name="T4" fmla="*/ 0 60000 65536"/>
                <a:gd name="T5" fmla="*/ 0 60000 65536"/>
              </a:gdLst>
              <a:ahLst/>
              <a:cxnLst>
                <a:cxn ang="T4">
                  <a:pos x="T0" y="T1"/>
                </a:cxn>
                <a:cxn ang="T5">
                  <a:pos x="T2" y="T3"/>
                </a:cxn>
              </a:cxnLst>
              <a:rect l="0" t="0" r="r" b="b"/>
              <a:pathLst>
                <a:path w="21600" h="17258">
                  <a:moveTo>
                    <a:pt x="0" y="17258"/>
                  </a:moveTo>
                  <a:cubicBezTo>
                    <a:pt x="0" y="17258"/>
                    <a:pt x="5818" y="-4342"/>
                    <a:pt x="21600" y="788"/>
                  </a:cubicBezTo>
                </a:path>
              </a:pathLst>
            </a:custGeom>
            <a:noFill/>
            <a:ln w="38100" cap="flat">
              <a:solidFill>
                <a:schemeClr val="bg1">
                  <a:lumMod val="8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5" name="Oval 36"/>
            <p:cNvSpPr/>
            <p:nvPr/>
          </p:nvSpPr>
          <p:spPr bwMode="auto">
            <a:xfrm>
              <a:off x="4068320" y="3651239"/>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6" name="Oval 37"/>
            <p:cNvSpPr/>
            <p:nvPr/>
          </p:nvSpPr>
          <p:spPr bwMode="auto">
            <a:xfrm>
              <a:off x="3113438" y="4058581"/>
              <a:ext cx="93159" cy="93159"/>
            </a:xfrm>
            <a:prstGeom prst="ellipse">
              <a:avLst/>
            </a:prstGeom>
            <a:solidFill>
              <a:schemeClr val="bg1">
                <a:lumMod val="85000"/>
              </a:schemeClr>
            </a:solidFill>
            <a:ln>
              <a:solidFill>
                <a:schemeClr val="bg1">
                  <a:lumMod val="85000"/>
                </a:schemeClr>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pSp>
        <p:nvGrpSpPr>
          <p:cNvPr id="53" name="Group 52"/>
          <p:cNvGrpSpPr/>
          <p:nvPr/>
        </p:nvGrpSpPr>
        <p:grpSpPr>
          <a:xfrm>
            <a:off x="4468419" y="5373674"/>
            <a:ext cx="1074156" cy="850633"/>
            <a:chOff x="3350994" y="4030633"/>
            <a:chExt cx="805827" cy="638141"/>
          </a:xfrm>
        </p:grpSpPr>
        <p:sp>
          <p:nvSpPr>
            <p:cNvPr id="28" name="Freeform 29"/>
            <p:cNvSpPr/>
            <p:nvPr/>
          </p:nvSpPr>
          <p:spPr bwMode="auto">
            <a:xfrm>
              <a:off x="3398738" y="4075466"/>
              <a:ext cx="728389" cy="546728"/>
            </a:xfrm>
            <a:custGeom>
              <a:avLst/>
              <a:gdLst>
                <a:gd name="T0" fmla="*/ 0 w 21600"/>
                <a:gd name="T1" fmla="*/ 2147483647 h 21600"/>
                <a:gd name="T2" fmla="*/ 2147483647 w 21600"/>
                <a:gd name="T3" fmla="*/ 0 h 21600"/>
                <a:gd name="T4" fmla="*/ 0 60000 65536"/>
                <a:gd name="T5" fmla="*/ 0 60000 65536"/>
              </a:gdLst>
              <a:ahLst/>
              <a:cxnLst>
                <a:cxn ang="T4">
                  <a:pos x="T0" y="T1"/>
                </a:cxn>
                <a:cxn ang="T5">
                  <a:pos x="T2" y="T3"/>
                </a:cxn>
              </a:cxnLst>
              <a:rect l="0" t="0" r="r" b="b"/>
              <a:pathLst>
                <a:path w="21600" h="21600">
                  <a:moveTo>
                    <a:pt x="0" y="21600"/>
                  </a:moveTo>
                  <a:cubicBezTo>
                    <a:pt x="0" y="21600"/>
                    <a:pt x="3117" y="2089"/>
                    <a:pt x="21600" y="0"/>
                  </a:cubicBezTo>
                </a:path>
              </a:pathLst>
            </a:custGeom>
            <a:noFill/>
            <a:ln w="38100" cap="flat">
              <a:solidFill>
                <a:schemeClr val="bg2">
                  <a:lumMod val="9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endParaRPr lang="zh-CN" altLang="en-US" sz="7730">
                <a:solidFill>
                  <a:schemeClr val="tx1">
                    <a:lumMod val="50000"/>
                    <a:lumOff val="50000"/>
                  </a:schemeClr>
                </a:solidFill>
              </a:endParaRPr>
            </a:p>
          </p:txBody>
        </p:sp>
        <p:sp>
          <p:nvSpPr>
            <p:cNvPr id="37" name="Oval 38"/>
            <p:cNvSpPr/>
            <p:nvPr/>
          </p:nvSpPr>
          <p:spPr bwMode="auto">
            <a:xfrm>
              <a:off x="3350994" y="4575615"/>
              <a:ext cx="93159" cy="93159"/>
            </a:xfrm>
            <a:prstGeom prst="ellipse">
              <a:avLst/>
            </a:prstGeom>
            <a:solidFill>
              <a:schemeClr val="tx1">
                <a:lumMod val="40000"/>
                <a:lumOff val="60000"/>
              </a:schemeClr>
            </a:solidFill>
            <a:ln>
              <a:solidFill>
                <a:schemeClr val="bg2"/>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sp>
          <p:nvSpPr>
            <p:cNvPr id="38" name="Oval 39"/>
            <p:cNvSpPr/>
            <p:nvPr/>
          </p:nvSpPr>
          <p:spPr bwMode="auto">
            <a:xfrm>
              <a:off x="4063662" y="4030633"/>
              <a:ext cx="93159" cy="93159"/>
            </a:xfrm>
            <a:prstGeom prst="ellipse">
              <a:avLst/>
            </a:prstGeom>
            <a:solidFill>
              <a:schemeClr val="tx1">
                <a:lumMod val="40000"/>
                <a:lumOff val="60000"/>
              </a:schemeClr>
            </a:solidFill>
            <a:ln>
              <a:solidFill>
                <a:srgbClr val="00B0F0"/>
              </a:solidFill>
            </a:ln>
          </p:spPr>
          <p:txBody>
            <a:bodyPr lIns="0" tIns="0" rIns="0" bIns="0"/>
            <a:lstStyle>
              <a:defPPr>
                <a:defRPr lang="en-US"/>
              </a:defPPr>
              <a:lvl1pPr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1pPr>
              <a:lvl2pPr marL="4572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2pPr>
              <a:lvl3pPr marL="9144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3pPr>
              <a:lvl4pPr marL="13716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4pPr>
              <a:lvl5pPr marL="1828800" algn="ctr" rtl="0" fontAlgn="base">
                <a:spcBef>
                  <a:spcPct val="0"/>
                </a:spcBef>
                <a:spcAft>
                  <a:spcPct val="0"/>
                </a:spcAft>
                <a:defRPr sz="58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5800" kern="1200">
                  <a:solidFill>
                    <a:srgbClr val="000000"/>
                  </a:solidFill>
                  <a:latin typeface="Gill Sans" pitchFamily="2" charset="0"/>
                  <a:ea typeface="ヒラギノ角ゴ ProN W3" pitchFamily="2" charset="-128"/>
                  <a:cs typeface="+mn-cs"/>
                  <a:sym typeface="Gill Sans" pitchFamily="2" charset="0"/>
                </a:defRPr>
              </a:lvl9pPr>
            </a:lstStyle>
            <a:p>
              <a:pPr eaLnBrk="1" hangingPunct="1"/>
              <a:endParaRPr lang="es-ES" altLang="zh-CN" sz="7730">
                <a:solidFill>
                  <a:schemeClr val="tx1">
                    <a:lumMod val="50000"/>
                    <a:lumOff val="50000"/>
                  </a:schemeClr>
                </a:solidFill>
              </a:endParaRPr>
            </a:p>
          </p:txBody>
        </p:sp>
      </p:grpSp>
      <p:graphicFrame>
        <p:nvGraphicFramePr>
          <p:cNvPr id="39" name="图表 43"/>
          <p:cNvGraphicFramePr/>
          <p:nvPr/>
        </p:nvGraphicFramePr>
        <p:xfrm>
          <a:off x="5542573" y="2593594"/>
          <a:ext cx="5775469" cy="3506533"/>
        </p:xfrm>
        <a:graphic>
          <a:graphicData uri="http://schemas.openxmlformats.org/drawingml/2006/chart">
            <c:chart xmlns:c="http://schemas.openxmlformats.org/drawingml/2006/chart" xmlns:r="http://schemas.openxmlformats.org/officeDocument/2006/relationships" r:id="rId1"/>
          </a:graphicData>
        </a:graphic>
      </p:graphicFrame>
      <p:grpSp>
        <p:nvGrpSpPr>
          <p:cNvPr id="40" name="组合 3"/>
          <p:cNvGrpSpPr/>
          <p:nvPr/>
        </p:nvGrpSpPr>
        <p:grpSpPr>
          <a:xfrm>
            <a:off x="298899" y="1017881"/>
            <a:ext cx="10685330" cy="1205646"/>
            <a:chOff x="5054599" y="1342008"/>
            <a:chExt cx="3392426" cy="904470"/>
          </a:xfrm>
        </p:grpSpPr>
        <p:sp>
          <p:nvSpPr>
            <p:cNvPr id="41" name="TextBox 40"/>
            <p:cNvSpPr txBox="1"/>
            <p:nvPr/>
          </p:nvSpPr>
          <p:spPr>
            <a:xfrm>
              <a:off x="5054600" y="1342008"/>
              <a:ext cx="513611"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l">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42" name="矩形 35"/>
            <p:cNvSpPr/>
            <p:nvPr/>
          </p:nvSpPr>
          <p:spPr>
            <a:xfrm>
              <a:off x="5054599" y="1650919"/>
              <a:ext cx="33924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14000"/>
                </a:lnSpc>
              </a:pP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slide(fromBottom)">
                                      <p:cBhvr>
                                        <p:cTn id="13" dur="500"/>
                                        <p:tgtEl>
                                          <p:spTgt spid="4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slide(fromBottom)">
                                      <p:cBhvr>
                                        <p:cTn id="17" dur="500"/>
                                        <p:tgtEl>
                                          <p:spTgt spid="44"/>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slide(fromBottom)">
                                      <p:cBhvr>
                                        <p:cTn id="21" dur="500"/>
                                        <p:tgtEl>
                                          <p:spTgt spid="45"/>
                                        </p:tgtEl>
                                      </p:cBhvr>
                                    </p:animEffect>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lide(fromBottom)">
                                      <p:cBhvr>
                                        <p:cTn id="25" dur="500"/>
                                        <p:tgtEl>
                                          <p:spTgt spid="46"/>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slide(fromBottom)">
                                      <p:cBhvr>
                                        <p:cTn id="29" dur="500"/>
                                        <p:tgtEl>
                                          <p:spTgt spid="47"/>
                                        </p:tgtEl>
                                      </p:cBhvr>
                                    </p:animEffect>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slide(fromRight)">
                                      <p:cBhvr>
                                        <p:cTn id="33" dur="1000"/>
                                        <p:tgtEl>
                                          <p:spTgt spid="39"/>
                                        </p:tgtEl>
                                      </p:cBhvr>
                                    </p:animEffect>
                                  </p:childTnLst>
                                </p:cTn>
                              </p:par>
                            </p:childTnLst>
                          </p:cTn>
                        </p:par>
                        <p:par>
                          <p:cTn id="34" fill="hold">
                            <p:stCondLst>
                              <p:cond delay="4000"/>
                            </p:stCondLst>
                            <p:childTnLst>
                              <p:par>
                                <p:cTn id="35" presetID="12" presetClass="entr" presetSubtype="8"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lide(fromLeft)">
                                      <p:cBhvr>
                                        <p:cTn id="37" dur="500"/>
                                        <p:tgtEl>
                                          <p:spTgt spid="53"/>
                                        </p:tgtEl>
                                      </p:cBhvr>
                                    </p:animEffect>
                                  </p:childTnLst>
                                </p:cTn>
                              </p:par>
                            </p:childTnLst>
                          </p:cTn>
                        </p:par>
                        <p:par>
                          <p:cTn id="38" fill="hold">
                            <p:stCondLst>
                              <p:cond delay="4500"/>
                            </p:stCondLst>
                            <p:childTnLst>
                              <p:par>
                                <p:cTn id="39" presetID="12" presetClass="entr" presetSubtype="8"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slide(fromLeft)">
                                      <p:cBhvr>
                                        <p:cTn id="41" dur="500"/>
                                        <p:tgtEl>
                                          <p:spTgt spid="52"/>
                                        </p:tgtEl>
                                      </p:cBhvr>
                                    </p:animEffect>
                                  </p:childTnLst>
                                </p:cTn>
                              </p:par>
                            </p:childTnLst>
                          </p:cTn>
                        </p:par>
                        <p:par>
                          <p:cTn id="42" fill="hold">
                            <p:stCondLst>
                              <p:cond delay="5000"/>
                            </p:stCondLst>
                            <p:childTnLst>
                              <p:par>
                                <p:cTn id="43" presetID="1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slide(fromLeft)">
                                      <p:cBhvr>
                                        <p:cTn id="45" dur="500"/>
                                        <p:tgtEl>
                                          <p:spTgt spid="51"/>
                                        </p:tgtEl>
                                      </p:cBhvr>
                                    </p:animEffect>
                                  </p:childTnLst>
                                </p:cTn>
                              </p:par>
                            </p:childTnLst>
                          </p:cTn>
                        </p:par>
                        <p:par>
                          <p:cTn id="46" fill="hold">
                            <p:stCondLst>
                              <p:cond delay="5500"/>
                            </p:stCondLst>
                            <p:childTnLst>
                              <p:par>
                                <p:cTn id="47" presetID="1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slide(fromLeft)">
                                      <p:cBhvr>
                                        <p:cTn id="49" dur="500"/>
                                        <p:tgtEl>
                                          <p:spTgt spid="50"/>
                                        </p:tgtEl>
                                      </p:cBhvr>
                                    </p:animEffect>
                                  </p:childTnLst>
                                </p:cTn>
                              </p:par>
                            </p:childTnLst>
                          </p:cTn>
                        </p:par>
                        <p:par>
                          <p:cTn id="50" fill="hold">
                            <p:stCondLst>
                              <p:cond delay="6000"/>
                            </p:stCondLst>
                            <p:childTnLst>
                              <p:par>
                                <p:cTn id="51" presetID="12" presetClass="entr" presetSubtype="8"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slide(fromLeft)">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3483927" y="2062894"/>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6665" b="1" dirty="0" smtClean="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rPr>
              <a:t>说教材</a:t>
            </a:r>
            <a:endParaRPr lang="en-US" altLang="zh-CN" sz="6665" b="1" dirty="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 name="矩形 70"/>
          <p:cNvSpPr>
            <a:spLocks noChangeArrowheads="1"/>
          </p:cNvSpPr>
          <p:nvPr/>
        </p:nvSpPr>
        <p:spPr bwMode="auto">
          <a:xfrm>
            <a:off x="3579937" y="3752262"/>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endPar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5627" y="2882899"/>
            <a:ext cx="7205487" cy="1207011"/>
          </a:xfrm>
          <a:prstGeom prst="rect">
            <a:avLst/>
          </a:prstGeom>
        </p:spPr>
      </p:pic>
      <p:sp>
        <p:nvSpPr>
          <p:cNvPr id="5" name="五角星 4"/>
          <p:cNvSpPr/>
          <p:nvPr/>
        </p:nvSpPr>
        <p:spPr>
          <a:xfrm rot="19903756">
            <a:off x="1038487" y="3004449"/>
            <a:ext cx="1056364" cy="1056364"/>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五角星 5"/>
          <p:cNvSpPr/>
          <p:nvPr/>
        </p:nvSpPr>
        <p:spPr>
          <a:xfrm rot="21380687">
            <a:off x="1443913" y="4784953"/>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五角星 6"/>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角星 7"/>
          <p:cNvSpPr/>
          <p:nvPr/>
        </p:nvSpPr>
        <p:spPr>
          <a:xfrm rot="19938392">
            <a:off x="2450993" y="4235015"/>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五角星 8"/>
          <p:cNvSpPr/>
          <p:nvPr/>
        </p:nvSpPr>
        <p:spPr>
          <a:xfrm rot="19967404">
            <a:off x="9635518" y="4132925"/>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五角星 9"/>
          <p:cNvSpPr/>
          <p:nvPr/>
        </p:nvSpPr>
        <p:spPr>
          <a:xfrm>
            <a:off x="8457663" y="4650042"/>
            <a:ext cx="337916" cy="337916"/>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五角星 10"/>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五角星 11"/>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五角星 12"/>
          <p:cNvSpPr/>
          <p:nvPr/>
        </p:nvSpPr>
        <p:spPr>
          <a:xfrm rot="19922997">
            <a:off x="11089270" y="4136674"/>
            <a:ext cx="191732" cy="191732"/>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0000">
                                          <p:cBhvr additive="base">
                                            <p:cTn id="24"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14:bounceEnd="50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50000">
                                          <p:cBhvr additive="base">
                                            <p:cTn id="36" dur="7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14:bounceEnd="50000">
                                          <p:cBhvr additive="base">
                                            <p:cTn id="40"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14:bounceEnd="50000">
                                          <p:cBhvr additive="base">
                                            <p:cTn id="44" dur="7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0000">
                                          <p:cBhvr additive="base">
                                            <p:cTn id="48"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14:bounceEnd="50000">
                                          <p:cBhvr additive="base">
                                            <p:cTn id="52"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14:bounceEnd="50000">
                                          <p:cBhvr additive="base">
                                            <p:cTn id="56"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50" fill="hold"/>
                                            <p:tgtEl>
                                              <p:spTgt spid="8"/>
                                            </p:tgtEl>
                                            <p:attrNameLst>
                                              <p:attrName>ppt_x</p:attrName>
                                            </p:attrNameLst>
                                          </p:cBhvr>
                                          <p:tavLst>
                                            <p:tav tm="0">
                                              <p:val>
                                                <p:strVal val="#ppt_x"/>
                                              </p:val>
                                            </p:tav>
                                            <p:tav tm="100000">
                                              <p:val>
                                                <p:strVal val="#ppt_x"/>
                                              </p:val>
                                            </p:tav>
                                          </p:tavLst>
                                        </p:anim>
                                        <p:anim calcmode="lin" valueType="num">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ppt_x"/>
                                              </p:val>
                                            </p:tav>
                                            <p:tav tm="100000">
                                              <p:val>
                                                <p:strVal val="#ppt_x"/>
                                              </p:val>
                                            </p:tav>
                                          </p:tavLst>
                                        </p:anim>
                                        <p:anim calcmode="lin" valueType="num">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51"/>
          <p:cNvSpPr txBox="1"/>
          <p:nvPr/>
        </p:nvSpPr>
        <p:spPr>
          <a:xfrm>
            <a:off x="4229419" y="2812886"/>
            <a:ext cx="3860352" cy="1107996"/>
          </a:xfrm>
          <a:prstGeom prst="rect">
            <a:avLst/>
          </a:prstGeom>
          <a:noFill/>
        </p:spPr>
        <p:txBody>
          <a:bodyPr wrap="none" rtlCol="0">
            <a:spAutoFit/>
          </a:bodyPr>
          <a:lstStyle/>
          <a:p>
            <a:pPr algn="ctr"/>
            <a:r>
              <a:rPr lang="en-US" altLang="zh-CN" sz="6600" b="1" dirty="0" smtClean="0">
                <a:solidFill>
                  <a:srgbClr val="202025"/>
                </a:solidFill>
                <a:latin typeface="+mj-ea"/>
                <a:ea typeface="+mj-ea"/>
              </a:rPr>
              <a:t>THANKS</a:t>
            </a:r>
            <a:endParaRPr lang="zh-CN" altLang="en-US" sz="6600" b="1" dirty="0">
              <a:solidFill>
                <a:srgbClr val="202025"/>
              </a:solidFill>
              <a:latin typeface="+mj-ea"/>
              <a:ea typeface="+mj-ea"/>
            </a:endParaRPr>
          </a:p>
        </p:txBody>
      </p:sp>
      <p:sp>
        <p:nvSpPr>
          <p:cNvPr id="3" name="TextBox 1952"/>
          <p:cNvSpPr txBox="1"/>
          <p:nvPr/>
        </p:nvSpPr>
        <p:spPr>
          <a:xfrm>
            <a:off x="4374489" y="3790255"/>
            <a:ext cx="3570208" cy="461665"/>
          </a:xfrm>
          <a:prstGeom prst="rect">
            <a:avLst/>
          </a:prstGeom>
          <a:noFill/>
        </p:spPr>
        <p:txBody>
          <a:bodyPr wrap="none" rtlCol="0">
            <a:spAutoFit/>
          </a:bodyPr>
          <a:lstStyle/>
          <a:p>
            <a:pPr algn="ctr"/>
            <a:r>
              <a:rPr lang="zh-CN" altLang="en-US" sz="2400" dirty="0" smtClean="0">
                <a:solidFill>
                  <a:srgbClr val="202025"/>
                </a:solidFill>
              </a:rPr>
              <a:t>清新</a:t>
            </a:r>
            <a:r>
              <a:rPr lang="zh-CN" altLang="en-US" sz="2400" dirty="0">
                <a:solidFill>
                  <a:srgbClr val="202025"/>
                </a:solidFill>
              </a:rPr>
              <a:t>卡通教育培训幻灯片</a:t>
            </a:r>
            <a:endParaRPr lang="zh-CN" altLang="en-US" sz="2400" dirty="0">
              <a:solidFill>
                <a:srgbClr val="202025"/>
              </a:solidFill>
            </a:endParaRPr>
          </a:p>
        </p:txBody>
      </p:sp>
      <p:pic>
        <p:nvPicPr>
          <p:cNvPr id="4" name="Picture 4" descr="C:\Users\ABC\Desktop\58pic_526bf2bdbafad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409234" y="1638044"/>
            <a:ext cx="1500718" cy="10442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BC\Desktop\58pic_526bf2bdbafa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00196" y="5211421"/>
            <a:ext cx="2058793" cy="1438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7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 presetClass="entr" presetSubtype="8" fill="hold" nodeType="withEffect">
                                  <p:stCondLst>
                                    <p:cond delay="2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2"/>
          <p:cNvSpPr>
            <a:spLocks noChangeArrowheads="1"/>
          </p:cNvSpPr>
          <p:nvPr/>
        </p:nvSpPr>
        <p:spPr bwMode="auto">
          <a:xfrm>
            <a:off x="9784391" y="3838469"/>
            <a:ext cx="923685" cy="2260011"/>
          </a:xfrm>
          <a:prstGeom prst="rect">
            <a:avLst/>
          </a:prstGeom>
          <a:solidFill>
            <a:schemeClr val="accent2"/>
          </a:solid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48" name="矩形 37"/>
          <p:cNvSpPr>
            <a:spLocks noChangeArrowheads="1"/>
          </p:cNvSpPr>
          <p:nvPr/>
        </p:nvSpPr>
        <p:spPr bwMode="auto">
          <a:xfrm>
            <a:off x="4996150" y="3838469"/>
            <a:ext cx="4666035" cy="2260011"/>
          </a:xfrm>
          <a:prstGeom prst="rect">
            <a:avLst/>
          </a:prstGeom>
          <a:solidFill>
            <a:schemeClr val="accent2"/>
          </a:solid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49" name="矩形 46"/>
          <p:cNvSpPr>
            <a:spLocks noChangeAspect="1" noChangeArrowheads="1"/>
          </p:cNvSpPr>
          <p:nvPr/>
        </p:nvSpPr>
        <p:spPr bwMode="auto">
          <a:xfrm>
            <a:off x="1487102" y="3838469"/>
            <a:ext cx="3388431" cy="2260011"/>
          </a:xfrm>
          <a:prstGeom prst="rect">
            <a:avLst/>
          </a:prstGeom>
          <a:blipFill dpi="0" rotWithShape="1">
            <a:blip r:embed="rId1" cstate="print"/>
            <a:srcRect/>
            <a:stretch>
              <a:fillRect/>
            </a:stretch>
          </a:blip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0" name="矩形 47"/>
          <p:cNvSpPr>
            <a:spLocks noChangeAspect="1" noChangeArrowheads="1"/>
          </p:cNvSpPr>
          <p:nvPr/>
        </p:nvSpPr>
        <p:spPr bwMode="auto">
          <a:xfrm>
            <a:off x="3840752" y="1486407"/>
            <a:ext cx="3385256" cy="2258425"/>
          </a:xfrm>
          <a:prstGeom prst="rect">
            <a:avLst/>
          </a:prstGeom>
          <a:blipFill dpi="0" rotWithShape="1">
            <a:blip r:embed="rId2" cstate="print"/>
            <a:srcRect/>
            <a:stretch>
              <a:fillRect/>
            </a:stretch>
          </a:blip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1" name="矩形 1"/>
          <p:cNvSpPr>
            <a:spLocks noChangeArrowheads="1"/>
          </p:cNvSpPr>
          <p:nvPr/>
        </p:nvSpPr>
        <p:spPr bwMode="auto">
          <a:xfrm>
            <a:off x="1487102" y="1484821"/>
            <a:ext cx="2260011" cy="2260011"/>
          </a:xfrm>
          <a:prstGeom prst="rect">
            <a:avLst/>
          </a:prstGeom>
          <a:solidFill>
            <a:schemeClr val="accent3"/>
          </a:solidFill>
          <a:ln w="9525">
            <a:noFill/>
            <a:miter lim="800000"/>
          </a:ln>
        </p:spPr>
        <p:txBody>
          <a:bodyPr lIns="121880" tIns="60940" rIns="121880" bIns="60940" anchor="ctr"/>
          <a:lstStyle/>
          <a:p>
            <a:pPr algn="ctr"/>
            <a:endParaRPr lang="zh-CN" altLang="en-US" sz="2800" dirty="0">
              <a:solidFill>
                <a:srgbClr val="FF8607"/>
              </a:solidFill>
              <a:latin typeface="方正兰亭黑_GBK" pitchFamily="2" charset="-122"/>
              <a:ea typeface="方正兰亭黑_GBK" pitchFamily="2" charset="-122"/>
              <a:sym typeface="方正兰亭黑_GBK" pitchFamily="2" charset="-122"/>
            </a:endParaRPr>
          </a:p>
        </p:txBody>
      </p:sp>
      <p:sp>
        <p:nvSpPr>
          <p:cNvPr id="52" name="矩形 59"/>
          <p:cNvSpPr>
            <a:spLocks noChangeAspect="1" noChangeArrowheads="1"/>
          </p:cNvSpPr>
          <p:nvPr/>
        </p:nvSpPr>
        <p:spPr bwMode="auto">
          <a:xfrm>
            <a:off x="7319645" y="1484821"/>
            <a:ext cx="3388429" cy="2260011"/>
          </a:xfrm>
          <a:prstGeom prst="rect">
            <a:avLst/>
          </a:prstGeom>
          <a:blipFill dpi="0" rotWithShape="1">
            <a:blip r:embed="rId3" cstate="print"/>
            <a:srcRect/>
            <a:stretch>
              <a:fillRect/>
            </a:stretch>
          </a:blip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3" name="矩形 56"/>
          <p:cNvSpPr>
            <a:spLocks noChangeArrowheads="1"/>
          </p:cNvSpPr>
          <p:nvPr/>
        </p:nvSpPr>
        <p:spPr bwMode="auto">
          <a:xfrm>
            <a:off x="1487101" y="1613376"/>
            <a:ext cx="2152090" cy="553957"/>
          </a:xfrm>
          <a:prstGeom prst="rect">
            <a:avLst/>
          </a:prstGeom>
          <a:noFill/>
          <a:ln w="9525">
            <a:noFill/>
            <a:miter lim="800000"/>
          </a:ln>
        </p:spPr>
        <p:txBody>
          <a:bodyPr lIns="121880" tIns="60940" rIns="121880" bIns="60940">
            <a:spAutoFit/>
          </a:bodyPr>
          <a:lstStyle/>
          <a:p>
            <a:pPr algn="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矩形 57"/>
          <p:cNvSpPr>
            <a:spLocks noChangeArrowheads="1"/>
          </p:cNvSpPr>
          <p:nvPr/>
        </p:nvSpPr>
        <p:spPr bwMode="auto">
          <a:xfrm>
            <a:off x="1802932" y="2062520"/>
            <a:ext cx="1841020" cy="1350970"/>
          </a:xfrm>
          <a:prstGeom prst="rect">
            <a:avLst/>
          </a:prstGeom>
          <a:noFill/>
          <a:ln w="9525">
            <a:noFill/>
            <a:miter lim="800000"/>
          </a:ln>
        </p:spPr>
        <p:txBody>
          <a:bodyPr lIns="121880" tIns="60940" rIns="121880" bIns="60940">
            <a:spAutoFit/>
          </a:bodyPr>
          <a:lstStyle/>
          <a:p>
            <a:pPr algn="r">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矩形 44"/>
          <p:cNvSpPr>
            <a:spLocks noChangeArrowheads="1"/>
          </p:cNvSpPr>
          <p:nvPr/>
        </p:nvSpPr>
        <p:spPr bwMode="auto">
          <a:xfrm>
            <a:off x="5126292" y="3952431"/>
            <a:ext cx="3097993" cy="553957"/>
          </a:xfrm>
          <a:prstGeom prst="rect">
            <a:avLst/>
          </a:prstGeom>
          <a:noFill/>
          <a:ln w="9525">
            <a:noFill/>
            <a:miter lim="800000"/>
          </a:ln>
        </p:spPr>
        <p:txBody>
          <a:bodyPr lIns="121880" tIns="60940" rIns="121880" bIns="60940">
            <a:spAutoFit/>
          </a:bodyPr>
          <a:lstStyle/>
          <a:p>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45"/>
          <p:cNvSpPr>
            <a:spLocks noChangeArrowheads="1"/>
          </p:cNvSpPr>
          <p:nvPr/>
        </p:nvSpPr>
        <p:spPr bwMode="auto">
          <a:xfrm>
            <a:off x="5126292" y="4512910"/>
            <a:ext cx="4280372" cy="1596551"/>
          </a:xfrm>
          <a:prstGeom prst="rect">
            <a:avLst/>
          </a:prstGeom>
          <a:noFill/>
          <a:ln w="9525">
            <a:noFill/>
            <a:miter lim="800000"/>
          </a:ln>
        </p:spPr>
        <p:txBody>
          <a:bodyPr lIns="121880" tIns="60940" rIns="121880" bIns="60940">
            <a:spAutoFit/>
          </a:bodyPr>
          <a:lstStyle/>
          <a:p>
            <a:pPr>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此处输入您的文本请在此处输入您的文本此处输入您的文本此处输入您的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14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0-#ppt_w/2"/>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ppt_x</p:attrName>
                                        </p:attrNameLst>
                                      </p:cBhvr>
                                      <p:tavLst>
                                        <p:tav tm="0">
                                          <p:val>
                                            <p:strVal val="1+#ppt_w/2"/>
                                          </p:val>
                                        </p:tav>
                                        <p:tav tm="100000">
                                          <p:val>
                                            <p:strVal val="#ppt_x"/>
                                          </p:val>
                                        </p:tav>
                                      </p:tavLst>
                                    </p:anim>
                                    <p:anim calcmode="lin" valueType="num">
                                      <p:cBhvr>
                                        <p:cTn id="18" dur="5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ppt_x</p:attrName>
                                        </p:attrNameLst>
                                      </p:cBhvr>
                                      <p:tavLst>
                                        <p:tav tm="0">
                                          <p:val>
                                            <p:strVal val="0-#ppt_w/2"/>
                                          </p:val>
                                        </p:tav>
                                        <p:tav tm="100000">
                                          <p:val>
                                            <p:strVal val="#ppt_x"/>
                                          </p:val>
                                        </p:tav>
                                      </p:tavLst>
                                    </p:anim>
                                    <p:anim calcmode="lin" valueType="num">
                                      <p:cBhvr>
                                        <p:cTn id="23" dur="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1+#ppt_w/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ppt_x</p:attrName>
                                        </p:attrNameLst>
                                      </p:cBhvr>
                                      <p:tavLst>
                                        <p:tav tm="0">
                                          <p:val>
                                            <p:strVal val="1+#ppt_w/2"/>
                                          </p:val>
                                        </p:tav>
                                        <p:tav tm="100000">
                                          <p:val>
                                            <p:strVal val="#ppt_x"/>
                                          </p:val>
                                        </p:tav>
                                      </p:tavLst>
                                    </p:anim>
                                    <p:anim calcmode="lin" valueType="num">
                                      <p:cBhvr>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P spid="54" grpId="0" bldLvl="0" autoUpdateAnimBg="0"/>
      <p:bldP spid="55" grpId="0" bldLvl="0" autoUpdateAnimBg="0"/>
      <p:bldP spid="56"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57039" y="1568557"/>
            <a:ext cx="10686794" cy="861762"/>
          </a:xfrm>
          <a:prstGeom prst="rect">
            <a:avLst/>
          </a:prstGeom>
        </p:spPr>
        <p:txBody>
          <a:bodyPr wrap="square" lIns="121908" tIns="60954" rIns="121908" bIns="60954">
            <a:spAutoFit/>
          </a:bodyPr>
          <a:lstStyle/>
          <a:p>
            <a:pPr>
              <a:lnSpc>
                <a:spcPct val="150000"/>
              </a:lnSpc>
              <a:spcBef>
                <a:spcPts val="800"/>
              </a:spcBef>
              <a:spcAft>
                <a:spcPts val="800"/>
              </a:spcAft>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rotWithShape="1">
          <a:blip r:embed="rId1" cstate="print">
            <a:extLst>
              <a:ext uri="{28A0092B-C50C-407E-A947-70E740481C1C}">
                <a14:useLocalDpi xmlns:a14="http://schemas.microsoft.com/office/drawing/2010/main" val="0"/>
              </a:ext>
            </a:extLst>
          </a:blip>
          <a:srcRect l="1544" t="16006" r="1792" b="21838"/>
          <a:stretch>
            <a:fillRect/>
          </a:stretch>
        </p:blipFill>
        <p:spPr>
          <a:xfrm>
            <a:off x="770396" y="2808573"/>
            <a:ext cx="7070440" cy="3226651"/>
          </a:xfrm>
          <a:prstGeom prst="rect">
            <a:avLst/>
          </a:prstGeom>
        </p:spPr>
      </p:pic>
      <p:grpSp>
        <p:nvGrpSpPr>
          <p:cNvPr id="7" name="组合 6"/>
          <p:cNvGrpSpPr/>
          <p:nvPr/>
        </p:nvGrpSpPr>
        <p:grpSpPr>
          <a:xfrm>
            <a:off x="8160068" y="2852936"/>
            <a:ext cx="552616" cy="552688"/>
            <a:chOff x="3543574" y="4265651"/>
            <a:chExt cx="414516" cy="414516"/>
          </a:xfrm>
        </p:grpSpPr>
        <p:sp>
          <p:nvSpPr>
            <p:cNvPr id="9" name="椭圆 8"/>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0" name="组合 9"/>
            <p:cNvGrpSpPr/>
            <p:nvPr/>
          </p:nvGrpSpPr>
          <p:grpSpPr>
            <a:xfrm>
              <a:off x="3629640" y="4325788"/>
              <a:ext cx="259976" cy="261734"/>
              <a:chOff x="5042691" y="2273922"/>
              <a:chExt cx="702937" cy="707690"/>
            </a:xfrm>
            <a:solidFill>
              <a:schemeClr val="bg1"/>
            </a:solidFill>
          </p:grpSpPr>
          <p:sp>
            <p:nvSpPr>
              <p:cNvPr id="11"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2"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13" name="组合 12"/>
          <p:cNvGrpSpPr/>
          <p:nvPr/>
        </p:nvGrpSpPr>
        <p:grpSpPr>
          <a:xfrm>
            <a:off x="8160068" y="3740408"/>
            <a:ext cx="552616" cy="552688"/>
            <a:chOff x="4102125" y="4265651"/>
            <a:chExt cx="414516" cy="414516"/>
          </a:xfrm>
        </p:grpSpPr>
        <p:sp>
          <p:nvSpPr>
            <p:cNvPr id="14" name="椭圆 13"/>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15" name="组合 14"/>
            <p:cNvGrpSpPr/>
            <p:nvPr/>
          </p:nvGrpSpPr>
          <p:grpSpPr>
            <a:xfrm>
              <a:off x="4199233" y="4358783"/>
              <a:ext cx="238761" cy="198211"/>
              <a:chOff x="3132963" y="3140191"/>
              <a:chExt cx="645573" cy="535933"/>
            </a:xfrm>
            <a:solidFill>
              <a:schemeClr val="bg1"/>
            </a:solidFill>
          </p:grpSpPr>
          <p:sp>
            <p:nvSpPr>
              <p:cNvPr id="16"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7"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8"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9"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0"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1"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22" name="组合 21"/>
          <p:cNvGrpSpPr/>
          <p:nvPr/>
        </p:nvGrpSpPr>
        <p:grpSpPr>
          <a:xfrm>
            <a:off x="8160068" y="5468600"/>
            <a:ext cx="552616" cy="552688"/>
            <a:chOff x="5181486" y="4265651"/>
            <a:chExt cx="414516" cy="414516"/>
          </a:xfrm>
        </p:grpSpPr>
        <p:sp>
          <p:nvSpPr>
            <p:cNvPr id="23" name="椭圆 22"/>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24" name="组合 23"/>
            <p:cNvGrpSpPr/>
            <p:nvPr/>
          </p:nvGrpSpPr>
          <p:grpSpPr>
            <a:xfrm>
              <a:off x="5287222" y="4375239"/>
              <a:ext cx="253419" cy="172633"/>
              <a:chOff x="4895160" y="4287159"/>
              <a:chExt cx="571418" cy="389258"/>
            </a:xfrm>
            <a:solidFill>
              <a:schemeClr val="bg1"/>
            </a:solidFill>
          </p:grpSpPr>
          <p:sp>
            <p:nvSpPr>
              <p:cNvPr id="2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3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38" name="组合 37"/>
          <p:cNvGrpSpPr/>
          <p:nvPr/>
        </p:nvGrpSpPr>
        <p:grpSpPr>
          <a:xfrm>
            <a:off x="8160068" y="4604504"/>
            <a:ext cx="552616" cy="552688"/>
            <a:chOff x="4626437" y="4265651"/>
            <a:chExt cx="414516" cy="414516"/>
          </a:xfrm>
        </p:grpSpPr>
        <p:sp>
          <p:nvSpPr>
            <p:cNvPr id="39" name="椭圆 3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lumMod val="50000"/>
                    <a:lumOff val="50000"/>
                  </a:schemeClr>
                </a:solidFill>
                <a:latin typeface="Calibri" panose="020F0502020204030204"/>
                <a:ea typeface="宋体" panose="02010600030101010101" pitchFamily="2" charset="-122"/>
              </a:endParaRPr>
            </a:p>
          </p:txBody>
        </p:sp>
        <p:grpSp>
          <p:nvGrpSpPr>
            <p:cNvPr id="40" name="组合 39"/>
            <p:cNvGrpSpPr/>
            <p:nvPr/>
          </p:nvGrpSpPr>
          <p:grpSpPr>
            <a:xfrm>
              <a:off x="4710891" y="4356960"/>
              <a:ext cx="232896" cy="199705"/>
              <a:chOff x="3546346" y="2339026"/>
              <a:chExt cx="897787" cy="769842"/>
            </a:xfrm>
            <a:solidFill>
              <a:schemeClr val="bg1"/>
            </a:solidFill>
          </p:grpSpPr>
          <p:sp>
            <p:nvSpPr>
              <p:cNvPr id="41"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2"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3"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4"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5"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6"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47"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48" name="Content Placeholder 2"/>
          <p:cNvSpPr txBox="1"/>
          <p:nvPr/>
        </p:nvSpPr>
        <p:spPr>
          <a:xfrm>
            <a:off x="8934400" y="2834908"/>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Content Placeholder 2"/>
          <p:cNvSpPr txBox="1"/>
          <p:nvPr/>
        </p:nvSpPr>
        <p:spPr>
          <a:xfrm>
            <a:off x="8934400" y="3685032"/>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Content Placeholder 2"/>
          <p:cNvSpPr txBox="1"/>
          <p:nvPr/>
        </p:nvSpPr>
        <p:spPr>
          <a:xfrm>
            <a:off x="8934400" y="4586476"/>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Content Placeholder 2"/>
          <p:cNvSpPr txBox="1"/>
          <p:nvPr/>
        </p:nvSpPr>
        <p:spPr>
          <a:xfrm>
            <a:off x="8934400" y="5445224"/>
            <a:ext cx="2633497" cy="576064"/>
          </a:xfrm>
          <a:prstGeom prst="rect">
            <a:avLst/>
          </a:prstGeom>
        </p:spPr>
        <p:txBody>
          <a:bodyPr vert="horz" lIns="121908" tIns="60954" rIns="121908" bIns="60954"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308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3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6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par>
                                <p:cTn id="29" presetID="53" presetClass="entr" presetSubtype="16"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580"/>
                            </p:stCondLst>
                            <p:childTnLst>
                              <p:par>
                                <p:cTn id="35" presetID="2" presetClass="entr" presetSubtype="2"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1+#ppt_w/2"/>
                                          </p:val>
                                        </p:tav>
                                        <p:tav tm="100000">
                                          <p:val>
                                            <p:strVal val="#ppt_x"/>
                                          </p:val>
                                        </p:tav>
                                      </p:tavLst>
                                    </p:anim>
                                    <p:anim calcmode="lin" valueType="num">
                                      <p:cBhvr additive="base">
                                        <p:cTn id="42" dur="500" fill="hold"/>
                                        <p:tgtEl>
                                          <p:spTgt spid="4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1+#ppt_w/2"/>
                                          </p:val>
                                        </p:tav>
                                        <p:tav tm="100000">
                                          <p:val>
                                            <p:strVal val="#ppt_x"/>
                                          </p:val>
                                        </p:tav>
                                      </p:tavLst>
                                    </p:anim>
                                    <p:anim calcmode="lin" valueType="num">
                                      <p:cBhvr additive="base">
                                        <p:cTn id="46" dur="500" fill="hold"/>
                                        <p:tgtEl>
                                          <p:spTgt spid="5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1+#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169619" y="1413301"/>
            <a:ext cx="3839427" cy="1151828"/>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endParaRPr lang="zh-CN" altLang="en-US" sz="3200" dirty="0">
              <a:latin typeface="微软雅黑" panose="020B0503020204020204" pitchFamily="34" charset="-122"/>
              <a:ea typeface="微软雅黑" panose="020B0503020204020204" pitchFamily="34" charset="-122"/>
            </a:endParaRPr>
          </a:p>
        </p:txBody>
      </p:sp>
      <p:sp>
        <p:nvSpPr>
          <p:cNvPr id="9" name="矩形 8"/>
          <p:cNvSpPr/>
          <p:nvPr/>
        </p:nvSpPr>
        <p:spPr>
          <a:xfrm>
            <a:off x="4169619" y="2578252"/>
            <a:ext cx="3839427" cy="115182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4182958" y="3743203"/>
            <a:ext cx="3839427" cy="1151828"/>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endParaRPr lang="zh-CN" altLang="en-US" sz="3200" dirty="0">
              <a:latin typeface="微软雅黑" panose="020B0503020204020204" pitchFamily="34" charset="-122"/>
              <a:ea typeface="微软雅黑" panose="020B0503020204020204" pitchFamily="34" charset="-122"/>
            </a:endParaRPr>
          </a:p>
        </p:txBody>
      </p:sp>
      <p:sp>
        <p:nvSpPr>
          <p:cNvPr id="11" name="矩形 10"/>
          <p:cNvSpPr/>
          <p:nvPr/>
        </p:nvSpPr>
        <p:spPr>
          <a:xfrm>
            <a:off x="4182958" y="4908155"/>
            <a:ext cx="3839427" cy="1151828"/>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添加文本标题</a:t>
            </a:r>
            <a:endParaRPr lang="zh-CN" altLang="en-US" sz="3200" dirty="0">
              <a:latin typeface="微软雅黑" panose="020B0503020204020204" pitchFamily="34" charset="-122"/>
              <a:ea typeface="微软雅黑" panose="020B0503020204020204" pitchFamily="34" charset="-122"/>
            </a:endParaRPr>
          </a:p>
        </p:txBody>
      </p:sp>
      <p:sp>
        <p:nvSpPr>
          <p:cNvPr id="12" name="等腰三角形 11"/>
          <p:cNvSpPr/>
          <p:nvPr/>
        </p:nvSpPr>
        <p:spPr>
          <a:xfrm rot="1800000">
            <a:off x="3671436" y="1797245"/>
            <a:ext cx="445373" cy="38394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3" name="等腰三角形 12"/>
          <p:cNvSpPr/>
          <p:nvPr/>
        </p:nvSpPr>
        <p:spPr>
          <a:xfrm rot="1800000">
            <a:off x="3671436" y="4127147"/>
            <a:ext cx="445373" cy="383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4" name="等腰三角形 13"/>
          <p:cNvSpPr/>
          <p:nvPr/>
        </p:nvSpPr>
        <p:spPr>
          <a:xfrm rot="19800000" flipH="1">
            <a:off x="8080106" y="2962197"/>
            <a:ext cx="445373" cy="38394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5" name="等腰三角形 14"/>
          <p:cNvSpPr/>
          <p:nvPr/>
        </p:nvSpPr>
        <p:spPr>
          <a:xfrm rot="19800000" flipH="1">
            <a:off x="8080106" y="5292098"/>
            <a:ext cx="445373" cy="38394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6" name="文本框 7"/>
          <p:cNvSpPr txBox="1">
            <a:spLocks noChangeArrowheads="1"/>
          </p:cNvSpPr>
          <p:nvPr/>
        </p:nvSpPr>
        <p:spPr bwMode="auto">
          <a:xfrm>
            <a:off x="240879" y="1844135"/>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240879" y="4147535"/>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8" name="文本框 7"/>
          <p:cNvSpPr txBox="1">
            <a:spLocks noChangeArrowheads="1"/>
          </p:cNvSpPr>
          <p:nvPr/>
        </p:nvSpPr>
        <p:spPr bwMode="auto">
          <a:xfrm>
            <a:off x="8591632" y="2968757"/>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9" name="文本框 7"/>
          <p:cNvSpPr txBox="1">
            <a:spLocks noChangeArrowheads="1"/>
          </p:cNvSpPr>
          <p:nvPr/>
        </p:nvSpPr>
        <p:spPr bwMode="auto">
          <a:xfrm>
            <a:off x="8591632" y="5272157"/>
            <a:ext cx="3203665"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20" name="标题 19"/>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400" fill="hold"/>
                                        <p:tgtEl>
                                          <p:spTgt spid="9"/>
                                        </p:tgtEl>
                                        <p:attrNameLst>
                                          <p:attrName>ppt_x</p:attrName>
                                        </p:attrNameLst>
                                      </p:cBhvr>
                                      <p:tavLst>
                                        <p:tav tm="0">
                                          <p:val>
                                            <p:strVal val="#ppt_x"/>
                                          </p:val>
                                        </p:tav>
                                        <p:tav tm="100000">
                                          <p:val>
                                            <p:strVal val="#ppt_x"/>
                                          </p:val>
                                        </p:tav>
                                      </p:tavLst>
                                    </p:anim>
                                    <p:anim calcmode="lin" valueType="num">
                                      <p:cBhvr additive="base">
                                        <p:cTn id="21" dur="4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400" fill="hold"/>
                                        <p:tgtEl>
                                          <p:spTgt spid="10"/>
                                        </p:tgtEl>
                                        <p:attrNameLst>
                                          <p:attrName>ppt_x</p:attrName>
                                        </p:attrNameLst>
                                      </p:cBhvr>
                                      <p:tavLst>
                                        <p:tav tm="0">
                                          <p:val>
                                            <p:strVal val="#ppt_x"/>
                                          </p:val>
                                        </p:tav>
                                        <p:tav tm="100000">
                                          <p:val>
                                            <p:strVal val="#ppt_x"/>
                                          </p:val>
                                        </p:tav>
                                      </p:tavLst>
                                    </p:anim>
                                    <p:anim calcmode="lin" valueType="num">
                                      <p:cBhvr additive="base">
                                        <p:cTn id="34" dur="4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fill="hold"/>
                                        <p:tgtEl>
                                          <p:spTgt spid="11"/>
                                        </p:tgtEl>
                                        <p:attrNameLst>
                                          <p:attrName>ppt_x</p:attrName>
                                        </p:attrNameLst>
                                      </p:cBhvr>
                                      <p:tavLst>
                                        <p:tav tm="0">
                                          <p:val>
                                            <p:strVal val="#ppt_x"/>
                                          </p:val>
                                        </p:tav>
                                        <p:tav tm="100000">
                                          <p:val>
                                            <p:strVal val="#ppt_x"/>
                                          </p:val>
                                        </p:tav>
                                      </p:tavLst>
                                    </p:anim>
                                    <p:anim calcmode="lin" valueType="num">
                                      <p:cBhvr additive="base">
                                        <p:cTn id="47" dur="4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4848186" y="2618860"/>
          <a:ext cx="6239068" cy="4169639"/>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7"/>
          <p:cNvSpPr txBox="1">
            <a:spLocks noChangeArrowheads="1"/>
          </p:cNvSpPr>
          <p:nvPr/>
        </p:nvSpPr>
        <p:spPr bwMode="auto">
          <a:xfrm>
            <a:off x="4944175"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2135" dirty="0">
                <a:solidFill>
                  <a:schemeClr val="tx1">
                    <a:lumMod val="50000"/>
                    <a:lumOff val="50000"/>
                  </a:schemeClr>
                </a:solidFill>
                <a:latin typeface="微软雅黑" panose="020B0503020204020204" pitchFamily="34" charset="-122"/>
              </a:rPr>
              <a:t>系列一</a:t>
            </a:r>
            <a:endParaRPr lang="en-US" altLang="zh-CN" sz="2135" dirty="0">
              <a:solidFill>
                <a:schemeClr val="tx1">
                  <a:lumMod val="50000"/>
                  <a:lumOff val="50000"/>
                </a:schemeClr>
              </a:solidFill>
              <a:latin typeface="微软雅黑" panose="020B0503020204020204" pitchFamily="34" charset="-122"/>
            </a:endParaRPr>
          </a:p>
          <a:p>
            <a:pPr algn="ctr">
              <a:lnSpc>
                <a:spcPct val="120000"/>
              </a:lnSpc>
              <a:spcBef>
                <a:spcPts val="400"/>
              </a:spcBef>
            </a:pPr>
            <a:r>
              <a:rPr lang="zh-CN" altLang="en-US" sz="1600" dirty="0">
                <a:solidFill>
                  <a:schemeClr val="tx1">
                    <a:lumMod val="50000"/>
                    <a:lumOff val="50000"/>
                  </a:schemeClr>
                </a:solidFill>
                <a:latin typeface="微软雅黑" panose="020B0503020204020204" pitchFamily="34" charset="-122"/>
              </a:rPr>
              <a:t>单击添加说明文字单击添加说明文字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0" name="文本框 7"/>
          <p:cNvSpPr txBox="1">
            <a:spLocks noChangeArrowheads="1"/>
          </p:cNvSpPr>
          <p:nvPr/>
        </p:nvSpPr>
        <p:spPr bwMode="auto">
          <a:xfrm>
            <a:off x="7151844"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r>
              <a:rPr lang="zh-CN" altLang="en-US" sz="2135" dirty="0">
                <a:solidFill>
                  <a:schemeClr val="tx1">
                    <a:lumMod val="50000"/>
                    <a:lumOff val="50000"/>
                  </a:schemeClr>
                </a:solidFill>
                <a:latin typeface="微软雅黑" panose="020B0503020204020204" pitchFamily="34" charset="-122"/>
              </a:rPr>
              <a:t>系列二</a:t>
            </a:r>
            <a:endParaRPr lang="en-US" altLang="zh-CN" sz="2135" dirty="0">
              <a:solidFill>
                <a:schemeClr val="tx1">
                  <a:lumMod val="50000"/>
                  <a:lumOff val="50000"/>
                </a:schemeClr>
              </a:solidFill>
              <a:latin typeface="微软雅黑" panose="020B0503020204020204" pitchFamily="34" charset="-122"/>
            </a:endParaRPr>
          </a:p>
          <a:p>
            <a:pPr algn="ctr">
              <a:lnSpc>
                <a:spcPct val="120000"/>
              </a:lnSpc>
              <a:spcBef>
                <a:spcPts val="400"/>
              </a:spcBef>
            </a:pPr>
            <a:r>
              <a:rPr lang="zh-CN" altLang="en-US" sz="1600" dirty="0">
                <a:solidFill>
                  <a:schemeClr val="tx1">
                    <a:lumMod val="50000"/>
                    <a:lumOff val="50000"/>
                  </a:schemeClr>
                </a:solidFill>
                <a:latin typeface="微软雅黑" panose="020B0503020204020204" pitchFamily="34" charset="-122"/>
              </a:rPr>
              <a:t>单击添加说明文字单击添加说明文字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1" name="文本框 7"/>
          <p:cNvSpPr txBox="1">
            <a:spLocks noChangeArrowheads="1"/>
          </p:cNvSpPr>
          <p:nvPr/>
        </p:nvSpPr>
        <p:spPr bwMode="auto">
          <a:xfrm>
            <a:off x="9359515" y="1516129"/>
            <a:ext cx="1919712" cy="107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a:r>
              <a:rPr lang="zh-CN" altLang="en-US" sz="2135" dirty="0">
                <a:solidFill>
                  <a:schemeClr val="tx1">
                    <a:lumMod val="50000"/>
                    <a:lumOff val="50000"/>
                  </a:schemeClr>
                </a:solidFill>
                <a:latin typeface="微软雅黑" panose="020B0503020204020204" pitchFamily="34" charset="-122"/>
              </a:rPr>
              <a:t>系列三</a:t>
            </a:r>
            <a:endParaRPr lang="en-US" altLang="zh-CN" sz="2135" dirty="0">
              <a:solidFill>
                <a:schemeClr val="tx1">
                  <a:lumMod val="50000"/>
                  <a:lumOff val="50000"/>
                </a:schemeClr>
              </a:solidFill>
              <a:latin typeface="微软雅黑" panose="020B0503020204020204" pitchFamily="34" charset="-122"/>
            </a:endParaRPr>
          </a:p>
          <a:p>
            <a:pPr algn="ctr">
              <a:lnSpc>
                <a:spcPct val="120000"/>
              </a:lnSpc>
              <a:spcBef>
                <a:spcPts val="400"/>
              </a:spcBef>
            </a:pPr>
            <a:r>
              <a:rPr lang="zh-CN" altLang="en-US" sz="1600" dirty="0">
                <a:solidFill>
                  <a:schemeClr val="tx1">
                    <a:lumMod val="50000"/>
                    <a:lumOff val="50000"/>
                  </a:schemeClr>
                </a:solidFill>
                <a:latin typeface="微软雅黑" panose="020B0503020204020204" pitchFamily="34" charset="-122"/>
              </a:rPr>
              <a:t>单击添加说明文字单击添加说明文字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2" name="文本框 7"/>
          <p:cNvSpPr txBox="1">
            <a:spLocks noChangeArrowheads="1"/>
          </p:cNvSpPr>
          <p:nvPr/>
        </p:nvSpPr>
        <p:spPr bwMode="auto">
          <a:xfrm>
            <a:off x="732586" y="1989216"/>
            <a:ext cx="1817836" cy="50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p:txBody>
      </p:sp>
      <p:cxnSp>
        <p:nvCxnSpPr>
          <p:cNvPr id="13" name="直接连接符 12"/>
          <p:cNvCxnSpPr/>
          <p:nvPr/>
        </p:nvCxnSpPr>
        <p:spPr>
          <a:xfrm>
            <a:off x="816789" y="2453343"/>
            <a:ext cx="3359498"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7"/>
          <p:cNvSpPr txBox="1">
            <a:spLocks noChangeArrowheads="1"/>
          </p:cNvSpPr>
          <p:nvPr/>
        </p:nvSpPr>
        <p:spPr bwMode="auto">
          <a:xfrm>
            <a:off x="732586" y="2535297"/>
            <a:ext cx="3635672" cy="356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此处添加说明文字添加说明文字添加说明文字此处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a:p>
            <a:pPr>
              <a:lnSpc>
                <a:spcPct val="150000"/>
              </a:lnSpc>
              <a:spcBef>
                <a:spcPts val="400"/>
              </a:spcBef>
            </a:pPr>
            <a:endParaRPr lang="zh-CN" altLang="en-US" sz="1465" dirty="0">
              <a:solidFill>
                <a:schemeClr val="tx1">
                  <a:lumMod val="50000"/>
                  <a:lumOff val="50000"/>
                </a:schemeClr>
              </a:solidFill>
              <a:latin typeface="微软雅黑" panose="020B0503020204020204" pitchFamily="34" charset="-122"/>
            </a:endParaRPr>
          </a:p>
          <a:p>
            <a:pPr>
              <a:lnSpc>
                <a:spcPct val="150000"/>
              </a:lnSpc>
              <a:spcBef>
                <a:spcPts val="400"/>
              </a:spcBef>
            </a:pPr>
            <a:endParaRPr lang="en-US" altLang="zh-CN" sz="1465" dirty="0">
              <a:solidFill>
                <a:schemeClr val="tx1">
                  <a:lumMod val="50000"/>
                  <a:lumOff val="50000"/>
                </a:schemeClr>
              </a:solidFill>
              <a:latin typeface="微软雅黑" panose="020B0503020204020204" pitchFamily="34" charset="-122"/>
            </a:endParaRPr>
          </a:p>
          <a:p>
            <a:pPr>
              <a:lnSpc>
                <a:spcPct val="150000"/>
              </a:lnSpc>
              <a:spcBef>
                <a:spcPts val="400"/>
              </a:spcBef>
            </a:pPr>
            <a:endParaRPr lang="zh-CN" altLang="en-US" sz="1465" dirty="0">
              <a:solidFill>
                <a:schemeClr val="tx1">
                  <a:lumMod val="50000"/>
                  <a:lumOff val="50000"/>
                </a:schemeClr>
              </a:solidFill>
              <a:latin typeface="微软雅黑" panose="020B0503020204020204" pitchFamily="34" charset="-122"/>
            </a:endParaRPr>
          </a:p>
        </p:txBody>
      </p:sp>
      <p:sp>
        <p:nvSpPr>
          <p:cNvPr id="15" name="标题 14"/>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
          <p:cNvSpPr/>
          <p:nvPr/>
        </p:nvSpPr>
        <p:spPr bwMode="gray">
          <a:xfrm>
            <a:off x="6764693" y="1317319"/>
            <a:ext cx="1955291" cy="1185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accent1"/>
          </a:solidFill>
          <a:ln w="12700">
            <a:noFill/>
            <a:prstDash val="solid"/>
            <a:round/>
          </a:ln>
        </p:spPr>
        <p:txBody>
          <a:bodyPr/>
          <a:lstStyle/>
          <a:p>
            <a:pPr>
              <a:defRPr/>
            </a:pPr>
            <a:endParaRPr lang="zh-CN" altLang="en-US" sz="3200">
              <a:ea typeface="宋体" panose="02010600030101010101" pitchFamily="2" charset="-122"/>
            </a:endParaRPr>
          </a:p>
        </p:txBody>
      </p:sp>
      <p:sp>
        <p:nvSpPr>
          <p:cNvPr id="9" name="AutoShape 5"/>
          <p:cNvSpPr>
            <a:spLocks noChangeArrowheads="1"/>
          </p:cNvSpPr>
          <p:nvPr/>
        </p:nvSpPr>
        <p:spPr bwMode="auto">
          <a:xfrm>
            <a:off x="4566053" y="2788225"/>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0" name="AutoShape 6"/>
          <p:cNvSpPr>
            <a:spLocks noChangeArrowheads="1"/>
          </p:cNvSpPr>
          <p:nvPr/>
        </p:nvSpPr>
        <p:spPr bwMode="gray">
          <a:xfrm>
            <a:off x="4877121" y="2646509"/>
            <a:ext cx="2484320" cy="479875"/>
          </a:xfrm>
          <a:prstGeom prst="roundRect">
            <a:avLst>
              <a:gd name="adj" fmla="val 50000"/>
            </a:avLst>
          </a:prstGeom>
          <a:solidFill>
            <a:schemeClr val="accent1"/>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AutoShape 9"/>
          <p:cNvSpPr>
            <a:spLocks noChangeArrowheads="1"/>
          </p:cNvSpPr>
          <p:nvPr/>
        </p:nvSpPr>
        <p:spPr bwMode="auto">
          <a:xfrm>
            <a:off x="7911631" y="2273488"/>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AutoShape 10"/>
          <p:cNvSpPr>
            <a:spLocks noChangeArrowheads="1"/>
          </p:cNvSpPr>
          <p:nvPr/>
        </p:nvSpPr>
        <p:spPr bwMode="gray">
          <a:xfrm>
            <a:off x="8199422" y="2126886"/>
            <a:ext cx="2484320" cy="479875"/>
          </a:xfrm>
          <a:prstGeom prst="roundRect">
            <a:avLst>
              <a:gd name="adj" fmla="val 50000"/>
            </a:avLst>
          </a:prstGeom>
          <a:solidFill>
            <a:schemeClr val="accent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3" name="Freeform 13"/>
          <p:cNvSpPr/>
          <p:nvPr/>
        </p:nvSpPr>
        <p:spPr bwMode="gray">
          <a:xfrm>
            <a:off x="3323890" y="1832056"/>
            <a:ext cx="1955291" cy="118747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chemeClr val="tx2"/>
          </a:solidFill>
          <a:ln w="12700">
            <a:noFill/>
            <a:prstDash val="solid"/>
            <a:round/>
          </a:ln>
        </p:spPr>
        <p:txBody>
          <a:bodyPr/>
          <a:lstStyle/>
          <a:p>
            <a:pPr>
              <a:defRPr/>
            </a:pPr>
            <a:endParaRPr lang="zh-CN" altLang="en-US" sz="3200">
              <a:ea typeface="宋体" panose="02010600030101010101" pitchFamily="2" charset="-122"/>
            </a:endParaRPr>
          </a:p>
        </p:txBody>
      </p:sp>
      <p:sp>
        <p:nvSpPr>
          <p:cNvPr id="14" name="AutoShape 17"/>
          <p:cNvSpPr>
            <a:spLocks noChangeArrowheads="1"/>
          </p:cNvSpPr>
          <p:nvPr/>
        </p:nvSpPr>
        <p:spPr bwMode="auto">
          <a:xfrm>
            <a:off x="1220474" y="3229661"/>
            <a:ext cx="3059903" cy="3023213"/>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AutoShape 18"/>
          <p:cNvSpPr>
            <a:spLocks noChangeArrowheads="1"/>
          </p:cNvSpPr>
          <p:nvPr/>
        </p:nvSpPr>
        <p:spPr bwMode="gray">
          <a:xfrm>
            <a:off x="1508265" y="3083058"/>
            <a:ext cx="2484320" cy="479875"/>
          </a:xfrm>
          <a:prstGeom prst="roundRect">
            <a:avLst>
              <a:gd name="adj" fmla="val 50000"/>
            </a:avLst>
          </a:prstGeom>
          <a:solidFill>
            <a:schemeClr val="tx2"/>
          </a:solidFill>
          <a:ln w="9525">
            <a:noFill/>
            <a:round/>
          </a:ln>
          <a:effectLst/>
        </p:spPr>
        <p:txBody>
          <a:bodyPr wrap="none" anchor="ctr"/>
          <a:lstStyle/>
          <a:p>
            <a:pPr algn="ctr">
              <a:defRPr/>
            </a:pPr>
            <a:r>
              <a:rPr lang="zh-CN" altLang="en-US" sz="3200" dirty="0">
                <a:solidFill>
                  <a:schemeClr val="bg1"/>
                </a:solidFill>
                <a:latin typeface="微软雅黑" panose="020B0503020204020204" pitchFamily="34" charset="-122"/>
                <a:ea typeface="微软雅黑" panose="020B0503020204020204" pitchFamily="34" charset="-122"/>
              </a:rPr>
              <a:t>添加标题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 Box 10"/>
          <p:cNvSpPr txBox="1">
            <a:spLocks noChangeArrowheads="1"/>
          </p:cNvSpPr>
          <p:nvPr/>
        </p:nvSpPr>
        <p:spPr bwMode="auto">
          <a:xfrm>
            <a:off x="1296718" y="3758370"/>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4680370" y="332299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 Box 10"/>
          <p:cNvSpPr txBox="1">
            <a:spLocks noChangeArrowheads="1"/>
          </p:cNvSpPr>
          <p:nvPr/>
        </p:nvSpPr>
        <p:spPr bwMode="auto">
          <a:xfrm>
            <a:off x="8025947" y="2788228"/>
            <a:ext cx="2831263" cy="2262247"/>
          </a:xfrm>
          <a:prstGeom prst="rect">
            <a:avLst/>
          </a:prstGeom>
          <a:noFill/>
          <a:ln w="9525">
            <a:noFill/>
            <a:miter lim="800000"/>
          </a:ln>
        </p:spPr>
        <p:txBody>
          <a:bodyPr wrap="square" lIns="60944" tIns="30472" rIns="60944" bIns="30472">
            <a:noAutofit/>
          </a:bodyPr>
          <a:lstStyle/>
          <a:p>
            <a:pPr lvl="0" algn="ctr">
              <a:lnSpc>
                <a:spcPct val="150000"/>
              </a:lnSpc>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字根据需要添加适当的文字，一页的文字最好不要超过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9"/>
          <p:cNvSpPr>
            <a:spLocks noChangeArrowheads="1"/>
          </p:cNvSpPr>
          <p:nvPr/>
        </p:nvSpPr>
        <p:spPr bwMode="auto">
          <a:xfrm>
            <a:off x="3483927" y="2062894"/>
            <a:ext cx="5376597" cy="111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6665" b="1" dirty="0" smtClean="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rPr>
              <a:t>说学法</a:t>
            </a:r>
            <a:endParaRPr lang="en-US" altLang="zh-CN" sz="6665" b="1" dirty="0">
              <a:solidFill>
                <a:srgbClr val="202025"/>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3" name="矩形 70"/>
          <p:cNvSpPr>
            <a:spLocks noChangeArrowheads="1"/>
          </p:cNvSpPr>
          <p:nvPr/>
        </p:nvSpPr>
        <p:spPr bwMode="auto">
          <a:xfrm>
            <a:off x="3579937" y="3752262"/>
            <a:ext cx="4896544"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在此处添加文字，在此处添加文字，在此处添加文字</a:t>
            </a:r>
            <a:endParaRPr lang="zh-CN" altLang="en-US" sz="1465"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35627" y="2882899"/>
            <a:ext cx="7205487" cy="1207011"/>
          </a:xfrm>
          <a:prstGeom prst="rect">
            <a:avLst/>
          </a:prstGeom>
        </p:spPr>
      </p:pic>
      <p:sp>
        <p:nvSpPr>
          <p:cNvPr id="5" name="五角星 4"/>
          <p:cNvSpPr/>
          <p:nvPr/>
        </p:nvSpPr>
        <p:spPr>
          <a:xfrm rot="19903756">
            <a:off x="1038487" y="3004449"/>
            <a:ext cx="1056364" cy="1056364"/>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五角星 5"/>
          <p:cNvSpPr/>
          <p:nvPr/>
        </p:nvSpPr>
        <p:spPr>
          <a:xfrm rot="21380687">
            <a:off x="1443913" y="4784953"/>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五角星 6"/>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五角星 7"/>
          <p:cNvSpPr/>
          <p:nvPr/>
        </p:nvSpPr>
        <p:spPr>
          <a:xfrm rot="19938392">
            <a:off x="2450993" y="4235015"/>
            <a:ext cx="486379" cy="486379"/>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五角星 8"/>
          <p:cNvSpPr/>
          <p:nvPr/>
        </p:nvSpPr>
        <p:spPr>
          <a:xfrm rot="19967404">
            <a:off x="9635518" y="4132925"/>
            <a:ext cx="611191"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五角星 9"/>
          <p:cNvSpPr/>
          <p:nvPr/>
        </p:nvSpPr>
        <p:spPr>
          <a:xfrm>
            <a:off x="8457663" y="4650042"/>
            <a:ext cx="337916" cy="337916"/>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五角星 10"/>
          <p:cNvSpPr/>
          <p:nvPr/>
        </p:nvSpPr>
        <p:spPr>
          <a:xfrm>
            <a:off x="10830306" y="4646147"/>
            <a:ext cx="248460" cy="24846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五角星 11"/>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五角星 12"/>
          <p:cNvSpPr/>
          <p:nvPr/>
        </p:nvSpPr>
        <p:spPr>
          <a:xfrm rot="19922997">
            <a:off x="11089270" y="4136674"/>
            <a:ext cx="191732" cy="191732"/>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 name="Picture 5" descr="C:\Users\Administrator\Desktop\小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50000">
                                          <p:cBhvr additive="base">
                                            <p:cTn id="24"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14:bounceEnd="50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50000">
                                          <p:cBhvr additive="base">
                                            <p:cTn id="36" dur="75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14:bounceEnd="50000">
                                          <p:cBhvr additive="base">
                                            <p:cTn id="40"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14:bounceEnd="50000">
                                          <p:cBhvr additive="base">
                                            <p:cTn id="44" dur="75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0000">
                                          <p:cBhvr additive="base">
                                            <p:cTn id="48"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14:bounceEnd="50000">
                                          <p:cBhvr additive="base">
                                            <p:cTn id="52" dur="75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14:bounceEnd="50000">
                                          <p:cBhvr additive="base">
                                            <p:cTn id="56"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750" fill="hold"/>
                                            <p:tgtEl>
                                              <p:spTgt spid="8"/>
                                            </p:tgtEl>
                                            <p:attrNameLst>
                                              <p:attrName>ppt_x</p:attrName>
                                            </p:attrNameLst>
                                          </p:cBhvr>
                                          <p:tavLst>
                                            <p:tav tm="0">
                                              <p:val>
                                                <p:strVal val="#ppt_x"/>
                                              </p:val>
                                            </p:tav>
                                            <p:tav tm="100000">
                                              <p:val>
                                                <p:strVal val="#ppt_x"/>
                                              </p:val>
                                            </p:tav>
                                          </p:tavLst>
                                        </p:anim>
                                        <p:anim calcmode="lin" valueType="num">
                                          <p:cBhvr additive="base">
                                            <p:cTn id="37" dur="750" fill="hold"/>
                                            <p:tgtEl>
                                              <p:spTgt spid="8"/>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750" fill="hold"/>
                                            <p:tgtEl>
                                              <p:spTgt spid="10"/>
                                            </p:tgtEl>
                                            <p:attrNameLst>
                                              <p:attrName>ppt_x</p:attrName>
                                            </p:attrNameLst>
                                          </p:cBhvr>
                                          <p:tavLst>
                                            <p:tav tm="0">
                                              <p:val>
                                                <p:strVal val="#ppt_x"/>
                                              </p:val>
                                            </p:tav>
                                            <p:tav tm="100000">
                                              <p:val>
                                                <p:strVal val="#ppt_x"/>
                                              </p:val>
                                            </p:tav>
                                          </p:tavLst>
                                        </p:anim>
                                        <p:anim calcmode="lin" valueType="num">
                                          <p:cBhvr additive="base">
                                            <p:cTn id="45" dur="750" fill="hold"/>
                                            <p:tgtEl>
                                              <p:spTgt spid="1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0-#ppt_h/2"/>
                                              </p:val>
                                            </p:tav>
                                            <p:tav tm="100000">
                                              <p:val>
                                                <p:strVal val="#ppt_y"/>
                                              </p:val>
                                            </p:tav>
                                          </p:tavLst>
                                        </p:anim>
                                      </p:childTnLst>
                                    </p:cTn>
                                  </p:par>
                                </p:childTnLst>
                              </p:cTn>
                            </p:par>
                            <p:par>
                              <p:cTn id="58" fill="hold">
                                <p:stCondLst>
                                  <p:cond delay="2500"/>
                                </p:stCondLst>
                                <p:childTnLst>
                                  <p:par>
                                    <p:cTn id="59" presetID="2" presetClass="entr" presetSubtype="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14"/>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5"/>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8"/>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9"/>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11"/>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7"/>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13"/>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1" grpId="1" animBg="1"/>
          <p:bldP spid="12" grpId="0" animBg="1"/>
          <p:bldP spid="13" grpId="0" animBg="1"/>
          <p:bldP spid="13" grpId="1" animBg="1"/>
        </p:bldLst>
      </p:timing>
    </mc:Fallback>
  </mc:AlternateContent>
</p:sld>
</file>

<file path=ppt/theme/theme1.xml><?xml version="1.0" encoding="utf-8"?>
<a:theme xmlns:a="http://schemas.openxmlformats.org/drawingml/2006/main" name="Office 主题">
  <a:themeElements>
    <a:clrScheme name="自定义 1833">
      <a:dk1>
        <a:sysClr val="windowText" lastClr="000000"/>
      </a:dk1>
      <a:lt1>
        <a:sysClr val="window" lastClr="FFFFFF"/>
      </a:lt1>
      <a:dk2>
        <a:srgbClr val="FFC000"/>
      </a:dk2>
      <a:lt2>
        <a:srgbClr val="186AB5"/>
      </a:lt2>
      <a:accent1>
        <a:srgbClr val="7EAF29"/>
      </a:accent1>
      <a:accent2>
        <a:srgbClr val="FFC000"/>
      </a:accent2>
      <a:accent3>
        <a:srgbClr val="186AB5"/>
      </a:accent3>
      <a:accent4>
        <a:srgbClr val="7EAF29"/>
      </a:accent4>
      <a:accent5>
        <a:srgbClr val="FFC000"/>
      </a:accent5>
      <a:accent6>
        <a:srgbClr val="186AB5"/>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4347</Words>
  <Application>WPS 演示</Application>
  <PresentationFormat>宽屏</PresentationFormat>
  <Paragraphs>445</Paragraphs>
  <Slides>30</Slides>
  <Notes>19</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30</vt:i4>
      </vt:variant>
    </vt:vector>
  </HeadingPairs>
  <TitlesOfParts>
    <vt:vector size="60" baseType="lpstr">
      <vt:lpstr>Arial</vt:lpstr>
      <vt:lpstr>宋体</vt:lpstr>
      <vt:lpstr>Wingdings</vt:lpstr>
      <vt:lpstr>微软雅黑 Light</vt:lpstr>
      <vt:lpstr>方正稚艺简体</vt:lpstr>
      <vt:lpstr>Calibri</vt:lpstr>
      <vt:lpstr>方正卡通简体</vt:lpstr>
      <vt:lpstr>微软雅黑</vt:lpstr>
      <vt:lpstr>方正兰亭黑_GBK</vt:lpstr>
      <vt:lpstr>Arial</vt:lpstr>
      <vt:lpstr>Arial Narrow</vt:lpstr>
      <vt:lpstr>Calibri</vt:lpstr>
      <vt:lpstr>MS PGothic</vt:lpstr>
      <vt:lpstr>Arial Unicode MS</vt:lpstr>
      <vt:lpstr>Arial Black</vt:lpstr>
      <vt:lpstr>HY헤드라인M</vt:lpstr>
      <vt:lpstr>Source Sans Pro Light</vt:lpstr>
      <vt:lpstr>Gulim</vt:lpstr>
      <vt:lpstr>Roboto condensed</vt:lpstr>
      <vt:lpstr>Open Sans</vt:lpstr>
      <vt:lpstr>Corbel</vt:lpstr>
      <vt:lpstr>Gill Sans</vt:lpstr>
      <vt:lpstr>ヒラギノ角ゴ ProN W3</vt:lpstr>
      <vt:lpstr>黑体</vt:lpstr>
      <vt:lpstr>GoodVibrationsROB</vt:lpstr>
      <vt:lpstr>Source Sans Pro</vt:lpstr>
      <vt:lpstr>Roboto</vt:lpstr>
      <vt:lpstr>Gill Sans MT</vt:lpstr>
      <vt:lpstr>★日文毛笔</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12</cp:revision>
  <dcterms:created xsi:type="dcterms:W3CDTF">2015-05-05T08:02:00Z</dcterms:created>
  <dcterms:modified xsi:type="dcterms:W3CDTF">2017-09-11T02:52:44Z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