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4" r:id="rId7"/>
    <p:sldId id="264" r:id="rId8"/>
    <p:sldId id="272" r:id="rId9"/>
    <p:sldId id="266" r:id="rId10"/>
    <p:sldId id="271" r:id="rId11"/>
    <p:sldId id="270" r:id="rId12"/>
    <p:sldId id="259" r:id="rId13"/>
    <p:sldId id="268" r:id="rId14"/>
    <p:sldId id="265" r:id="rId15"/>
    <p:sldId id="277" r:id="rId16"/>
    <p:sldId id="278" r:id="rId17"/>
    <p:sldId id="289" r:id="rId18"/>
    <p:sldId id="260" r:id="rId19"/>
    <p:sldId id="290" r:id="rId20"/>
    <p:sldId id="292" r:id="rId21"/>
    <p:sldId id="293" r:id="rId22"/>
    <p:sldId id="285" r:id="rId23"/>
    <p:sldId id="286" r:id="rId24"/>
    <p:sldId id="287" r:id="rId25"/>
    <p:sldId id="261" r:id="rId26"/>
    <p:sldId id="282" r:id="rId27"/>
    <p:sldId id="274" r:id="rId28"/>
    <p:sldId id="275" r:id="rId29"/>
    <p:sldId id="276" r:id="rId30"/>
    <p:sldId id="267" r:id="rId31"/>
    <p:sldId id="269" r:id="rId32"/>
    <p:sldId id="294"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AC9"/>
    <a:srgbClr val="A4A0DE"/>
    <a:srgbClr val="F15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4660"/>
  </p:normalViewPr>
  <p:slideViewPr>
    <p:cSldViewPr snapToGrid="0">
      <p:cViewPr>
        <p:scale>
          <a:sx n="44" d="100"/>
          <a:sy n="44" d="100"/>
        </p:scale>
        <p:origin x="1632" y="1614"/>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D8F33-BD91-4DAC-A880-CB73033051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0DEF6-40E5-4D07-977E-843D21DAD71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36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17099" y="244356"/>
            <a:ext cx="10515600" cy="497517"/>
          </a:xfrm>
        </p:spPr>
        <p:txBody>
          <a:bodyPr>
            <a:normAutofit/>
          </a:bodyPr>
          <a:lstStyle>
            <a:lvl1pPr>
              <a:defRPr sz="3200" b="1">
                <a:solidFill>
                  <a:srgbClr val="A4A0DE"/>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5" Type="http://schemas.openxmlformats.org/officeDocument/2006/relationships/theme" Target="../theme/theme1.xml"/><Relationship Id="rId44" Type="http://schemas.openxmlformats.org/officeDocument/2006/relationships/image" Target="../media/image1.jpeg"/><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l="-10000" r="-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4.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tags" Target="../tags/tag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6.xml"/><Relationship Id="rId5" Type="http://schemas.openxmlformats.org/officeDocument/2006/relationships/tags" Target="../tags/tag30.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png"/><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media/image3.png"/><Relationship Id="rId3" Type="http://schemas.openxmlformats.org/officeDocument/2006/relationships/tags" Target="../tags/tag36.xml"/><Relationship Id="rId2" Type="http://schemas.openxmlformats.org/officeDocument/2006/relationships/image" Target="../media/image2.png"/><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6" Type="http://schemas.openxmlformats.org/officeDocument/2006/relationships/notesSlide" Target="../notesSlides/notesSlide5.xml"/><Relationship Id="rId25" Type="http://schemas.openxmlformats.org/officeDocument/2006/relationships/slideLayout" Target="../slideLayouts/slideLayout6.xml"/><Relationship Id="rId24" Type="http://schemas.openxmlformats.org/officeDocument/2006/relationships/tags" Target="../tags/tag29.xml"/><Relationship Id="rId23" Type="http://schemas.openxmlformats.org/officeDocument/2006/relationships/tags" Target="../tags/tag28.xml"/><Relationship Id="rId22" Type="http://schemas.openxmlformats.org/officeDocument/2006/relationships/tags" Target="../tags/tag27.xml"/><Relationship Id="rId21" Type="http://schemas.openxmlformats.org/officeDocument/2006/relationships/tags" Target="../tags/tag26.xml"/><Relationship Id="rId20" Type="http://schemas.openxmlformats.org/officeDocument/2006/relationships/tags" Target="../tags/tag25.xml"/><Relationship Id="rId2" Type="http://schemas.openxmlformats.org/officeDocument/2006/relationships/tags" Target="../tags/tag7.xml"/><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55609" y="63736"/>
            <a:ext cx="2578524" cy="2272220"/>
          </a:xfrm>
          <a:prstGeom prst="rect">
            <a:avLst/>
          </a:prstGeom>
        </p:spPr>
      </p:pic>
      <p:pic>
        <p:nvPicPr>
          <p:cNvPr id="3" name="PA_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4762" y="-58730"/>
            <a:ext cx="12341524" cy="5183288"/>
          </a:xfrm>
          <a:prstGeom prst="rect">
            <a:avLst/>
          </a:prstGeom>
        </p:spPr>
      </p:pic>
      <p:sp>
        <p:nvSpPr>
          <p:cNvPr id="4" name="PA_文本框 3"/>
          <p:cNvSpPr txBox="1"/>
          <p:nvPr>
            <p:custDataLst>
              <p:tags r:id="rId5"/>
            </p:custDataLst>
          </p:nvPr>
        </p:nvSpPr>
        <p:spPr>
          <a:xfrm>
            <a:off x="1284563" y="4917313"/>
            <a:ext cx="9826259" cy="923330"/>
          </a:xfrm>
          <a:prstGeom prst="rect">
            <a:avLst/>
          </a:prstGeom>
          <a:noFill/>
          <a:ln>
            <a:noFill/>
          </a:ln>
        </p:spPr>
        <p:txBody>
          <a:bodyPr wrap="square" rtlCol="0">
            <a:spAutoFit/>
          </a:bodyPr>
          <a:lstStyle/>
          <a:p>
            <a:pPr algn="ctr"/>
            <a:r>
              <a:rPr lang="zh-CN" altLang="en-US" sz="5400" b="1" dirty="0" smtClean="0">
                <a:solidFill>
                  <a:schemeClr val="tx1">
                    <a:lumMod val="85000"/>
                    <a:lumOff val="15000"/>
                  </a:schemeClr>
                </a:solidFill>
              </a:rPr>
              <a:t>开学说课主题班会</a:t>
            </a:r>
            <a:r>
              <a:rPr lang="en-US" altLang="zh-CN" sz="5400" b="1" dirty="0" smtClean="0">
                <a:solidFill>
                  <a:schemeClr val="tx1">
                    <a:lumMod val="85000"/>
                    <a:lumOff val="15000"/>
                  </a:schemeClr>
                </a:solidFill>
              </a:rPr>
              <a:t>PPT</a:t>
            </a:r>
            <a:endParaRPr lang="zh-CN" altLang="en-US" sz="5400" b="1" dirty="0">
              <a:solidFill>
                <a:schemeClr val="tx1">
                  <a:lumMod val="85000"/>
                  <a:lumOff val="15000"/>
                </a:schemeClr>
              </a:solidFill>
            </a:endParaRPr>
          </a:p>
        </p:txBody>
      </p:sp>
      <p:sp>
        <p:nvSpPr>
          <p:cNvPr id="5" name="PA_文本框 4"/>
          <p:cNvSpPr txBox="1"/>
          <p:nvPr>
            <p:custDataLst>
              <p:tags r:id="rId6"/>
            </p:custDataLst>
          </p:nvPr>
        </p:nvSpPr>
        <p:spPr>
          <a:xfrm>
            <a:off x="3155977" y="5870032"/>
            <a:ext cx="6083431" cy="338554"/>
          </a:xfrm>
          <a:prstGeom prst="rect">
            <a:avLst/>
          </a:prstGeom>
          <a:noFill/>
          <a:ln>
            <a:noFill/>
          </a:ln>
        </p:spPr>
        <p:txBody>
          <a:bodyPr wrap="square" rtlCol="0">
            <a:spAutoFit/>
          </a:bodyPr>
          <a:lstStyle>
            <a:defPPr>
              <a:defRPr lang="zh-CN"/>
            </a:defPPr>
            <a:lvl1pPr algn="ctr">
              <a:defRPr sz="2000">
                <a:blipFill>
                  <a:blip r:embed="rId7"/>
                  <a:stretch>
                    <a:fillRect/>
                  </a:stretch>
                </a:blipFill>
              </a:defRPr>
            </a:lvl1pPr>
          </a:lstStyle>
          <a:p>
            <a:r>
              <a:rPr lang="en-US" altLang="zh-CN" sz="1600" dirty="0">
                <a:solidFill>
                  <a:schemeClr val="tx1">
                    <a:lumMod val="85000"/>
                    <a:lumOff val="15000"/>
                  </a:schemeClr>
                </a:solidFill>
                <a:latin typeface="+mj-ea"/>
                <a:ea typeface="+mj-ea"/>
              </a:rPr>
              <a:t>【</a:t>
            </a:r>
            <a:r>
              <a:rPr lang="zh-CN" altLang="en-US" sz="1600" dirty="0">
                <a:solidFill>
                  <a:schemeClr val="tx1">
                    <a:lumMod val="85000"/>
                    <a:lumOff val="15000"/>
                  </a:schemeClr>
                </a:solidFill>
                <a:latin typeface="+mj-ea"/>
                <a:ea typeface="+mj-ea"/>
              </a:rPr>
              <a:t>教师试讲</a:t>
            </a:r>
            <a:r>
              <a:rPr lang="en-US" altLang="zh-CN" sz="1600" dirty="0">
                <a:solidFill>
                  <a:schemeClr val="tx1">
                    <a:lumMod val="85000"/>
                    <a:lumOff val="15000"/>
                  </a:schemeClr>
                </a:solidFill>
                <a:latin typeface="+mj-ea"/>
                <a:ea typeface="+mj-ea"/>
              </a:rPr>
              <a:t>】【</a:t>
            </a:r>
            <a:r>
              <a:rPr lang="zh-CN" altLang="en-US" sz="1600" dirty="0">
                <a:solidFill>
                  <a:schemeClr val="tx1">
                    <a:lumMod val="85000"/>
                    <a:lumOff val="15000"/>
                  </a:schemeClr>
                </a:solidFill>
                <a:latin typeface="+mj-ea"/>
                <a:ea typeface="+mj-ea"/>
              </a:rPr>
              <a:t>课堂演讲</a:t>
            </a:r>
            <a:r>
              <a:rPr lang="en-US" altLang="zh-CN" sz="1600" dirty="0">
                <a:solidFill>
                  <a:schemeClr val="tx1">
                    <a:lumMod val="85000"/>
                    <a:lumOff val="15000"/>
                  </a:schemeClr>
                </a:solidFill>
                <a:latin typeface="+mj-ea"/>
                <a:ea typeface="+mj-ea"/>
              </a:rPr>
              <a:t>】【</a:t>
            </a:r>
            <a:r>
              <a:rPr lang="zh-CN" altLang="en-US" sz="1600" dirty="0">
                <a:solidFill>
                  <a:schemeClr val="tx1">
                    <a:lumMod val="85000"/>
                    <a:lumOff val="15000"/>
                  </a:schemeClr>
                </a:solidFill>
                <a:latin typeface="+mj-ea"/>
                <a:ea typeface="+mj-ea"/>
              </a:rPr>
              <a:t>教学课件</a:t>
            </a:r>
            <a:r>
              <a:rPr lang="en-US" altLang="zh-CN" sz="1600" dirty="0">
                <a:solidFill>
                  <a:schemeClr val="tx1">
                    <a:lumMod val="85000"/>
                    <a:lumOff val="15000"/>
                  </a:schemeClr>
                </a:solidFill>
                <a:latin typeface="+mj-ea"/>
                <a:ea typeface="+mj-ea"/>
              </a:rPr>
              <a:t>】【</a:t>
            </a:r>
            <a:r>
              <a:rPr lang="zh-CN" altLang="en-US" sz="1600" dirty="0">
                <a:solidFill>
                  <a:schemeClr val="tx1">
                    <a:lumMod val="85000"/>
                    <a:lumOff val="15000"/>
                  </a:schemeClr>
                </a:solidFill>
                <a:latin typeface="+mj-ea"/>
                <a:ea typeface="+mj-ea"/>
              </a:rPr>
              <a:t>说课比赛</a:t>
            </a:r>
            <a:r>
              <a:rPr lang="en-US" altLang="zh-CN" sz="1600" dirty="0">
                <a:solidFill>
                  <a:schemeClr val="tx1">
                    <a:lumMod val="85000"/>
                    <a:lumOff val="15000"/>
                  </a:schemeClr>
                </a:solidFill>
                <a:latin typeface="+mj-ea"/>
                <a:ea typeface="+mj-ea"/>
              </a:rPr>
              <a:t>】</a:t>
            </a:r>
            <a:endParaRPr lang="zh-CN" altLang="en-US" sz="1600" dirty="0">
              <a:solidFill>
                <a:schemeClr val="tx1">
                  <a:lumMod val="85000"/>
                  <a:lumOff val="15000"/>
                </a:schemeClr>
              </a:solidFill>
              <a:latin typeface="+mj-ea"/>
              <a:ea typeface="+mj-ea"/>
            </a:endParaRPr>
          </a:p>
        </p:txBody>
      </p:sp>
      <p:pic>
        <p:nvPicPr>
          <p:cNvPr id="6" name="PA_安妮的仙境 - Bandari">
            <a:hlinkClick r:id="" action="ppaction://media"/>
          </p:cNvPr>
          <p:cNvPicPr>
            <a:picLocks noChangeAspect="1"/>
          </p:cNvPicPr>
          <p:nvPr>
            <a:audioFile r:link="rId8"/>
            <p:extLst>
              <p:ext uri="{DAA4B4D4-6D71-4841-9C94-3DE7FCFB9230}">
                <p14:media xmlns:p14="http://schemas.microsoft.com/office/powerpoint/2010/main" r:embed="rId9"/>
              </p:ext>
            </p:extLst>
            <p:custDataLst>
              <p:tags r:id="rId10"/>
            </p:custDataLst>
          </p:nvPr>
        </p:nvPicPr>
        <p:blipFill>
          <a:blip r:embed="rId11"/>
          <a:stretch>
            <a:fillRect/>
          </a:stretch>
        </p:blipFill>
        <p:spPr>
          <a:xfrm>
            <a:off x="-960784" y="-2086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47"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36" fill="hold" grpId="0" nodeType="after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6*min(max(#ppt_w*#ppt_h,.3),1)-7.4)/-.7*#ppt_w"/>
                                          </p:val>
                                        </p:tav>
                                        <p:tav tm="100000">
                                          <p:val>
                                            <p:strVal val="#ppt_w"/>
                                          </p:val>
                                        </p:tav>
                                      </p:tavLst>
                                    </p:anim>
                                    <p:anim calcmode="lin" valueType="num">
                                      <p:cBhvr>
                                        <p:cTn id="22" dur="500" fill="hold"/>
                                        <p:tgtEl>
                                          <p:spTgt spid="4"/>
                                        </p:tgtEl>
                                        <p:attrNameLst>
                                          <p:attrName>ppt_h</p:attrName>
                                        </p:attrNameLst>
                                      </p:cBhvr>
                                      <p:tavLst>
                                        <p:tav tm="0">
                                          <p:val>
                                            <p:strVal val="(6*min(max(#ppt_w*#ppt_h,.3),1)-7.4)/-.7*#ppt_h"/>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3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remove" display="0">
                  <p:stCondLst>
                    <p:cond delay="indefinite"/>
                  </p:stCondLst>
                  <p:endCondLst>
                    <p:cond evt="onStopAudio" delay="0">
                      <p:tgtEl>
                        <p:sldTgt/>
                      </p:tgtEl>
                    </p:cond>
                  </p:endCondLst>
                </p:cTn>
                <p:tgtEl>
                  <p:spTgt spid="6"/>
                </p:tgtEl>
              </p:cMediaNode>
            </p:audio>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1113" y="2613624"/>
            <a:ext cx="10058400" cy="4107180"/>
          </a:xfrm>
          <a:prstGeom prst="rect">
            <a:avLst/>
          </a:prstGeom>
        </p:spPr>
      </p:pic>
      <p:grpSp>
        <p:nvGrpSpPr>
          <p:cNvPr id="3" name="组合 2"/>
          <p:cNvGrpSpPr/>
          <p:nvPr/>
        </p:nvGrpSpPr>
        <p:grpSpPr>
          <a:xfrm>
            <a:off x="4656029" y="689663"/>
            <a:ext cx="2879945" cy="636151"/>
            <a:chOff x="3131840" y="987574"/>
            <a:chExt cx="2880320" cy="648072"/>
          </a:xfrm>
        </p:grpSpPr>
        <p:sp>
          <p:nvSpPr>
            <p:cNvPr id="4" name="圆角矩形 3"/>
            <p:cNvSpPr/>
            <p:nvPr/>
          </p:nvSpPr>
          <p:spPr>
            <a:xfrm>
              <a:off x="3131840" y="987574"/>
              <a:ext cx="2880320" cy="648072"/>
            </a:xfrm>
            <a:prstGeom prst="roundRect">
              <a:avLst>
                <a:gd name="adj" fmla="val 5000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5" name="TextBox 13"/>
            <p:cNvSpPr txBox="1"/>
            <p:nvPr/>
          </p:nvSpPr>
          <p:spPr>
            <a:xfrm>
              <a:off x="3864114" y="1080778"/>
              <a:ext cx="1569864" cy="517347"/>
            </a:xfrm>
            <a:prstGeom prst="rect">
              <a:avLst/>
            </a:prstGeom>
            <a:noFill/>
          </p:spPr>
          <p:txBody>
            <a:bodyPr wrap="none" rtlCol="0">
              <a:spAutoFit/>
            </a:bodyPr>
            <a:lstStyle/>
            <a:p>
              <a:r>
                <a:rPr lang="zh-CN" altLang="en-US" sz="2700" dirty="0" smtClean="0">
                  <a:solidFill>
                    <a:schemeClr val="tx2"/>
                  </a:solidFill>
                  <a:latin typeface="微软雅黑" panose="020B0503020204020204" pitchFamily="34" charset="-122"/>
                  <a:ea typeface="微软雅黑" panose="020B0503020204020204" pitchFamily="34" charset="-122"/>
                </a:rPr>
                <a:t>第二部分</a:t>
              </a:r>
              <a:endParaRPr lang="zh-CN" altLang="en-US" sz="2700" dirty="0">
                <a:solidFill>
                  <a:schemeClr val="tx2"/>
                </a:solidFill>
                <a:latin typeface="微软雅黑" panose="020B0503020204020204" pitchFamily="34" charset="-122"/>
                <a:ea typeface="微软雅黑" panose="020B0503020204020204" pitchFamily="34" charset="-122"/>
              </a:endParaRPr>
            </a:p>
          </p:txBody>
        </p:sp>
      </p:grpSp>
      <p:cxnSp>
        <p:nvCxnSpPr>
          <p:cNvPr id="6" name="直接连接符 5"/>
          <p:cNvCxnSpPr/>
          <p:nvPr/>
        </p:nvCxnSpPr>
        <p:spPr>
          <a:xfrm flipH="1">
            <a:off x="3151902" y="1882869"/>
            <a:ext cx="592004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151902" y="3227330"/>
            <a:ext cx="592004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16"/>
          <p:cNvSpPr txBox="1"/>
          <p:nvPr/>
        </p:nvSpPr>
        <p:spPr>
          <a:xfrm>
            <a:off x="3792045" y="2170969"/>
            <a:ext cx="4622888" cy="779881"/>
          </a:xfrm>
          <a:prstGeom prst="rect">
            <a:avLst/>
          </a:prstGeom>
          <a:noFill/>
        </p:spPr>
        <p:txBody>
          <a:bodyPr wrap="none" lIns="121917" tIns="60958" rIns="121917" bIns="60958" rtlCol="0">
            <a:spAutoFit/>
          </a:bodyPr>
          <a:lstStyle/>
          <a:p>
            <a:pPr algn="ctr"/>
            <a:r>
              <a:rPr lang="zh-CN" altLang="en-US" sz="4300" b="1" dirty="0">
                <a:solidFill>
                  <a:schemeClr val="accent1"/>
                </a:solidFill>
                <a:latin typeface="微软雅黑" panose="020B0503020204020204" pitchFamily="34" charset="-122"/>
                <a:ea typeface="微软雅黑" panose="020B0503020204020204" pitchFamily="34" charset="-122"/>
              </a:rPr>
              <a:t>单击此处添加标题</a:t>
            </a:r>
            <a:endParaRPr lang="zh-CN" altLang="en-US" sz="43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3408052" y="3419397"/>
            <a:ext cx="5544614" cy="584771"/>
          </a:xfrm>
          <a:prstGeom prst="rect">
            <a:avLst/>
          </a:prstGeom>
        </p:spPr>
        <p:txBody>
          <a:bodyPr wrap="square" lIns="121917" tIns="60958" rIns="121917" bIns="60958">
            <a:spAutoFit/>
          </a:bodyPr>
          <a:lstStyle/>
          <a:p>
            <a:pPr algn="ctr"/>
            <a:r>
              <a:rPr lang="zh-CN" altLang="en-US" sz="15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在此处添加详细描述文本，尽量与标题文本语言风格相符，语言描述尽量简洁生动，尽可能概括出段落内容。</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6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par>
                          <p:cTn id="29" fill="hold">
                            <p:stCondLst>
                              <p:cond delay="135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423010" y="1930399"/>
            <a:ext cx="1835761" cy="3583902"/>
            <a:chOff x="1866900" y="2133599"/>
            <a:chExt cx="1836000" cy="3583902"/>
          </a:xfrm>
        </p:grpSpPr>
        <p:sp>
          <p:nvSpPr>
            <p:cNvPr id="5" name="矩形 4"/>
            <p:cNvSpPr/>
            <p:nvPr/>
          </p:nvSpPr>
          <p:spPr>
            <a:xfrm>
              <a:off x="1866900" y="2133599"/>
              <a:ext cx="1836000" cy="2304000"/>
            </a:xfrm>
            <a:prstGeom prst="rect">
              <a:avLst/>
            </a:prstGeom>
            <a:blipFill dpi="0" rotWithShape="1">
              <a:blip r:embed="rId1" cstate="print">
                <a:extLst>
                  <a:ext uri="{28A0092B-C50C-407E-A947-70E740481C1C}">
                    <a14:useLocalDpi xmlns:a14="http://schemas.microsoft.com/office/drawing/2010/main" val="0"/>
                  </a:ext>
                </a:extLst>
              </a:blip>
              <a:srcRect/>
              <a:stretch>
                <a:fillRect l="-11229" r="-112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957034" y="4564682"/>
              <a:ext cx="1655734" cy="738664"/>
            </a:xfrm>
            <a:prstGeom prst="rect">
              <a:avLst/>
            </a:prstGeom>
          </p:spPr>
          <p:txBody>
            <a:bodyPr wrap="none">
              <a:spAutoFit/>
            </a:bodyPr>
            <a:lstStyle/>
            <a:p>
              <a:pPr algn="ctr">
                <a:lnSpc>
                  <a:spcPct val="150000"/>
                </a:lnSpc>
              </a:pPr>
              <a:r>
                <a:rPr lang="en-US" altLang="zh-CN" sz="1600" dirty="0">
                  <a:solidFill>
                    <a:schemeClr val="accent1"/>
                  </a:solidFill>
                  <a:latin typeface="+mj-ea"/>
                </a:rPr>
                <a:t>Bryan </a:t>
              </a:r>
              <a:r>
                <a:rPr lang="en-US" altLang="zh-CN" sz="1600" dirty="0" err="1">
                  <a:solidFill>
                    <a:schemeClr val="accent1"/>
                  </a:solidFill>
                  <a:latin typeface="+mj-ea"/>
                </a:rPr>
                <a:t>Colstson</a:t>
              </a:r>
              <a:endParaRPr lang="en-US" altLang="zh-CN" sz="1600" dirty="0">
                <a:solidFill>
                  <a:schemeClr val="accent1"/>
                </a:solidFill>
                <a:latin typeface="+mj-ea"/>
              </a:endParaRPr>
            </a:p>
            <a:p>
              <a:pPr algn="ctr">
                <a:lnSpc>
                  <a:spcPct val="150000"/>
                </a:lnSpc>
              </a:pPr>
              <a:r>
                <a:rPr lang="en-US" altLang="zh-CN" sz="1200" dirty="0">
                  <a:solidFill>
                    <a:schemeClr val="accent2"/>
                  </a:solidFill>
                  <a:latin typeface="+mn-ea"/>
                </a:rPr>
                <a:t>General Manager</a:t>
              </a:r>
              <a:endParaRPr lang="en-US" altLang="zh-CN" sz="1200" dirty="0">
                <a:solidFill>
                  <a:schemeClr val="accent2"/>
                </a:solidFill>
                <a:latin typeface="+mn-ea"/>
              </a:endParaRPr>
            </a:p>
          </p:txBody>
        </p:sp>
        <p:grpSp>
          <p:nvGrpSpPr>
            <p:cNvPr id="8" name="组合 7"/>
            <p:cNvGrpSpPr/>
            <p:nvPr/>
          </p:nvGrpSpPr>
          <p:grpSpPr>
            <a:xfrm>
              <a:off x="2120128" y="5496559"/>
              <a:ext cx="1329544" cy="220942"/>
              <a:chOff x="2210650" y="5496559"/>
              <a:chExt cx="1329544" cy="220942"/>
            </a:xfrm>
            <a:solidFill>
              <a:schemeClr val="accent3"/>
            </a:solidFill>
          </p:grpSpPr>
          <p:sp>
            <p:nvSpPr>
              <p:cNvPr id="57" name="任意多边形 56"/>
              <p:cNvSpPr/>
              <p:nvPr/>
            </p:nvSpPr>
            <p:spPr bwMode="auto">
              <a:xfrm>
                <a:off x="2953817" y="5504565"/>
                <a:ext cx="238638" cy="205062"/>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58" name="Freeform 11"/>
              <p:cNvSpPr/>
              <p:nvPr/>
            </p:nvSpPr>
            <p:spPr bwMode="auto">
              <a:xfrm>
                <a:off x="2210650" y="5497127"/>
                <a:ext cx="183408" cy="220046"/>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61" name="任意多边形 60"/>
              <p:cNvSpPr/>
              <p:nvPr/>
            </p:nvSpPr>
            <p:spPr bwMode="auto">
              <a:xfrm>
                <a:off x="2539471" y="5496690"/>
                <a:ext cx="268933" cy="220811"/>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62" name="任意多边形 61"/>
              <p:cNvSpPr/>
              <p:nvPr/>
            </p:nvSpPr>
            <p:spPr>
              <a:xfrm>
                <a:off x="3337869" y="5496559"/>
                <a:ext cx="202325" cy="220383"/>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grpSp>
        <p:nvGrpSpPr>
          <p:cNvPr id="10" name="组合 9"/>
          <p:cNvGrpSpPr/>
          <p:nvPr/>
        </p:nvGrpSpPr>
        <p:grpSpPr>
          <a:xfrm>
            <a:off x="3865218" y="1930399"/>
            <a:ext cx="1835761" cy="3583902"/>
            <a:chOff x="4033450" y="2133599"/>
            <a:chExt cx="1836000" cy="3583902"/>
          </a:xfrm>
        </p:grpSpPr>
        <p:sp>
          <p:nvSpPr>
            <p:cNvPr id="49" name="矩形 48"/>
            <p:cNvSpPr/>
            <p:nvPr/>
          </p:nvSpPr>
          <p:spPr>
            <a:xfrm>
              <a:off x="4033450" y="2133599"/>
              <a:ext cx="1836000" cy="2304000"/>
            </a:xfrm>
            <a:prstGeom prst="rect">
              <a:avLst/>
            </a:prstGeom>
            <a:blipFill dpi="0" rotWithShape="1">
              <a:blip r:embed="rId2" cstate="print">
                <a:extLst>
                  <a:ext uri="{28A0092B-C50C-407E-A947-70E740481C1C}">
                    <a14:useLocalDpi xmlns:a14="http://schemas.microsoft.com/office/drawing/2010/main" val="0"/>
                  </a:ext>
                </a:extLst>
              </a:blip>
              <a:srcRect/>
              <a:stretch>
                <a:fillRect l="-14000" r="-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4240106" y="4564682"/>
              <a:ext cx="1422690" cy="738664"/>
            </a:xfrm>
            <a:prstGeom prst="rect">
              <a:avLst/>
            </a:prstGeom>
          </p:spPr>
          <p:txBody>
            <a:bodyPr wrap="none">
              <a:spAutoFit/>
            </a:bodyPr>
            <a:lstStyle/>
            <a:p>
              <a:pPr algn="ctr">
                <a:lnSpc>
                  <a:spcPct val="150000"/>
                </a:lnSpc>
              </a:pPr>
              <a:r>
                <a:rPr lang="en-US" altLang="zh-CN" sz="1600" dirty="0">
                  <a:solidFill>
                    <a:schemeClr val="accent1"/>
                  </a:solidFill>
                  <a:latin typeface="+mj-ea"/>
                </a:rPr>
                <a:t>Isabel Rivera</a:t>
              </a:r>
              <a:endParaRPr lang="en-US" altLang="zh-CN" sz="1600" dirty="0">
                <a:solidFill>
                  <a:schemeClr val="accent1"/>
                </a:solidFill>
                <a:latin typeface="+mj-ea"/>
              </a:endParaRPr>
            </a:p>
            <a:p>
              <a:pPr algn="ctr">
                <a:lnSpc>
                  <a:spcPct val="150000"/>
                </a:lnSpc>
              </a:pPr>
              <a:r>
                <a:rPr lang="en-US" altLang="zh-CN" sz="1200" dirty="0">
                  <a:solidFill>
                    <a:schemeClr val="accent2"/>
                  </a:solidFill>
                  <a:latin typeface="+mn-ea"/>
                </a:rPr>
                <a:t>Sales Manager</a:t>
              </a:r>
              <a:endParaRPr lang="en-US" altLang="zh-CN" sz="1200" dirty="0">
                <a:solidFill>
                  <a:schemeClr val="accent2"/>
                </a:solidFill>
                <a:latin typeface="+mn-ea"/>
              </a:endParaRPr>
            </a:p>
          </p:txBody>
        </p:sp>
        <p:grpSp>
          <p:nvGrpSpPr>
            <p:cNvPr id="66" name="组合 65"/>
            <p:cNvGrpSpPr/>
            <p:nvPr/>
          </p:nvGrpSpPr>
          <p:grpSpPr>
            <a:xfrm>
              <a:off x="4286678" y="5496559"/>
              <a:ext cx="1329544" cy="220942"/>
              <a:chOff x="2210650" y="5496559"/>
              <a:chExt cx="1329544" cy="220942"/>
            </a:xfrm>
            <a:solidFill>
              <a:schemeClr val="accent3"/>
            </a:solidFill>
          </p:grpSpPr>
          <p:sp>
            <p:nvSpPr>
              <p:cNvPr id="67" name="任意多边形 66"/>
              <p:cNvSpPr/>
              <p:nvPr/>
            </p:nvSpPr>
            <p:spPr bwMode="auto">
              <a:xfrm>
                <a:off x="2953817" y="5504565"/>
                <a:ext cx="238638" cy="205062"/>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68" name="Freeform 11"/>
              <p:cNvSpPr/>
              <p:nvPr/>
            </p:nvSpPr>
            <p:spPr bwMode="auto">
              <a:xfrm>
                <a:off x="2210650" y="5497127"/>
                <a:ext cx="183408" cy="220046"/>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69" name="任意多边形 68"/>
              <p:cNvSpPr/>
              <p:nvPr/>
            </p:nvSpPr>
            <p:spPr bwMode="auto">
              <a:xfrm>
                <a:off x="2539471" y="5496690"/>
                <a:ext cx="268933" cy="220811"/>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70" name="任意多边形 69"/>
              <p:cNvSpPr/>
              <p:nvPr/>
            </p:nvSpPr>
            <p:spPr>
              <a:xfrm>
                <a:off x="3337869" y="5496559"/>
                <a:ext cx="202325" cy="220383"/>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grpSp>
        <p:nvGrpSpPr>
          <p:cNvPr id="11" name="组合 10"/>
          <p:cNvGrpSpPr/>
          <p:nvPr/>
        </p:nvGrpSpPr>
        <p:grpSpPr>
          <a:xfrm>
            <a:off x="6307426" y="1930399"/>
            <a:ext cx="1835761" cy="3583902"/>
            <a:chOff x="6200000" y="2133599"/>
            <a:chExt cx="1836000" cy="3583902"/>
          </a:xfrm>
        </p:grpSpPr>
        <p:sp>
          <p:nvSpPr>
            <p:cNvPr id="52" name="矩形 51"/>
            <p:cNvSpPr/>
            <p:nvPr/>
          </p:nvSpPr>
          <p:spPr>
            <a:xfrm>
              <a:off x="6200000" y="2133599"/>
              <a:ext cx="1836000" cy="2304000"/>
            </a:xfrm>
            <a:prstGeom prst="rect">
              <a:avLst/>
            </a:prstGeom>
            <a:blipFill dpi="0" rotWithShape="1">
              <a:blip r:embed="rId3" cstate="print">
                <a:extLst>
                  <a:ext uri="{28A0092B-C50C-407E-A947-70E740481C1C}">
                    <a14:useLocalDpi xmlns:a14="http://schemas.microsoft.com/office/drawing/2010/main" val="0"/>
                  </a:ext>
                </a:extLst>
              </a:blip>
              <a:srcRect/>
              <a:stretch>
                <a:fillRect l="-13865" r="-138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6297061" y="4564682"/>
              <a:ext cx="1641882" cy="738664"/>
            </a:xfrm>
            <a:prstGeom prst="rect">
              <a:avLst/>
            </a:prstGeom>
          </p:spPr>
          <p:txBody>
            <a:bodyPr wrap="none">
              <a:spAutoFit/>
            </a:bodyPr>
            <a:lstStyle/>
            <a:p>
              <a:pPr algn="ctr">
                <a:lnSpc>
                  <a:spcPct val="150000"/>
                </a:lnSpc>
              </a:pPr>
              <a:r>
                <a:rPr lang="en-US" altLang="zh-CN" sz="1600" dirty="0" err="1">
                  <a:solidFill>
                    <a:schemeClr val="accent1"/>
                  </a:solidFill>
                  <a:latin typeface="+mj-ea"/>
                </a:rPr>
                <a:t>Charly</a:t>
              </a:r>
              <a:r>
                <a:rPr lang="en-US" altLang="zh-CN" sz="1600" dirty="0">
                  <a:solidFill>
                    <a:schemeClr val="accent1"/>
                  </a:solidFill>
                  <a:latin typeface="+mj-ea"/>
                </a:rPr>
                <a:t> Mayer</a:t>
              </a:r>
              <a:endParaRPr lang="en-US" altLang="zh-CN" sz="1600" dirty="0">
                <a:solidFill>
                  <a:schemeClr val="accent1"/>
                </a:solidFill>
                <a:latin typeface="+mj-ea"/>
              </a:endParaRPr>
            </a:p>
            <a:p>
              <a:pPr algn="ctr">
                <a:lnSpc>
                  <a:spcPct val="150000"/>
                </a:lnSpc>
              </a:pPr>
              <a:r>
                <a:rPr lang="en-US" altLang="zh-CN" sz="1200" dirty="0">
                  <a:solidFill>
                    <a:schemeClr val="accent2"/>
                  </a:solidFill>
                  <a:latin typeface="+mn-ea"/>
                </a:rPr>
                <a:t>Marketing Manager</a:t>
              </a:r>
              <a:endParaRPr lang="en-US" altLang="zh-CN" sz="1200" dirty="0">
                <a:solidFill>
                  <a:schemeClr val="accent2"/>
                </a:solidFill>
                <a:latin typeface="+mn-ea"/>
              </a:endParaRPr>
            </a:p>
          </p:txBody>
        </p:sp>
        <p:grpSp>
          <p:nvGrpSpPr>
            <p:cNvPr id="72" name="组合 71"/>
            <p:cNvGrpSpPr/>
            <p:nvPr/>
          </p:nvGrpSpPr>
          <p:grpSpPr>
            <a:xfrm>
              <a:off x="6453228" y="5496559"/>
              <a:ext cx="1329544" cy="220942"/>
              <a:chOff x="2210650" y="5496559"/>
              <a:chExt cx="1329544" cy="220942"/>
            </a:xfrm>
            <a:solidFill>
              <a:schemeClr val="accent3"/>
            </a:solidFill>
          </p:grpSpPr>
          <p:sp>
            <p:nvSpPr>
              <p:cNvPr id="73" name="任意多边形 72"/>
              <p:cNvSpPr/>
              <p:nvPr/>
            </p:nvSpPr>
            <p:spPr bwMode="auto">
              <a:xfrm>
                <a:off x="2953817" y="5504565"/>
                <a:ext cx="238638" cy="205062"/>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74" name="Freeform 11"/>
              <p:cNvSpPr/>
              <p:nvPr/>
            </p:nvSpPr>
            <p:spPr bwMode="auto">
              <a:xfrm>
                <a:off x="2210650" y="5497127"/>
                <a:ext cx="183408" cy="220046"/>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75" name="任意多边形 74"/>
              <p:cNvSpPr/>
              <p:nvPr/>
            </p:nvSpPr>
            <p:spPr bwMode="auto">
              <a:xfrm>
                <a:off x="2539471" y="5496690"/>
                <a:ext cx="268933" cy="220811"/>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80" name="任意多边形 79"/>
              <p:cNvSpPr/>
              <p:nvPr/>
            </p:nvSpPr>
            <p:spPr>
              <a:xfrm>
                <a:off x="3337869" y="5496559"/>
                <a:ext cx="202325" cy="220383"/>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grpSp>
        <p:nvGrpSpPr>
          <p:cNvPr id="12" name="组合 11"/>
          <p:cNvGrpSpPr/>
          <p:nvPr/>
        </p:nvGrpSpPr>
        <p:grpSpPr>
          <a:xfrm>
            <a:off x="8749635" y="1930399"/>
            <a:ext cx="1835761" cy="3583902"/>
            <a:chOff x="8366550" y="2133599"/>
            <a:chExt cx="1836000" cy="3583902"/>
          </a:xfrm>
        </p:grpSpPr>
        <p:sp>
          <p:nvSpPr>
            <p:cNvPr id="54" name="矩形 53"/>
            <p:cNvSpPr/>
            <p:nvPr/>
          </p:nvSpPr>
          <p:spPr>
            <a:xfrm>
              <a:off x="8366550" y="2133599"/>
              <a:ext cx="1836000" cy="2304000"/>
            </a:xfrm>
            <a:prstGeom prst="rect">
              <a:avLst/>
            </a:prstGeom>
            <a:blipFill dpi="0" rotWithShape="1">
              <a:blip r:embed="rId4" cstate="print">
                <a:extLst>
                  <a:ext uri="{28A0092B-C50C-407E-A947-70E740481C1C}">
                    <a14:useLocalDpi xmlns:a14="http://schemas.microsoft.com/office/drawing/2010/main" val="0"/>
                  </a:ext>
                </a:extLst>
              </a:blip>
              <a:srcRect/>
              <a:stretch>
                <a:fillRect l="-13269" r="-132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8524469" y="4564682"/>
              <a:ext cx="1520166" cy="738664"/>
            </a:xfrm>
            <a:prstGeom prst="rect">
              <a:avLst/>
            </a:prstGeom>
          </p:spPr>
          <p:txBody>
            <a:bodyPr wrap="none">
              <a:spAutoFit/>
            </a:bodyPr>
            <a:lstStyle/>
            <a:p>
              <a:pPr algn="ctr">
                <a:lnSpc>
                  <a:spcPct val="150000"/>
                </a:lnSpc>
              </a:pPr>
              <a:r>
                <a:rPr lang="en-US" altLang="zh-CN" sz="1600" dirty="0">
                  <a:solidFill>
                    <a:schemeClr val="accent1"/>
                  </a:solidFill>
                  <a:latin typeface="+mj-ea"/>
                </a:rPr>
                <a:t>Esther Wilson</a:t>
              </a:r>
              <a:endParaRPr lang="en-US" altLang="zh-CN" sz="1600" dirty="0">
                <a:solidFill>
                  <a:schemeClr val="accent1"/>
                </a:solidFill>
                <a:latin typeface="+mj-ea"/>
              </a:endParaRPr>
            </a:p>
            <a:p>
              <a:pPr algn="ctr">
                <a:lnSpc>
                  <a:spcPct val="150000"/>
                </a:lnSpc>
              </a:pPr>
              <a:r>
                <a:rPr lang="en-US" altLang="zh-CN" sz="1200" dirty="0">
                  <a:solidFill>
                    <a:schemeClr val="accent2"/>
                  </a:solidFill>
                  <a:latin typeface="+mn-ea"/>
                </a:rPr>
                <a:t>Account Manager</a:t>
              </a:r>
              <a:endParaRPr lang="en-US" altLang="zh-CN" sz="1200" dirty="0">
                <a:solidFill>
                  <a:schemeClr val="accent2"/>
                </a:solidFill>
                <a:latin typeface="+mn-ea"/>
              </a:endParaRPr>
            </a:p>
          </p:txBody>
        </p:sp>
        <p:grpSp>
          <p:nvGrpSpPr>
            <p:cNvPr id="82" name="组合 81"/>
            <p:cNvGrpSpPr/>
            <p:nvPr/>
          </p:nvGrpSpPr>
          <p:grpSpPr>
            <a:xfrm>
              <a:off x="8619778" y="5496559"/>
              <a:ext cx="1329544" cy="220942"/>
              <a:chOff x="2210650" y="5496559"/>
              <a:chExt cx="1329544" cy="220942"/>
            </a:xfrm>
            <a:solidFill>
              <a:schemeClr val="accent3"/>
            </a:solidFill>
          </p:grpSpPr>
          <p:sp>
            <p:nvSpPr>
              <p:cNvPr id="83" name="任意多边形 82"/>
              <p:cNvSpPr/>
              <p:nvPr/>
            </p:nvSpPr>
            <p:spPr bwMode="auto">
              <a:xfrm>
                <a:off x="2953817" y="5504565"/>
                <a:ext cx="238638" cy="205062"/>
              </a:xfrm>
              <a:custGeom>
                <a:avLst/>
                <a:gdLst>
                  <a:gd name="connsiteX0" fmla="*/ 1131888 w 3463925"/>
                  <a:gd name="connsiteY0" fmla="*/ 2093913 h 2976563"/>
                  <a:gd name="connsiteX1" fmla="*/ 1109662 w 3463925"/>
                  <a:gd name="connsiteY1" fmla="*/ 2094703 h 2976563"/>
                  <a:gd name="connsiteX2" fmla="*/ 1089025 w 3463925"/>
                  <a:gd name="connsiteY2" fmla="*/ 2097863 h 2976563"/>
                  <a:gd name="connsiteX3" fmla="*/ 1070769 w 3463925"/>
                  <a:gd name="connsiteY3" fmla="*/ 2103394 h 2976563"/>
                  <a:gd name="connsiteX4" fmla="*/ 1052512 w 3463925"/>
                  <a:gd name="connsiteY4" fmla="*/ 2109714 h 2976563"/>
                  <a:gd name="connsiteX5" fmla="*/ 1035050 w 3463925"/>
                  <a:gd name="connsiteY5" fmla="*/ 2117614 h 2976563"/>
                  <a:gd name="connsiteX6" fmla="*/ 1018381 w 3463925"/>
                  <a:gd name="connsiteY6" fmla="*/ 2127885 h 2976563"/>
                  <a:gd name="connsiteX7" fmla="*/ 1003300 w 3463925"/>
                  <a:gd name="connsiteY7" fmla="*/ 2138155 h 2976563"/>
                  <a:gd name="connsiteX8" fmla="*/ 988219 w 3463925"/>
                  <a:gd name="connsiteY8" fmla="*/ 2150006 h 2976563"/>
                  <a:gd name="connsiteX9" fmla="*/ 976312 w 3463925"/>
                  <a:gd name="connsiteY9" fmla="*/ 2163437 h 2976563"/>
                  <a:gd name="connsiteX10" fmla="*/ 963612 w 3463925"/>
                  <a:gd name="connsiteY10" fmla="*/ 2177657 h 2976563"/>
                  <a:gd name="connsiteX11" fmla="*/ 954088 w 3463925"/>
                  <a:gd name="connsiteY11" fmla="*/ 2191878 h 2976563"/>
                  <a:gd name="connsiteX12" fmla="*/ 944562 w 3463925"/>
                  <a:gd name="connsiteY12" fmla="*/ 2207679 h 2976563"/>
                  <a:gd name="connsiteX13" fmla="*/ 937419 w 3463925"/>
                  <a:gd name="connsiteY13" fmla="*/ 2223480 h 2976563"/>
                  <a:gd name="connsiteX14" fmla="*/ 931069 w 3463925"/>
                  <a:gd name="connsiteY14" fmla="*/ 2240071 h 2976563"/>
                  <a:gd name="connsiteX15" fmla="*/ 927100 w 3463925"/>
                  <a:gd name="connsiteY15" fmla="*/ 2256662 h 2976563"/>
                  <a:gd name="connsiteX16" fmla="*/ 923925 w 3463925"/>
                  <a:gd name="connsiteY16" fmla="*/ 2273253 h 2976563"/>
                  <a:gd name="connsiteX17" fmla="*/ 923925 w 3463925"/>
                  <a:gd name="connsiteY17" fmla="*/ 2289843 h 2976563"/>
                  <a:gd name="connsiteX18" fmla="*/ 924719 w 3463925"/>
                  <a:gd name="connsiteY18" fmla="*/ 2306434 h 2976563"/>
                  <a:gd name="connsiteX19" fmla="*/ 927100 w 3463925"/>
                  <a:gd name="connsiteY19" fmla="*/ 2322235 h 2976563"/>
                  <a:gd name="connsiteX20" fmla="*/ 931862 w 3463925"/>
                  <a:gd name="connsiteY20" fmla="*/ 2338036 h 2976563"/>
                  <a:gd name="connsiteX21" fmla="*/ 938212 w 3463925"/>
                  <a:gd name="connsiteY21" fmla="*/ 2352257 h 2976563"/>
                  <a:gd name="connsiteX22" fmla="*/ 946944 w 3463925"/>
                  <a:gd name="connsiteY22" fmla="*/ 2365687 h 2976563"/>
                  <a:gd name="connsiteX23" fmla="*/ 956469 w 3463925"/>
                  <a:gd name="connsiteY23" fmla="*/ 2377538 h 2976563"/>
                  <a:gd name="connsiteX24" fmla="*/ 968375 w 3463925"/>
                  <a:gd name="connsiteY24" fmla="*/ 2388599 h 2976563"/>
                  <a:gd name="connsiteX25" fmla="*/ 980281 w 3463925"/>
                  <a:gd name="connsiteY25" fmla="*/ 2398079 h 2976563"/>
                  <a:gd name="connsiteX26" fmla="*/ 994569 w 3463925"/>
                  <a:gd name="connsiteY26" fmla="*/ 2407560 h 2976563"/>
                  <a:gd name="connsiteX27" fmla="*/ 1008856 w 3463925"/>
                  <a:gd name="connsiteY27" fmla="*/ 2414670 h 2976563"/>
                  <a:gd name="connsiteX28" fmla="*/ 1025525 w 3463925"/>
                  <a:gd name="connsiteY28" fmla="*/ 2421780 h 2976563"/>
                  <a:gd name="connsiteX29" fmla="*/ 1042988 w 3463925"/>
                  <a:gd name="connsiteY29" fmla="*/ 2425731 h 2976563"/>
                  <a:gd name="connsiteX30" fmla="*/ 1060450 w 3463925"/>
                  <a:gd name="connsiteY30" fmla="*/ 2429681 h 2976563"/>
                  <a:gd name="connsiteX31" fmla="*/ 1079500 w 3463925"/>
                  <a:gd name="connsiteY31" fmla="*/ 2430471 h 2976563"/>
                  <a:gd name="connsiteX32" fmla="*/ 1099344 w 3463925"/>
                  <a:gd name="connsiteY32" fmla="*/ 2432051 h 2976563"/>
                  <a:gd name="connsiteX33" fmla="*/ 1119188 w 3463925"/>
                  <a:gd name="connsiteY33" fmla="*/ 2429681 h 2976563"/>
                  <a:gd name="connsiteX34" fmla="*/ 1139031 w 3463925"/>
                  <a:gd name="connsiteY34" fmla="*/ 2426521 h 2976563"/>
                  <a:gd name="connsiteX35" fmla="*/ 1158875 w 3463925"/>
                  <a:gd name="connsiteY35" fmla="*/ 2421780 h 2976563"/>
                  <a:gd name="connsiteX36" fmla="*/ 1177131 w 3463925"/>
                  <a:gd name="connsiteY36" fmla="*/ 2415460 h 2976563"/>
                  <a:gd name="connsiteX37" fmla="*/ 1194594 w 3463925"/>
                  <a:gd name="connsiteY37" fmla="*/ 2408350 h 2976563"/>
                  <a:gd name="connsiteX38" fmla="*/ 1212056 w 3463925"/>
                  <a:gd name="connsiteY38" fmla="*/ 2398869 h 2976563"/>
                  <a:gd name="connsiteX39" fmla="*/ 1228725 w 3463925"/>
                  <a:gd name="connsiteY39" fmla="*/ 2390179 h 2976563"/>
                  <a:gd name="connsiteX40" fmla="*/ 1243806 w 3463925"/>
                  <a:gd name="connsiteY40" fmla="*/ 2379118 h 2976563"/>
                  <a:gd name="connsiteX41" fmla="*/ 1257300 w 3463925"/>
                  <a:gd name="connsiteY41" fmla="*/ 2366478 h 2976563"/>
                  <a:gd name="connsiteX42" fmla="*/ 1269206 w 3463925"/>
                  <a:gd name="connsiteY42" fmla="*/ 2353047 h 2976563"/>
                  <a:gd name="connsiteX43" fmla="*/ 1281112 w 3463925"/>
                  <a:gd name="connsiteY43" fmla="*/ 2339616 h 2976563"/>
                  <a:gd name="connsiteX44" fmla="*/ 1291431 w 3463925"/>
                  <a:gd name="connsiteY44" fmla="*/ 2324605 h 2976563"/>
                  <a:gd name="connsiteX45" fmla="*/ 1299369 w 3463925"/>
                  <a:gd name="connsiteY45" fmla="*/ 2309594 h 2976563"/>
                  <a:gd name="connsiteX46" fmla="*/ 1305719 w 3463925"/>
                  <a:gd name="connsiteY46" fmla="*/ 2293794 h 2976563"/>
                  <a:gd name="connsiteX47" fmla="*/ 1310481 w 3463925"/>
                  <a:gd name="connsiteY47" fmla="*/ 2277993 h 2976563"/>
                  <a:gd name="connsiteX48" fmla="*/ 1313656 w 3463925"/>
                  <a:gd name="connsiteY48" fmla="*/ 2261402 h 2976563"/>
                  <a:gd name="connsiteX49" fmla="*/ 1314450 w 3463925"/>
                  <a:gd name="connsiteY49" fmla="*/ 2244811 h 2976563"/>
                  <a:gd name="connsiteX50" fmla="*/ 1313656 w 3463925"/>
                  <a:gd name="connsiteY50" fmla="*/ 2227430 h 2976563"/>
                  <a:gd name="connsiteX51" fmla="*/ 1310481 w 3463925"/>
                  <a:gd name="connsiteY51" fmla="*/ 2212419 h 2976563"/>
                  <a:gd name="connsiteX52" fmla="*/ 1306512 w 3463925"/>
                  <a:gd name="connsiteY52" fmla="*/ 2195828 h 2976563"/>
                  <a:gd name="connsiteX53" fmla="*/ 1300162 w 3463925"/>
                  <a:gd name="connsiteY53" fmla="*/ 2181608 h 2976563"/>
                  <a:gd name="connsiteX54" fmla="*/ 1292225 w 3463925"/>
                  <a:gd name="connsiteY54" fmla="*/ 2167387 h 2976563"/>
                  <a:gd name="connsiteX55" fmla="*/ 1282700 w 3463925"/>
                  <a:gd name="connsiteY55" fmla="*/ 2153956 h 2976563"/>
                  <a:gd name="connsiteX56" fmla="*/ 1271588 w 3463925"/>
                  <a:gd name="connsiteY56" fmla="*/ 2142896 h 2976563"/>
                  <a:gd name="connsiteX57" fmla="*/ 1258094 w 3463925"/>
                  <a:gd name="connsiteY57" fmla="*/ 2131835 h 2976563"/>
                  <a:gd name="connsiteX58" fmla="*/ 1244600 w 3463925"/>
                  <a:gd name="connsiteY58" fmla="*/ 2121564 h 2976563"/>
                  <a:gd name="connsiteX59" fmla="*/ 1228725 w 3463925"/>
                  <a:gd name="connsiteY59" fmla="*/ 2113664 h 2976563"/>
                  <a:gd name="connsiteX60" fmla="*/ 1212056 w 3463925"/>
                  <a:gd name="connsiteY60" fmla="*/ 2106554 h 2976563"/>
                  <a:gd name="connsiteX61" fmla="*/ 1193800 w 3463925"/>
                  <a:gd name="connsiteY61" fmla="*/ 2101023 h 2976563"/>
                  <a:gd name="connsiteX62" fmla="*/ 1173956 w 3463925"/>
                  <a:gd name="connsiteY62" fmla="*/ 2097073 h 2976563"/>
                  <a:gd name="connsiteX63" fmla="*/ 1153319 w 3463925"/>
                  <a:gd name="connsiteY63" fmla="*/ 2093913 h 2976563"/>
                  <a:gd name="connsiteX64" fmla="*/ 1430769 w 3463925"/>
                  <a:gd name="connsiteY64" fmla="*/ 2000250 h 2976563"/>
                  <a:gd name="connsiteX65" fmla="*/ 1423588 w 3463925"/>
                  <a:gd name="connsiteY65" fmla="*/ 2001040 h 2976563"/>
                  <a:gd name="connsiteX66" fmla="*/ 1415609 w 3463925"/>
                  <a:gd name="connsiteY66" fmla="*/ 2002619 h 2976563"/>
                  <a:gd name="connsiteX67" fmla="*/ 1407630 w 3463925"/>
                  <a:gd name="connsiteY67" fmla="*/ 2005778 h 2976563"/>
                  <a:gd name="connsiteX68" fmla="*/ 1400449 w 3463925"/>
                  <a:gd name="connsiteY68" fmla="*/ 2008937 h 2976563"/>
                  <a:gd name="connsiteX69" fmla="*/ 1391672 w 3463925"/>
                  <a:gd name="connsiteY69" fmla="*/ 2014466 h 2976563"/>
                  <a:gd name="connsiteX70" fmla="*/ 1383693 w 3463925"/>
                  <a:gd name="connsiteY70" fmla="*/ 2019204 h 2976563"/>
                  <a:gd name="connsiteX71" fmla="*/ 1376512 w 3463925"/>
                  <a:gd name="connsiteY71" fmla="*/ 2024733 h 2976563"/>
                  <a:gd name="connsiteX72" fmla="*/ 1371724 w 3463925"/>
                  <a:gd name="connsiteY72" fmla="*/ 2030261 h 2976563"/>
                  <a:gd name="connsiteX73" fmla="*/ 1365341 w 3463925"/>
                  <a:gd name="connsiteY73" fmla="*/ 2036579 h 2976563"/>
                  <a:gd name="connsiteX74" fmla="*/ 1361351 w 3463925"/>
                  <a:gd name="connsiteY74" fmla="*/ 2043687 h 2976563"/>
                  <a:gd name="connsiteX75" fmla="*/ 1356564 w 3463925"/>
                  <a:gd name="connsiteY75" fmla="*/ 2050795 h 2976563"/>
                  <a:gd name="connsiteX76" fmla="*/ 1354170 w 3463925"/>
                  <a:gd name="connsiteY76" fmla="*/ 2057903 h 2976563"/>
                  <a:gd name="connsiteX77" fmla="*/ 1351777 w 3463925"/>
                  <a:gd name="connsiteY77" fmla="*/ 2065011 h 2976563"/>
                  <a:gd name="connsiteX78" fmla="*/ 1349383 w 3463925"/>
                  <a:gd name="connsiteY78" fmla="*/ 2072119 h 2976563"/>
                  <a:gd name="connsiteX79" fmla="*/ 1348585 w 3463925"/>
                  <a:gd name="connsiteY79" fmla="*/ 2080806 h 2976563"/>
                  <a:gd name="connsiteX80" fmla="*/ 1347787 w 3463925"/>
                  <a:gd name="connsiteY80" fmla="*/ 2087914 h 2976563"/>
                  <a:gd name="connsiteX81" fmla="*/ 1347787 w 3463925"/>
                  <a:gd name="connsiteY81" fmla="*/ 2095022 h 2976563"/>
                  <a:gd name="connsiteX82" fmla="*/ 1348585 w 3463925"/>
                  <a:gd name="connsiteY82" fmla="*/ 2102919 h 2976563"/>
                  <a:gd name="connsiteX83" fmla="*/ 1350979 w 3463925"/>
                  <a:gd name="connsiteY83" fmla="*/ 2110027 h 2976563"/>
                  <a:gd name="connsiteX84" fmla="*/ 1352574 w 3463925"/>
                  <a:gd name="connsiteY84" fmla="*/ 2116345 h 2976563"/>
                  <a:gd name="connsiteX85" fmla="*/ 1355766 w 3463925"/>
                  <a:gd name="connsiteY85" fmla="*/ 2123453 h 2976563"/>
                  <a:gd name="connsiteX86" fmla="*/ 1358958 w 3463925"/>
                  <a:gd name="connsiteY86" fmla="*/ 2129771 h 2976563"/>
                  <a:gd name="connsiteX87" fmla="*/ 1362947 w 3463925"/>
                  <a:gd name="connsiteY87" fmla="*/ 2135300 h 2976563"/>
                  <a:gd name="connsiteX88" fmla="*/ 1366937 w 3463925"/>
                  <a:gd name="connsiteY88" fmla="*/ 2140828 h 2976563"/>
                  <a:gd name="connsiteX89" fmla="*/ 1372522 w 3463925"/>
                  <a:gd name="connsiteY89" fmla="*/ 2144777 h 2976563"/>
                  <a:gd name="connsiteX90" fmla="*/ 1377310 w 3463925"/>
                  <a:gd name="connsiteY90" fmla="*/ 2148726 h 2976563"/>
                  <a:gd name="connsiteX91" fmla="*/ 1383693 w 3463925"/>
                  <a:gd name="connsiteY91" fmla="*/ 2151885 h 2976563"/>
                  <a:gd name="connsiteX92" fmla="*/ 1390076 w 3463925"/>
                  <a:gd name="connsiteY92" fmla="*/ 2154254 h 2976563"/>
                  <a:gd name="connsiteX93" fmla="*/ 1396459 w 3463925"/>
                  <a:gd name="connsiteY93" fmla="*/ 2155833 h 2976563"/>
                  <a:gd name="connsiteX94" fmla="*/ 1403640 w 3463925"/>
                  <a:gd name="connsiteY94" fmla="*/ 2157413 h 2976563"/>
                  <a:gd name="connsiteX95" fmla="*/ 1410822 w 3463925"/>
                  <a:gd name="connsiteY95" fmla="*/ 2157413 h 2976563"/>
                  <a:gd name="connsiteX96" fmla="*/ 1418003 w 3463925"/>
                  <a:gd name="connsiteY96" fmla="*/ 2155833 h 2976563"/>
                  <a:gd name="connsiteX97" fmla="*/ 1425184 w 3463925"/>
                  <a:gd name="connsiteY97" fmla="*/ 2155044 h 2976563"/>
                  <a:gd name="connsiteX98" fmla="*/ 1432365 w 3463925"/>
                  <a:gd name="connsiteY98" fmla="*/ 2152674 h 2976563"/>
                  <a:gd name="connsiteX99" fmla="*/ 1439546 w 3463925"/>
                  <a:gd name="connsiteY99" fmla="*/ 2151095 h 2976563"/>
                  <a:gd name="connsiteX100" fmla="*/ 1446727 w 3463925"/>
                  <a:gd name="connsiteY100" fmla="*/ 2147936 h 2976563"/>
                  <a:gd name="connsiteX101" fmla="*/ 1453908 w 3463925"/>
                  <a:gd name="connsiteY101" fmla="*/ 2143987 h 2976563"/>
                  <a:gd name="connsiteX102" fmla="*/ 1461090 w 3463925"/>
                  <a:gd name="connsiteY102" fmla="*/ 2138459 h 2976563"/>
                  <a:gd name="connsiteX103" fmla="*/ 1467473 w 3463925"/>
                  <a:gd name="connsiteY103" fmla="*/ 2133720 h 2976563"/>
                  <a:gd name="connsiteX104" fmla="*/ 1473058 w 3463925"/>
                  <a:gd name="connsiteY104" fmla="*/ 2127402 h 2976563"/>
                  <a:gd name="connsiteX105" fmla="*/ 1478644 w 3463925"/>
                  <a:gd name="connsiteY105" fmla="*/ 2121084 h 2976563"/>
                  <a:gd name="connsiteX106" fmla="*/ 1483431 w 3463925"/>
                  <a:gd name="connsiteY106" fmla="*/ 2113976 h 2976563"/>
                  <a:gd name="connsiteX107" fmla="*/ 1488218 w 3463925"/>
                  <a:gd name="connsiteY107" fmla="*/ 2106868 h 2976563"/>
                  <a:gd name="connsiteX108" fmla="*/ 1490612 w 3463925"/>
                  <a:gd name="connsiteY108" fmla="*/ 2099760 h 2976563"/>
                  <a:gd name="connsiteX109" fmla="*/ 1493804 w 3463925"/>
                  <a:gd name="connsiteY109" fmla="*/ 2092652 h 2976563"/>
                  <a:gd name="connsiteX110" fmla="*/ 1496995 w 3463925"/>
                  <a:gd name="connsiteY110" fmla="*/ 2085544 h 2976563"/>
                  <a:gd name="connsiteX111" fmla="*/ 1497793 w 3463925"/>
                  <a:gd name="connsiteY111" fmla="*/ 2078437 h 2976563"/>
                  <a:gd name="connsiteX112" fmla="*/ 1499389 w 3463925"/>
                  <a:gd name="connsiteY112" fmla="*/ 2070539 h 2976563"/>
                  <a:gd name="connsiteX113" fmla="*/ 1500187 w 3463925"/>
                  <a:gd name="connsiteY113" fmla="*/ 2063431 h 2976563"/>
                  <a:gd name="connsiteX114" fmla="*/ 1499389 w 3463925"/>
                  <a:gd name="connsiteY114" fmla="*/ 2056323 h 2976563"/>
                  <a:gd name="connsiteX115" fmla="*/ 1497793 w 3463925"/>
                  <a:gd name="connsiteY115" fmla="*/ 2049215 h 2976563"/>
                  <a:gd name="connsiteX116" fmla="*/ 1496995 w 3463925"/>
                  <a:gd name="connsiteY116" fmla="*/ 2042107 h 2976563"/>
                  <a:gd name="connsiteX117" fmla="*/ 1493804 w 3463925"/>
                  <a:gd name="connsiteY117" fmla="*/ 2035789 h 2976563"/>
                  <a:gd name="connsiteX118" fmla="*/ 1490612 w 3463925"/>
                  <a:gd name="connsiteY118" fmla="*/ 2028681 h 2976563"/>
                  <a:gd name="connsiteX119" fmla="*/ 1486623 w 3463925"/>
                  <a:gd name="connsiteY119" fmla="*/ 2023153 h 2976563"/>
                  <a:gd name="connsiteX120" fmla="*/ 1482633 w 3463925"/>
                  <a:gd name="connsiteY120" fmla="*/ 2018415 h 2976563"/>
                  <a:gd name="connsiteX121" fmla="*/ 1477846 w 3463925"/>
                  <a:gd name="connsiteY121" fmla="*/ 2012886 h 2976563"/>
                  <a:gd name="connsiteX122" fmla="*/ 1472260 w 3463925"/>
                  <a:gd name="connsiteY122" fmla="*/ 2008937 h 2976563"/>
                  <a:gd name="connsiteX123" fmla="*/ 1465877 w 3463925"/>
                  <a:gd name="connsiteY123" fmla="*/ 2005778 h 2976563"/>
                  <a:gd name="connsiteX124" fmla="*/ 1460292 w 3463925"/>
                  <a:gd name="connsiteY124" fmla="*/ 2004199 h 2976563"/>
                  <a:gd name="connsiteX125" fmla="*/ 1453111 w 3463925"/>
                  <a:gd name="connsiteY125" fmla="*/ 2001830 h 2976563"/>
                  <a:gd name="connsiteX126" fmla="*/ 1446727 w 3463925"/>
                  <a:gd name="connsiteY126" fmla="*/ 2000250 h 2976563"/>
                  <a:gd name="connsiteX127" fmla="*/ 1439546 w 3463925"/>
                  <a:gd name="connsiteY127" fmla="*/ 2000250 h 2976563"/>
                  <a:gd name="connsiteX128" fmla="*/ 1342170 w 3463925"/>
                  <a:gd name="connsiteY128" fmla="*/ 1662113 h 2976563"/>
                  <a:gd name="connsiteX129" fmla="*/ 1368326 w 3463925"/>
                  <a:gd name="connsiteY129" fmla="*/ 1662113 h 2976563"/>
                  <a:gd name="connsiteX130" fmla="*/ 1391311 w 3463925"/>
                  <a:gd name="connsiteY130" fmla="*/ 1662908 h 2976563"/>
                  <a:gd name="connsiteX131" fmla="*/ 1415090 w 3463925"/>
                  <a:gd name="connsiteY131" fmla="*/ 1663703 h 2976563"/>
                  <a:gd name="connsiteX132" fmla="*/ 1438075 w 3463925"/>
                  <a:gd name="connsiteY132" fmla="*/ 1666088 h 2976563"/>
                  <a:gd name="connsiteX133" fmla="*/ 1460268 w 3463925"/>
                  <a:gd name="connsiteY133" fmla="*/ 1669268 h 2976563"/>
                  <a:gd name="connsiteX134" fmla="*/ 1481668 w 3463925"/>
                  <a:gd name="connsiteY134" fmla="*/ 1673244 h 2976563"/>
                  <a:gd name="connsiteX135" fmla="*/ 1502276 w 3463925"/>
                  <a:gd name="connsiteY135" fmla="*/ 1678014 h 2976563"/>
                  <a:gd name="connsiteX136" fmla="*/ 1522884 w 3463925"/>
                  <a:gd name="connsiteY136" fmla="*/ 1683579 h 2976563"/>
                  <a:gd name="connsiteX137" fmla="*/ 1541907 w 3463925"/>
                  <a:gd name="connsiteY137" fmla="*/ 1688350 h 2976563"/>
                  <a:gd name="connsiteX138" fmla="*/ 1560929 w 3463925"/>
                  <a:gd name="connsiteY138" fmla="*/ 1695505 h 2976563"/>
                  <a:gd name="connsiteX139" fmla="*/ 1579159 w 3463925"/>
                  <a:gd name="connsiteY139" fmla="*/ 1702661 h 2976563"/>
                  <a:gd name="connsiteX140" fmla="*/ 1596596 w 3463925"/>
                  <a:gd name="connsiteY140" fmla="*/ 1709816 h 2976563"/>
                  <a:gd name="connsiteX141" fmla="*/ 1612449 w 3463925"/>
                  <a:gd name="connsiteY141" fmla="*/ 1718562 h 2976563"/>
                  <a:gd name="connsiteX142" fmla="*/ 1629093 w 3463925"/>
                  <a:gd name="connsiteY142" fmla="*/ 1727307 h 2976563"/>
                  <a:gd name="connsiteX143" fmla="*/ 1645738 w 3463925"/>
                  <a:gd name="connsiteY143" fmla="*/ 1736848 h 2976563"/>
                  <a:gd name="connsiteX144" fmla="*/ 1660005 w 3463925"/>
                  <a:gd name="connsiteY144" fmla="*/ 1747184 h 2976563"/>
                  <a:gd name="connsiteX145" fmla="*/ 1674272 w 3463925"/>
                  <a:gd name="connsiteY145" fmla="*/ 1757519 h 2976563"/>
                  <a:gd name="connsiteX146" fmla="*/ 1688539 w 3463925"/>
                  <a:gd name="connsiteY146" fmla="*/ 1768650 h 2976563"/>
                  <a:gd name="connsiteX147" fmla="*/ 1702013 w 3463925"/>
                  <a:gd name="connsiteY147" fmla="*/ 1779781 h 2976563"/>
                  <a:gd name="connsiteX148" fmla="*/ 1713902 w 3463925"/>
                  <a:gd name="connsiteY148" fmla="*/ 1792501 h 2976563"/>
                  <a:gd name="connsiteX149" fmla="*/ 1726584 w 3463925"/>
                  <a:gd name="connsiteY149" fmla="*/ 1804427 h 2976563"/>
                  <a:gd name="connsiteX150" fmla="*/ 1737680 w 3463925"/>
                  <a:gd name="connsiteY150" fmla="*/ 1817148 h 2976563"/>
                  <a:gd name="connsiteX151" fmla="*/ 1748777 w 3463925"/>
                  <a:gd name="connsiteY151" fmla="*/ 1829869 h 2976563"/>
                  <a:gd name="connsiteX152" fmla="*/ 1759081 w 3463925"/>
                  <a:gd name="connsiteY152" fmla="*/ 1843385 h 2976563"/>
                  <a:gd name="connsiteX153" fmla="*/ 1768592 w 3463925"/>
                  <a:gd name="connsiteY153" fmla="*/ 1856901 h 2976563"/>
                  <a:gd name="connsiteX154" fmla="*/ 1777311 w 3463925"/>
                  <a:gd name="connsiteY154" fmla="*/ 1871212 h 2976563"/>
                  <a:gd name="connsiteX155" fmla="*/ 1786030 w 3463925"/>
                  <a:gd name="connsiteY155" fmla="*/ 1885523 h 2976563"/>
                  <a:gd name="connsiteX156" fmla="*/ 1801882 w 3463925"/>
                  <a:gd name="connsiteY156" fmla="*/ 1914144 h 2976563"/>
                  <a:gd name="connsiteX157" fmla="*/ 1814563 w 3463925"/>
                  <a:gd name="connsiteY157" fmla="*/ 1945151 h 2976563"/>
                  <a:gd name="connsiteX158" fmla="*/ 1825660 w 3463925"/>
                  <a:gd name="connsiteY158" fmla="*/ 1976158 h 2976563"/>
                  <a:gd name="connsiteX159" fmla="*/ 1835171 w 3463925"/>
                  <a:gd name="connsiteY159" fmla="*/ 2007165 h 2976563"/>
                  <a:gd name="connsiteX160" fmla="*/ 1842304 w 3463925"/>
                  <a:gd name="connsiteY160" fmla="*/ 2038967 h 2976563"/>
                  <a:gd name="connsiteX161" fmla="*/ 1846268 w 3463925"/>
                  <a:gd name="connsiteY161" fmla="*/ 2070770 h 2976563"/>
                  <a:gd name="connsiteX162" fmla="*/ 1849438 w 3463925"/>
                  <a:gd name="connsiteY162" fmla="*/ 2102572 h 2976563"/>
                  <a:gd name="connsiteX163" fmla="*/ 1849438 w 3463925"/>
                  <a:gd name="connsiteY163" fmla="*/ 2134374 h 2976563"/>
                  <a:gd name="connsiteX164" fmla="*/ 1848645 w 3463925"/>
                  <a:gd name="connsiteY164" fmla="*/ 2166176 h 2976563"/>
                  <a:gd name="connsiteX165" fmla="*/ 1845475 w 3463925"/>
                  <a:gd name="connsiteY165" fmla="*/ 2197183 h 2976563"/>
                  <a:gd name="connsiteX166" fmla="*/ 1839927 w 3463925"/>
                  <a:gd name="connsiteY166" fmla="*/ 2226600 h 2976563"/>
                  <a:gd name="connsiteX167" fmla="*/ 1832793 w 3463925"/>
                  <a:gd name="connsiteY167" fmla="*/ 2256812 h 2976563"/>
                  <a:gd name="connsiteX168" fmla="*/ 1824867 w 3463925"/>
                  <a:gd name="connsiteY168" fmla="*/ 2285434 h 2976563"/>
                  <a:gd name="connsiteX169" fmla="*/ 1813771 w 3463925"/>
                  <a:gd name="connsiteY169" fmla="*/ 2311670 h 2976563"/>
                  <a:gd name="connsiteX170" fmla="*/ 1801089 w 3463925"/>
                  <a:gd name="connsiteY170" fmla="*/ 2337907 h 2976563"/>
                  <a:gd name="connsiteX171" fmla="*/ 1787615 w 3463925"/>
                  <a:gd name="connsiteY171" fmla="*/ 2360963 h 2976563"/>
                  <a:gd name="connsiteX172" fmla="*/ 1771763 w 3463925"/>
                  <a:gd name="connsiteY172" fmla="*/ 2384020 h 2976563"/>
                  <a:gd name="connsiteX173" fmla="*/ 1755118 w 3463925"/>
                  <a:gd name="connsiteY173" fmla="*/ 2405486 h 2976563"/>
                  <a:gd name="connsiteX174" fmla="*/ 1736888 w 3463925"/>
                  <a:gd name="connsiteY174" fmla="*/ 2424568 h 2976563"/>
                  <a:gd name="connsiteX175" fmla="*/ 1717073 w 3463925"/>
                  <a:gd name="connsiteY175" fmla="*/ 2444444 h 2976563"/>
                  <a:gd name="connsiteX176" fmla="*/ 1698050 w 3463925"/>
                  <a:gd name="connsiteY176" fmla="*/ 2463525 h 2976563"/>
                  <a:gd name="connsiteX177" fmla="*/ 1677442 w 3463925"/>
                  <a:gd name="connsiteY177" fmla="*/ 2481016 h 2976563"/>
                  <a:gd name="connsiteX178" fmla="*/ 1656042 w 3463925"/>
                  <a:gd name="connsiteY178" fmla="*/ 2498507 h 2976563"/>
                  <a:gd name="connsiteX179" fmla="*/ 1633056 w 3463925"/>
                  <a:gd name="connsiteY179" fmla="*/ 2515203 h 2976563"/>
                  <a:gd name="connsiteX180" fmla="*/ 1610071 w 3463925"/>
                  <a:gd name="connsiteY180" fmla="*/ 2530309 h 2976563"/>
                  <a:gd name="connsiteX181" fmla="*/ 1586293 w 3463925"/>
                  <a:gd name="connsiteY181" fmla="*/ 2544620 h 2976563"/>
                  <a:gd name="connsiteX182" fmla="*/ 1561722 w 3463925"/>
                  <a:gd name="connsiteY182" fmla="*/ 2558136 h 2976563"/>
                  <a:gd name="connsiteX183" fmla="*/ 1536358 w 3463925"/>
                  <a:gd name="connsiteY183" fmla="*/ 2570857 h 2976563"/>
                  <a:gd name="connsiteX184" fmla="*/ 1510202 w 3463925"/>
                  <a:gd name="connsiteY184" fmla="*/ 2581988 h 2976563"/>
                  <a:gd name="connsiteX185" fmla="*/ 1484046 w 3463925"/>
                  <a:gd name="connsiteY185" fmla="*/ 2592323 h 2976563"/>
                  <a:gd name="connsiteX186" fmla="*/ 1456305 w 3463925"/>
                  <a:gd name="connsiteY186" fmla="*/ 2601864 h 2976563"/>
                  <a:gd name="connsiteX187" fmla="*/ 1428564 w 3463925"/>
                  <a:gd name="connsiteY187" fmla="*/ 2609815 h 2976563"/>
                  <a:gd name="connsiteX188" fmla="*/ 1400823 w 3463925"/>
                  <a:gd name="connsiteY188" fmla="*/ 2616175 h 2976563"/>
                  <a:gd name="connsiteX189" fmla="*/ 1372289 w 3463925"/>
                  <a:gd name="connsiteY189" fmla="*/ 2621740 h 2976563"/>
                  <a:gd name="connsiteX190" fmla="*/ 1342170 w 3463925"/>
                  <a:gd name="connsiteY190" fmla="*/ 2626511 h 2976563"/>
                  <a:gd name="connsiteX191" fmla="*/ 1313636 w 3463925"/>
                  <a:gd name="connsiteY191" fmla="*/ 2628896 h 2976563"/>
                  <a:gd name="connsiteX192" fmla="*/ 1282724 w 3463925"/>
                  <a:gd name="connsiteY192" fmla="*/ 2631281 h 2976563"/>
                  <a:gd name="connsiteX193" fmla="*/ 1253398 w 3463925"/>
                  <a:gd name="connsiteY193" fmla="*/ 2632076 h 2976563"/>
                  <a:gd name="connsiteX194" fmla="*/ 1222486 w 3463925"/>
                  <a:gd name="connsiteY194" fmla="*/ 2631281 h 2976563"/>
                  <a:gd name="connsiteX195" fmla="*/ 1192367 w 3463925"/>
                  <a:gd name="connsiteY195" fmla="*/ 2628101 h 2976563"/>
                  <a:gd name="connsiteX196" fmla="*/ 1161455 w 3463925"/>
                  <a:gd name="connsiteY196" fmla="*/ 2624921 h 2976563"/>
                  <a:gd name="connsiteX197" fmla="*/ 1129751 w 3463925"/>
                  <a:gd name="connsiteY197" fmla="*/ 2620150 h 2976563"/>
                  <a:gd name="connsiteX198" fmla="*/ 1098047 w 3463925"/>
                  <a:gd name="connsiteY198" fmla="*/ 2612995 h 2976563"/>
                  <a:gd name="connsiteX199" fmla="*/ 1066343 w 3463925"/>
                  <a:gd name="connsiteY199" fmla="*/ 2604249 h 2976563"/>
                  <a:gd name="connsiteX200" fmla="*/ 1035431 w 3463925"/>
                  <a:gd name="connsiteY200" fmla="*/ 2595504 h 2976563"/>
                  <a:gd name="connsiteX201" fmla="*/ 1002934 w 3463925"/>
                  <a:gd name="connsiteY201" fmla="*/ 2584373 h 2976563"/>
                  <a:gd name="connsiteX202" fmla="*/ 971230 w 3463925"/>
                  <a:gd name="connsiteY202" fmla="*/ 2570857 h 2976563"/>
                  <a:gd name="connsiteX203" fmla="*/ 938733 w 3463925"/>
                  <a:gd name="connsiteY203" fmla="*/ 2556546 h 2976563"/>
                  <a:gd name="connsiteX204" fmla="*/ 907029 w 3463925"/>
                  <a:gd name="connsiteY204" fmla="*/ 2539850 h 2976563"/>
                  <a:gd name="connsiteX205" fmla="*/ 892762 w 3463925"/>
                  <a:gd name="connsiteY205" fmla="*/ 2530309 h 2976563"/>
                  <a:gd name="connsiteX206" fmla="*/ 880080 w 3463925"/>
                  <a:gd name="connsiteY206" fmla="*/ 2522359 h 2976563"/>
                  <a:gd name="connsiteX207" fmla="*/ 866606 w 3463925"/>
                  <a:gd name="connsiteY207" fmla="*/ 2512818 h 2976563"/>
                  <a:gd name="connsiteX208" fmla="*/ 855509 w 3463925"/>
                  <a:gd name="connsiteY208" fmla="*/ 2503278 h 2976563"/>
                  <a:gd name="connsiteX209" fmla="*/ 843620 w 3463925"/>
                  <a:gd name="connsiteY209" fmla="*/ 2493737 h 2976563"/>
                  <a:gd name="connsiteX210" fmla="*/ 833316 w 3463925"/>
                  <a:gd name="connsiteY210" fmla="*/ 2483401 h 2976563"/>
                  <a:gd name="connsiteX211" fmla="*/ 824598 w 3463925"/>
                  <a:gd name="connsiteY211" fmla="*/ 2472271 h 2976563"/>
                  <a:gd name="connsiteX212" fmla="*/ 815086 w 3463925"/>
                  <a:gd name="connsiteY212" fmla="*/ 2461935 h 2976563"/>
                  <a:gd name="connsiteX213" fmla="*/ 807160 w 3463925"/>
                  <a:gd name="connsiteY213" fmla="*/ 2451599 h 2976563"/>
                  <a:gd name="connsiteX214" fmla="*/ 800027 w 3463925"/>
                  <a:gd name="connsiteY214" fmla="*/ 2440469 h 2976563"/>
                  <a:gd name="connsiteX215" fmla="*/ 787345 w 3463925"/>
                  <a:gd name="connsiteY215" fmla="*/ 2419002 h 2976563"/>
                  <a:gd name="connsiteX216" fmla="*/ 777041 w 3463925"/>
                  <a:gd name="connsiteY216" fmla="*/ 2396741 h 2976563"/>
                  <a:gd name="connsiteX217" fmla="*/ 769115 w 3463925"/>
                  <a:gd name="connsiteY217" fmla="*/ 2376864 h 2976563"/>
                  <a:gd name="connsiteX218" fmla="*/ 762774 w 3463925"/>
                  <a:gd name="connsiteY218" fmla="*/ 2356988 h 2976563"/>
                  <a:gd name="connsiteX219" fmla="*/ 758811 w 3463925"/>
                  <a:gd name="connsiteY219" fmla="*/ 2338702 h 2976563"/>
                  <a:gd name="connsiteX220" fmla="*/ 755641 w 3463925"/>
                  <a:gd name="connsiteY220" fmla="*/ 2322006 h 2976563"/>
                  <a:gd name="connsiteX221" fmla="*/ 754056 w 3463925"/>
                  <a:gd name="connsiteY221" fmla="*/ 2307695 h 2976563"/>
                  <a:gd name="connsiteX222" fmla="*/ 752470 w 3463925"/>
                  <a:gd name="connsiteY222" fmla="*/ 2287024 h 2976563"/>
                  <a:gd name="connsiteX223" fmla="*/ 752470 w 3463925"/>
                  <a:gd name="connsiteY223" fmla="*/ 2279073 h 2976563"/>
                  <a:gd name="connsiteX224" fmla="*/ 751678 w 3463925"/>
                  <a:gd name="connsiteY224" fmla="*/ 2272713 h 2976563"/>
                  <a:gd name="connsiteX225" fmla="*/ 750885 w 3463925"/>
                  <a:gd name="connsiteY225" fmla="*/ 2256812 h 2976563"/>
                  <a:gd name="connsiteX226" fmla="*/ 749300 w 3463925"/>
                  <a:gd name="connsiteY226" fmla="*/ 2228985 h 2976563"/>
                  <a:gd name="connsiteX227" fmla="*/ 750885 w 3463925"/>
                  <a:gd name="connsiteY227" fmla="*/ 2194003 h 2976563"/>
                  <a:gd name="connsiteX228" fmla="*/ 752470 w 3463925"/>
                  <a:gd name="connsiteY228" fmla="*/ 2173331 h 2976563"/>
                  <a:gd name="connsiteX229" fmla="*/ 754848 w 3463925"/>
                  <a:gd name="connsiteY229" fmla="*/ 2151865 h 2976563"/>
                  <a:gd name="connsiteX230" fmla="*/ 758019 w 3463925"/>
                  <a:gd name="connsiteY230" fmla="*/ 2128013 h 2976563"/>
                  <a:gd name="connsiteX231" fmla="*/ 761982 w 3463925"/>
                  <a:gd name="connsiteY231" fmla="*/ 2103367 h 2976563"/>
                  <a:gd name="connsiteX232" fmla="*/ 766737 w 3463925"/>
                  <a:gd name="connsiteY232" fmla="*/ 2078720 h 2976563"/>
                  <a:gd name="connsiteX233" fmla="*/ 773078 w 3463925"/>
                  <a:gd name="connsiteY233" fmla="*/ 2051688 h 2976563"/>
                  <a:gd name="connsiteX234" fmla="*/ 781797 w 3463925"/>
                  <a:gd name="connsiteY234" fmla="*/ 2026247 h 2976563"/>
                  <a:gd name="connsiteX235" fmla="*/ 791308 w 3463925"/>
                  <a:gd name="connsiteY235" fmla="*/ 1998420 h 2976563"/>
                  <a:gd name="connsiteX236" fmla="*/ 803197 w 3463925"/>
                  <a:gd name="connsiteY236" fmla="*/ 1972183 h 2976563"/>
                  <a:gd name="connsiteX237" fmla="*/ 815086 w 3463925"/>
                  <a:gd name="connsiteY237" fmla="*/ 1944356 h 2976563"/>
                  <a:gd name="connsiteX238" fmla="*/ 830938 w 3463925"/>
                  <a:gd name="connsiteY238" fmla="*/ 1917325 h 2976563"/>
                  <a:gd name="connsiteX239" fmla="*/ 847583 w 3463925"/>
                  <a:gd name="connsiteY239" fmla="*/ 1891088 h 2976563"/>
                  <a:gd name="connsiteX240" fmla="*/ 867398 w 3463925"/>
                  <a:gd name="connsiteY240" fmla="*/ 1864851 h 2976563"/>
                  <a:gd name="connsiteX241" fmla="*/ 888799 w 3463925"/>
                  <a:gd name="connsiteY241" fmla="*/ 1839410 h 2976563"/>
                  <a:gd name="connsiteX242" fmla="*/ 901480 w 3463925"/>
                  <a:gd name="connsiteY242" fmla="*/ 1827484 h 2976563"/>
                  <a:gd name="connsiteX243" fmla="*/ 913370 w 3463925"/>
                  <a:gd name="connsiteY243" fmla="*/ 1814763 h 2976563"/>
                  <a:gd name="connsiteX244" fmla="*/ 926844 w 3463925"/>
                  <a:gd name="connsiteY244" fmla="*/ 1803632 h 2976563"/>
                  <a:gd name="connsiteX245" fmla="*/ 940318 w 3463925"/>
                  <a:gd name="connsiteY245" fmla="*/ 1790911 h 2976563"/>
                  <a:gd name="connsiteX246" fmla="*/ 954585 w 3463925"/>
                  <a:gd name="connsiteY246" fmla="*/ 1780576 h 2976563"/>
                  <a:gd name="connsiteX247" fmla="*/ 969645 w 3463925"/>
                  <a:gd name="connsiteY247" fmla="*/ 1769445 h 2976563"/>
                  <a:gd name="connsiteX248" fmla="*/ 985497 w 3463925"/>
                  <a:gd name="connsiteY248" fmla="*/ 1759109 h 2976563"/>
                  <a:gd name="connsiteX249" fmla="*/ 1002934 w 3463925"/>
                  <a:gd name="connsiteY249" fmla="*/ 1748774 h 2976563"/>
                  <a:gd name="connsiteX250" fmla="*/ 1020371 w 3463925"/>
                  <a:gd name="connsiteY250" fmla="*/ 1740028 h 2976563"/>
                  <a:gd name="connsiteX251" fmla="*/ 1037016 w 3463925"/>
                  <a:gd name="connsiteY251" fmla="*/ 1730487 h 2976563"/>
                  <a:gd name="connsiteX252" fmla="*/ 1056831 w 3463925"/>
                  <a:gd name="connsiteY252" fmla="*/ 1721742 h 2976563"/>
                  <a:gd name="connsiteX253" fmla="*/ 1076647 w 3463925"/>
                  <a:gd name="connsiteY253" fmla="*/ 1712996 h 2976563"/>
                  <a:gd name="connsiteX254" fmla="*/ 1096462 w 3463925"/>
                  <a:gd name="connsiteY254" fmla="*/ 1705046 h 2976563"/>
                  <a:gd name="connsiteX255" fmla="*/ 1118655 w 3463925"/>
                  <a:gd name="connsiteY255" fmla="*/ 1697890 h 2976563"/>
                  <a:gd name="connsiteX256" fmla="*/ 1140848 w 3463925"/>
                  <a:gd name="connsiteY256" fmla="*/ 1691530 h 2976563"/>
                  <a:gd name="connsiteX257" fmla="*/ 1163041 w 3463925"/>
                  <a:gd name="connsiteY257" fmla="*/ 1685169 h 2976563"/>
                  <a:gd name="connsiteX258" fmla="*/ 1186819 w 3463925"/>
                  <a:gd name="connsiteY258" fmla="*/ 1680399 h 2976563"/>
                  <a:gd name="connsiteX259" fmla="*/ 1212182 w 3463925"/>
                  <a:gd name="connsiteY259" fmla="*/ 1674834 h 2976563"/>
                  <a:gd name="connsiteX260" fmla="*/ 1238338 w 3463925"/>
                  <a:gd name="connsiteY260" fmla="*/ 1670859 h 2976563"/>
                  <a:gd name="connsiteX261" fmla="*/ 1264494 w 3463925"/>
                  <a:gd name="connsiteY261" fmla="*/ 1666883 h 2976563"/>
                  <a:gd name="connsiteX262" fmla="*/ 1291443 w 3463925"/>
                  <a:gd name="connsiteY262" fmla="*/ 1664498 h 2976563"/>
                  <a:gd name="connsiteX263" fmla="*/ 1317599 w 3463925"/>
                  <a:gd name="connsiteY263" fmla="*/ 1662908 h 2976563"/>
                  <a:gd name="connsiteX264" fmla="*/ 1432302 w 3463925"/>
                  <a:gd name="connsiteY264" fmla="*/ 1412875 h 2976563"/>
                  <a:gd name="connsiteX265" fmla="*/ 1379141 w 3463925"/>
                  <a:gd name="connsiteY265" fmla="*/ 1415255 h 2976563"/>
                  <a:gd name="connsiteX266" fmla="*/ 1325980 w 3463925"/>
                  <a:gd name="connsiteY266" fmla="*/ 1418428 h 2976563"/>
                  <a:gd name="connsiteX267" fmla="*/ 1272819 w 3463925"/>
                  <a:gd name="connsiteY267" fmla="*/ 1423188 h 2976563"/>
                  <a:gd name="connsiteX268" fmla="*/ 1220451 w 3463925"/>
                  <a:gd name="connsiteY268" fmla="*/ 1429534 h 2976563"/>
                  <a:gd name="connsiteX269" fmla="*/ 1168877 w 3463925"/>
                  <a:gd name="connsiteY269" fmla="*/ 1437467 h 2976563"/>
                  <a:gd name="connsiteX270" fmla="*/ 1118890 w 3463925"/>
                  <a:gd name="connsiteY270" fmla="*/ 1447780 h 2976563"/>
                  <a:gd name="connsiteX271" fmla="*/ 1068903 w 3463925"/>
                  <a:gd name="connsiteY271" fmla="*/ 1458093 h 2976563"/>
                  <a:gd name="connsiteX272" fmla="*/ 1020502 w 3463925"/>
                  <a:gd name="connsiteY272" fmla="*/ 1470785 h 2976563"/>
                  <a:gd name="connsiteX273" fmla="*/ 972895 w 3463925"/>
                  <a:gd name="connsiteY273" fmla="*/ 1485065 h 2976563"/>
                  <a:gd name="connsiteX274" fmla="*/ 926875 w 3463925"/>
                  <a:gd name="connsiteY274" fmla="*/ 1500137 h 2976563"/>
                  <a:gd name="connsiteX275" fmla="*/ 881649 w 3463925"/>
                  <a:gd name="connsiteY275" fmla="*/ 1516796 h 2976563"/>
                  <a:gd name="connsiteX276" fmla="*/ 838009 w 3463925"/>
                  <a:gd name="connsiteY276" fmla="*/ 1534249 h 2976563"/>
                  <a:gd name="connsiteX277" fmla="*/ 795956 w 3463925"/>
                  <a:gd name="connsiteY277" fmla="*/ 1553288 h 2976563"/>
                  <a:gd name="connsiteX278" fmla="*/ 754697 w 3463925"/>
                  <a:gd name="connsiteY278" fmla="*/ 1573120 h 2976563"/>
                  <a:gd name="connsiteX279" fmla="*/ 715818 w 3463925"/>
                  <a:gd name="connsiteY279" fmla="*/ 1594539 h 2976563"/>
                  <a:gd name="connsiteX280" fmla="*/ 677733 w 3463925"/>
                  <a:gd name="connsiteY280" fmla="*/ 1616751 h 2976563"/>
                  <a:gd name="connsiteX281" fmla="*/ 642028 w 3463925"/>
                  <a:gd name="connsiteY281" fmla="*/ 1640549 h 2976563"/>
                  <a:gd name="connsiteX282" fmla="*/ 607116 w 3463925"/>
                  <a:gd name="connsiteY282" fmla="*/ 1665141 h 2976563"/>
                  <a:gd name="connsiteX283" fmla="*/ 574584 w 3463925"/>
                  <a:gd name="connsiteY283" fmla="*/ 1690527 h 2976563"/>
                  <a:gd name="connsiteX284" fmla="*/ 543640 w 3463925"/>
                  <a:gd name="connsiteY284" fmla="*/ 1717499 h 2976563"/>
                  <a:gd name="connsiteX285" fmla="*/ 515076 w 3463925"/>
                  <a:gd name="connsiteY285" fmla="*/ 1745264 h 2976563"/>
                  <a:gd name="connsiteX286" fmla="*/ 487305 w 3463925"/>
                  <a:gd name="connsiteY286" fmla="*/ 1773822 h 2976563"/>
                  <a:gd name="connsiteX287" fmla="*/ 462708 w 3463925"/>
                  <a:gd name="connsiteY287" fmla="*/ 1803967 h 2976563"/>
                  <a:gd name="connsiteX288" fmla="*/ 438905 w 3463925"/>
                  <a:gd name="connsiteY288" fmla="*/ 1833319 h 2976563"/>
                  <a:gd name="connsiteX289" fmla="*/ 419069 w 3463925"/>
                  <a:gd name="connsiteY289" fmla="*/ 1864257 h 2976563"/>
                  <a:gd name="connsiteX290" fmla="*/ 400026 w 3463925"/>
                  <a:gd name="connsiteY290" fmla="*/ 1895989 h 2976563"/>
                  <a:gd name="connsiteX291" fmla="*/ 384157 w 3463925"/>
                  <a:gd name="connsiteY291" fmla="*/ 1928514 h 2976563"/>
                  <a:gd name="connsiteX292" fmla="*/ 369875 w 3463925"/>
                  <a:gd name="connsiteY292" fmla="*/ 1961039 h 2976563"/>
                  <a:gd name="connsiteX293" fmla="*/ 363527 w 3463925"/>
                  <a:gd name="connsiteY293" fmla="*/ 1977698 h 2976563"/>
                  <a:gd name="connsiteX294" fmla="*/ 357973 w 3463925"/>
                  <a:gd name="connsiteY294" fmla="*/ 1995150 h 2976563"/>
                  <a:gd name="connsiteX295" fmla="*/ 353212 w 3463925"/>
                  <a:gd name="connsiteY295" fmla="*/ 2012603 h 2976563"/>
                  <a:gd name="connsiteX296" fmla="*/ 349245 w 3463925"/>
                  <a:gd name="connsiteY296" fmla="*/ 2029262 h 2976563"/>
                  <a:gd name="connsiteX297" fmla="*/ 345278 w 3463925"/>
                  <a:gd name="connsiteY297" fmla="*/ 2046714 h 2976563"/>
                  <a:gd name="connsiteX298" fmla="*/ 342104 w 3463925"/>
                  <a:gd name="connsiteY298" fmla="*/ 2064167 h 2976563"/>
                  <a:gd name="connsiteX299" fmla="*/ 339724 w 3463925"/>
                  <a:gd name="connsiteY299" fmla="*/ 2082412 h 2976563"/>
                  <a:gd name="connsiteX300" fmla="*/ 338137 w 3463925"/>
                  <a:gd name="connsiteY300" fmla="*/ 2099865 h 2976563"/>
                  <a:gd name="connsiteX301" fmla="*/ 336550 w 3463925"/>
                  <a:gd name="connsiteY301" fmla="*/ 2117317 h 2976563"/>
                  <a:gd name="connsiteX302" fmla="*/ 336550 w 3463925"/>
                  <a:gd name="connsiteY302" fmla="*/ 2135563 h 2976563"/>
                  <a:gd name="connsiteX303" fmla="*/ 336550 w 3463925"/>
                  <a:gd name="connsiteY303" fmla="*/ 2153808 h 2976563"/>
                  <a:gd name="connsiteX304" fmla="*/ 338137 w 3463925"/>
                  <a:gd name="connsiteY304" fmla="*/ 2171261 h 2976563"/>
                  <a:gd name="connsiteX305" fmla="*/ 339724 w 3463925"/>
                  <a:gd name="connsiteY305" fmla="*/ 2188713 h 2976563"/>
                  <a:gd name="connsiteX306" fmla="*/ 342104 w 3463925"/>
                  <a:gd name="connsiteY306" fmla="*/ 2206166 h 2976563"/>
                  <a:gd name="connsiteX307" fmla="*/ 345278 w 3463925"/>
                  <a:gd name="connsiteY307" fmla="*/ 2223618 h 2976563"/>
                  <a:gd name="connsiteX308" fmla="*/ 349245 w 3463925"/>
                  <a:gd name="connsiteY308" fmla="*/ 2241070 h 2976563"/>
                  <a:gd name="connsiteX309" fmla="*/ 353212 w 3463925"/>
                  <a:gd name="connsiteY309" fmla="*/ 2258523 h 2976563"/>
                  <a:gd name="connsiteX310" fmla="*/ 357973 w 3463925"/>
                  <a:gd name="connsiteY310" fmla="*/ 2275182 h 2976563"/>
                  <a:gd name="connsiteX311" fmla="*/ 363527 w 3463925"/>
                  <a:gd name="connsiteY311" fmla="*/ 2291048 h 2976563"/>
                  <a:gd name="connsiteX312" fmla="*/ 369875 w 3463925"/>
                  <a:gd name="connsiteY312" fmla="*/ 2307707 h 2976563"/>
                  <a:gd name="connsiteX313" fmla="*/ 377016 w 3463925"/>
                  <a:gd name="connsiteY313" fmla="*/ 2324366 h 2976563"/>
                  <a:gd name="connsiteX314" fmla="*/ 384157 w 3463925"/>
                  <a:gd name="connsiteY314" fmla="*/ 2340232 h 2976563"/>
                  <a:gd name="connsiteX315" fmla="*/ 400026 w 3463925"/>
                  <a:gd name="connsiteY315" fmla="*/ 2371963 h 2976563"/>
                  <a:gd name="connsiteX316" fmla="*/ 419069 w 3463925"/>
                  <a:gd name="connsiteY316" fmla="*/ 2402902 h 2976563"/>
                  <a:gd name="connsiteX317" fmla="*/ 438905 w 3463925"/>
                  <a:gd name="connsiteY317" fmla="*/ 2433047 h 2976563"/>
                  <a:gd name="connsiteX318" fmla="*/ 462708 w 3463925"/>
                  <a:gd name="connsiteY318" fmla="*/ 2461605 h 2976563"/>
                  <a:gd name="connsiteX319" fmla="*/ 487305 w 3463925"/>
                  <a:gd name="connsiteY319" fmla="*/ 2489370 h 2976563"/>
                  <a:gd name="connsiteX320" fmla="*/ 515076 w 3463925"/>
                  <a:gd name="connsiteY320" fmla="*/ 2515549 h 2976563"/>
                  <a:gd name="connsiteX321" fmla="*/ 543640 w 3463925"/>
                  <a:gd name="connsiteY321" fmla="*/ 2542521 h 2976563"/>
                  <a:gd name="connsiteX322" fmla="*/ 574584 w 3463925"/>
                  <a:gd name="connsiteY322" fmla="*/ 2567113 h 2976563"/>
                  <a:gd name="connsiteX323" fmla="*/ 607116 w 3463925"/>
                  <a:gd name="connsiteY323" fmla="*/ 2590912 h 2976563"/>
                  <a:gd name="connsiteX324" fmla="*/ 642028 w 3463925"/>
                  <a:gd name="connsiteY324" fmla="*/ 2613124 h 2976563"/>
                  <a:gd name="connsiteX325" fmla="*/ 677733 w 3463925"/>
                  <a:gd name="connsiteY325" fmla="*/ 2634543 h 2976563"/>
                  <a:gd name="connsiteX326" fmla="*/ 715818 w 3463925"/>
                  <a:gd name="connsiteY326" fmla="*/ 2654375 h 2976563"/>
                  <a:gd name="connsiteX327" fmla="*/ 754697 w 3463925"/>
                  <a:gd name="connsiteY327" fmla="*/ 2673414 h 2976563"/>
                  <a:gd name="connsiteX328" fmla="*/ 795956 w 3463925"/>
                  <a:gd name="connsiteY328" fmla="*/ 2690866 h 2976563"/>
                  <a:gd name="connsiteX329" fmla="*/ 838009 w 3463925"/>
                  <a:gd name="connsiteY329" fmla="*/ 2707525 h 2976563"/>
                  <a:gd name="connsiteX330" fmla="*/ 881649 w 3463925"/>
                  <a:gd name="connsiteY330" fmla="*/ 2721805 h 2976563"/>
                  <a:gd name="connsiteX331" fmla="*/ 926875 w 3463925"/>
                  <a:gd name="connsiteY331" fmla="*/ 2735290 h 2976563"/>
                  <a:gd name="connsiteX332" fmla="*/ 972895 w 3463925"/>
                  <a:gd name="connsiteY332" fmla="*/ 2746397 h 2976563"/>
                  <a:gd name="connsiteX333" fmla="*/ 1020502 w 3463925"/>
                  <a:gd name="connsiteY333" fmla="*/ 2756709 h 2976563"/>
                  <a:gd name="connsiteX334" fmla="*/ 1068903 w 3463925"/>
                  <a:gd name="connsiteY334" fmla="*/ 2766229 h 2976563"/>
                  <a:gd name="connsiteX335" fmla="*/ 1118890 w 3463925"/>
                  <a:gd name="connsiteY335" fmla="*/ 2773368 h 2976563"/>
                  <a:gd name="connsiteX336" fmla="*/ 1168877 w 3463925"/>
                  <a:gd name="connsiteY336" fmla="*/ 2778128 h 2976563"/>
                  <a:gd name="connsiteX337" fmla="*/ 1220451 w 3463925"/>
                  <a:gd name="connsiteY337" fmla="*/ 2781301 h 2976563"/>
                  <a:gd name="connsiteX338" fmla="*/ 1272819 w 3463925"/>
                  <a:gd name="connsiteY338" fmla="*/ 2782888 h 2976563"/>
                  <a:gd name="connsiteX339" fmla="*/ 1325980 w 3463925"/>
                  <a:gd name="connsiteY339" fmla="*/ 2782888 h 2976563"/>
                  <a:gd name="connsiteX340" fmla="*/ 1379141 w 3463925"/>
                  <a:gd name="connsiteY340" fmla="*/ 2782095 h 2976563"/>
                  <a:gd name="connsiteX341" fmla="*/ 1432302 w 3463925"/>
                  <a:gd name="connsiteY341" fmla="*/ 2778922 h 2976563"/>
                  <a:gd name="connsiteX342" fmla="*/ 1485463 w 3463925"/>
                  <a:gd name="connsiteY342" fmla="*/ 2773368 h 2976563"/>
                  <a:gd name="connsiteX343" fmla="*/ 1537830 w 3463925"/>
                  <a:gd name="connsiteY343" fmla="*/ 2766229 h 2976563"/>
                  <a:gd name="connsiteX344" fmla="*/ 1589404 w 3463925"/>
                  <a:gd name="connsiteY344" fmla="*/ 2757503 h 2976563"/>
                  <a:gd name="connsiteX345" fmla="*/ 1640185 w 3463925"/>
                  <a:gd name="connsiteY345" fmla="*/ 2746397 h 2976563"/>
                  <a:gd name="connsiteX346" fmla="*/ 1689379 w 3463925"/>
                  <a:gd name="connsiteY346" fmla="*/ 2733704 h 2976563"/>
                  <a:gd name="connsiteX347" fmla="*/ 1737779 w 3463925"/>
                  <a:gd name="connsiteY347" fmla="*/ 2719425 h 2976563"/>
                  <a:gd name="connsiteX348" fmla="*/ 1786180 w 3463925"/>
                  <a:gd name="connsiteY348" fmla="*/ 2704352 h 2976563"/>
                  <a:gd name="connsiteX349" fmla="*/ 1832200 w 3463925"/>
                  <a:gd name="connsiteY349" fmla="*/ 2687693 h 2976563"/>
                  <a:gd name="connsiteX350" fmla="*/ 1877426 w 3463925"/>
                  <a:gd name="connsiteY350" fmla="*/ 2668654 h 2976563"/>
                  <a:gd name="connsiteX351" fmla="*/ 1920272 w 3463925"/>
                  <a:gd name="connsiteY351" fmla="*/ 2648822 h 2976563"/>
                  <a:gd name="connsiteX352" fmla="*/ 1963118 w 3463925"/>
                  <a:gd name="connsiteY352" fmla="*/ 2627403 h 2976563"/>
                  <a:gd name="connsiteX353" fmla="*/ 2003584 w 3463925"/>
                  <a:gd name="connsiteY353" fmla="*/ 2605191 h 2976563"/>
                  <a:gd name="connsiteX354" fmla="*/ 2043257 w 3463925"/>
                  <a:gd name="connsiteY354" fmla="*/ 2581392 h 2976563"/>
                  <a:gd name="connsiteX355" fmla="*/ 2081342 w 3463925"/>
                  <a:gd name="connsiteY355" fmla="*/ 2556800 h 2976563"/>
                  <a:gd name="connsiteX356" fmla="*/ 2117048 w 3463925"/>
                  <a:gd name="connsiteY356" fmla="*/ 2529828 h 2976563"/>
                  <a:gd name="connsiteX357" fmla="*/ 2151959 w 3463925"/>
                  <a:gd name="connsiteY357" fmla="*/ 2503650 h 2976563"/>
                  <a:gd name="connsiteX358" fmla="*/ 2184491 w 3463925"/>
                  <a:gd name="connsiteY358" fmla="*/ 2475884 h 2976563"/>
                  <a:gd name="connsiteX359" fmla="*/ 2215435 w 3463925"/>
                  <a:gd name="connsiteY359" fmla="*/ 2445739 h 2976563"/>
                  <a:gd name="connsiteX360" fmla="*/ 2243999 w 3463925"/>
                  <a:gd name="connsiteY360" fmla="*/ 2416388 h 2976563"/>
                  <a:gd name="connsiteX361" fmla="*/ 2271770 w 3463925"/>
                  <a:gd name="connsiteY361" fmla="*/ 2385449 h 2976563"/>
                  <a:gd name="connsiteX362" fmla="*/ 2296367 w 3463925"/>
                  <a:gd name="connsiteY362" fmla="*/ 2355304 h 2976563"/>
                  <a:gd name="connsiteX363" fmla="*/ 2320170 w 3463925"/>
                  <a:gd name="connsiteY363" fmla="*/ 2321986 h 2976563"/>
                  <a:gd name="connsiteX364" fmla="*/ 2340800 w 3463925"/>
                  <a:gd name="connsiteY364" fmla="*/ 2289461 h 2976563"/>
                  <a:gd name="connsiteX365" fmla="*/ 2359843 w 3463925"/>
                  <a:gd name="connsiteY365" fmla="*/ 2256936 h 2976563"/>
                  <a:gd name="connsiteX366" fmla="*/ 2376505 w 3463925"/>
                  <a:gd name="connsiteY366" fmla="*/ 2222032 h 2976563"/>
                  <a:gd name="connsiteX367" fmla="*/ 2389994 w 3463925"/>
                  <a:gd name="connsiteY367" fmla="*/ 2187920 h 2976563"/>
                  <a:gd name="connsiteX368" fmla="*/ 2401895 w 3463925"/>
                  <a:gd name="connsiteY368" fmla="*/ 2153015 h 2976563"/>
                  <a:gd name="connsiteX369" fmla="*/ 2405863 w 3463925"/>
                  <a:gd name="connsiteY369" fmla="*/ 2135563 h 2976563"/>
                  <a:gd name="connsiteX370" fmla="*/ 2411417 w 3463925"/>
                  <a:gd name="connsiteY370" fmla="*/ 2118110 h 2976563"/>
                  <a:gd name="connsiteX371" fmla="*/ 2414590 w 3463925"/>
                  <a:gd name="connsiteY371" fmla="*/ 2099865 h 2976563"/>
                  <a:gd name="connsiteX372" fmla="*/ 2416971 w 3463925"/>
                  <a:gd name="connsiteY372" fmla="*/ 2082412 h 2976563"/>
                  <a:gd name="connsiteX373" fmla="*/ 2419351 w 3463925"/>
                  <a:gd name="connsiteY373" fmla="*/ 2064167 h 2976563"/>
                  <a:gd name="connsiteX374" fmla="*/ 2421732 w 3463925"/>
                  <a:gd name="connsiteY374" fmla="*/ 2046714 h 2976563"/>
                  <a:gd name="connsiteX375" fmla="*/ 2422525 w 3463925"/>
                  <a:gd name="connsiteY375" fmla="*/ 2027675 h 2976563"/>
                  <a:gd name="connsiteX376" fmla="*/ 2422525 w 3463925"/>
                  <a:gd name="connsiteY376" fmla="*/ 2010223 h 2976563"/>
                  <a:gd name="connsiteX377" fmla="*/ 2422525 w 3463925"/>
                  <a:gd name="connsiteY377" fmla="*/ 1991977 h 2976563"/>
                  <a:gd name="connsiteX378" fmla="*/ 2421732 w 3463925"/>
                  <a:gd name="connsiteY378" fmla="*/ 1974525 h 2976563"/>
                  <a:gd name="connsiteX379" fmla="*/ 2419351 w 3463925"/>
                  <a:gd name="connsiteY379" fmla="*/ 1957072 h 2976563"/>
                  <a:gd name="connsiteX380" fmla="*/ 2416971 w 3463925"/>
                  <a:gd name="connsiteY380" fmla="*/ 1939620 h 2976563"/>
                  <a:gd name="connsiteX381" fmla="*/ 2414590 w 3463925"/>
                  <a:gd name="connsiteY381" fmla="*/ 1923754 h 2976563"/>
                  <a:gd name="connsiteX382" fmla="*/ 2411417 w 3463925"/>
                  <a:gd name="connsiteY382" fmla="*/ 1906302 h 2976563"/>
                  <a:gd name="connsiteX383" fmla="*/ 2405863 w 3463925"/>
                  <a:gd name="connsiteY383" fmla="*/ 1889643 h 2976563"/>
                  <a:gd name="connsiteX384" fmla="*/ 2401895 w 3463925"/>
                  <a:gd name="connsiteY384" fmla="*/ 1872984 h 2976563"/>
                  <a:gd name="connsiteX385" fmla="*/ 2395548 w 3463925"/>
                  <a:gd name="connsiteY385" fmla="*/ 1857118 h 2976563"/>
                  <a:gd name="connsiteX386" fmla="*/ 2389994 w 3463925"/>
                  <a:gd name="connsiteY386" fmla="*/ 1841252 h 2976563"/>
                  <a:gd name="connsiteX387" fmla="*/ 2383646 w 3463925"/>
                  <a:gd name="connsiteY387" fmla="*/ 1826179 h 2976563"/>
                  <a:gd name="connsiteX388" fmla="*/ 2376505 w 3463925"/>
                  <a:gd name="connsiteY388" fmla="*/ 1811107 h 2976563"/>
                  <a:gd name="connsiteX389" fmla="*/ 2367777 w 3463925"/>
                  <a:gd name="connsiteY389" fmla="*/ 1795241 h 2976563"/>
                  <a:gd name="connsiteX390" fmla="*/ 2359843 w 3463925"/>
                  <a:gd name="connsiteY390" fmla="*/ 1780962 h 2976563"/>
                  <a:gd name="connsiteX391" fmla="*/ 2340800 w 3463925"/>
                  <a:gd name="connsiteY391" fmla="*/ 1751610 h 2976563"/>
                  <a:gd name="connsiteX392" fmla="*/ 2320170 w 3463925"/>
                  <a:gd name="connsiteY392" fmla="*/ 1723845 h 2976563"/>
                  <a:gd name="connsiteX393" fmla="*/ 2296367 w 3463925"/>
                  <a:gd name="connsiteY393" fmla="*/ 1696873 h 2976563"/>
                  <a:gd name="connsiteX394" fmla="*/ 2271770 w 3463925"/>
                  <a:gd name="connsiteY394" fmla="*/ 1671488 h 2976563"/>
                  <a:gd name="connsiteX395" fmla="*/ 2243999 w 3463925"/>
                  <a:gd name="connsiteY395" fmla="*/ 1646102 h 2976563"/>
                  <a:gd name="connsiteX396" fmla="*/ 2215435 w 3463925"/>
                  <a:gd name="connsiteY396" fmla="*/ 1622304 h 2976563"/>
                  <a:gd name="connsiteX397" fmla="*/ 2184491 w 3463925"/>
                  <a:gd name="connsiteY397" fmla="*/ 1600885 h 2976563"/>
                  <a:gd name="connsiteX398" fmla="*/ 2151959 w 3463925"/>
                  <a:gd name="connsiteY398" fmla="*/ 1579466 h 2976563"/>
                  <a:gd name="connsiteX399" fmla="*/ 2117048 w 3463925"/>
                  <a:gd name="connsiteY399" fmla="*/ 1558841 h 2976563"/>
                  <a:gd name="connsiteX400" fmla="*/ 2081342 w 3463925"/>
                  <a:gd name="connsiteY400" fmla="*/ 1540595 h 2976563"/>
                  <a:gd name="connsiteX401" fmla="*/ 2043257 w 3463925"/>
                  <a:gd name="connsiteY401" fmla="*/ 1521556 h 2976563"/>
                  <a:gd name="connsiteX402" fmla="*/ 2003584 w 3463925"/>
                  <a:gd name="connsiteY402" fmla="*/ 1505690 h 2976563"/>
                  <a:gd name="connsiteX403" fmla="*/ 1963118 w 3463925"/>
                  <a:gd name="connsiteY403" fmla="*/ 1491411 h 2976563"/>
                  <a:gd name="connsiteX404" fmla="*/ 1920272 w 3463925"/>
                  <a:gd name="connsiteY404" fmla="*/ 1476339 h 2976563"/>
                  <a:gd name="connsiteX405" fmla="*/ 1877426 w 3463925"/>
                  <a:gd name="connsiteY405" fmla="*/ 1464439 h 2976563"/>
                  <a:gd name="connsiteX406" fmla="*/ 1832200 w 3463925"/>
                  <a:gd name="connsiteY406" fmla="*/ 1453333 h 2976563"/>
                  <a:gd name="connsiteX407" fmla="*/ 1786180 w 3463925"/>
                  <a:gd name="connsiteY407" fmla="*/ 1443020 h 2976563"/>
                  <a:gd name="connsiteX408" fmla="*/ 1737779 w 3463925"/>
                  <a:gd name="connsiteY408" fmla="*/ 1435087 h 2976563"/>
                  <a:gd name="connsiteX409" fmla="*/ 1689379 w 3463925"/>
                  <a:gd name="connsiteY409" fmla="*/ 1427154 h 2976563"/>
                  <a:gd name="connsiteX410" fmla="*/ 1640185 w 3463925"/>
                  <a:gd name="connsiteY410" fmla="*/ 1421601 h 2976563"/>
                  <a:gd name="connsiteX411" fmla="*/ 1589404 w 3463925"/>
                  <a:gd name="connsiteY411" fmla="*/ 1417635 h 2976563"/>
                  <a:gd name="connsiteX412" fmla="*/ 1537830 w 3463925"/>
                  <a:gd name="connsiteY412" fmla="*/ 1414462 h 2976563"/>
                  <a:gd name="connsiteX413" fmla="*/ 1485463 w 3463925"/>
                  <a:gd name="connsiteY413" fmla="*/ 1412875 h 2976563"/>
                  <a:gd name="connsiteX414" fmla="*/ 1402186 w 3463925"/>
                  <a:gd name="connsiteY414" fmla="*/ 573088 h 2976563"/>
                  <a:gd name="connsiteX415" fmla="*/ 1433928 w 3463925"/>
                  <a:gd name="connsiteY415" fmla="*/ 573088 h 2976563"/>
                  <a:gd name="connsiteX416" fmla="*/ 1463289 w 3463925"/>
                  <a:gd name="connsiteY416" fmla="*/ 573883 h 2976563"/>
                  <a:gd name="connsiteX417" fmla="*/ 1489476 w 3463925"/>
                  <a:gd name="connsiteY417" fmla="*/ 577060 h 2976563"/>
                  <a:gd name="connsiteX418" fmla="*/ 1514869 w 3463925"/>
                  <a:gd name="connsiteY418" fmla="*/ 581031 h 2976563"/>
                  <a:gd name="connsiteX419" fmla="*/ 1537882 w 3463925"/>
                  <a:gd name="connsiteY419" fmla="*/ 587385 h 2976563"/>
                  <a:gd name="connsiteX420" fmla="*/ 1559308 w 3463925"/>
                  <a:gd name="connsiteY420" fmla="*/ 595328 h 2976563"/>
                  <a:gd name="connsiteX421" fmla="*/ 1579146 w 3463925"/>
                  <a:gd name="connsiteY421" fmla="*/ 604859 h 2976563"/>
                  <a:gd name="connsiteX422" fmla="*/ 1597398 w 3463925"/>
                  <a:gd name="connsiteY422" fmla="*/ 615185 h 2976563"/>
                  <a:gd name="connsiteX423" fmla="*/ 1613268 w 3463925"/>
                  <a:gd name="connsiteY423" fmla="*/ 627099 h 2976563"/>
                  <a:gd name="connsiteX424" fmla="*/ 1629139 w 3463925"/>
                  <a:gd name="connsiteY424" fmla="*/ 639807 h 2976563"/>
                  <a:gd name="connsiteX425" fmla="*/ 1642629 w 3463925"/>
                  <a:gd name="connsiteY425" fmla="*/ 653310 h 2976563"/>
                  <a:gd name="connsiteX426" fmla="*/ 1654532 w 3463925"/>
                  <a:gd name="connsiteY426" fmla="*/ 668401 h 2976563"/>
                  <a:gd name="connsiteX427" fmla="*/ 1664848 w 3463925"/>
                  <a:gd name="connsiteY427" fmla="*/ 683492 h 2976563"/>
                  <a:gd name="connsiteX428" fmla="*/ 1675164 w 3463925"/>
                  <a:gd name="connsiteY428" fmla="*/ 699378 h 2976563"/>
                  <a:gd name="connsiteX429" fmla="*/ 1683100 w 3463925"/>
                  <a:gd name="connsiteY429" fmla="*/ 716852 h 2976563"/>
                  <a:gd name="connsiteX430" fmla="*/ 1690242 w 3463925"/>
                  <a:gd name="connsiteY430" fmla="*/ 732737 h 2976563"/>
                  <a:gd name="connsiteX431" fmla="*/ 1696590 w 3463925"/>
                  <a:gd name="connsiteY431" fmla="*/ 750211 h 2976563"/>
                  <a:gd name="connsiteX432" fmla="*/ 1702145 w 3463925"/>
                  <a:gd name="connsiteY432" fmla="*/ 768480 h 2976563"/>
                  <a:gd name="connsiteX433" fmla="*/ 1706906 w 3463925"/>
                  <a:gd name="connsiteY433" fmla="*/ 785954 h 2976563"/>
                  <a:gd name="connsiteX434" fmla="*/ 1710080 w 3463925"/>
                  <a:gd name="connsiteY434" fmla="*/ 803428 h 2976563"/>
                  <a:gd name="connsiteX435" fmla="*/ 1713254 w 3463925"/>
                  <a:gd name="connsiteY435" fmla="*/ 822490 h 2976563"/>
                  <a:gd name="connsiteX436" fmla="*/ 1714842 w 3463925"/>
                  <a:gd name="connsiteY436" fmla="*/ 839965 h 2976563"/>
                  <a:gd name="connsiteX437" fmla="*/ 1718016 w 3463925"/>
                  <a:gd name="connsiteY437" fmla="*/ 874913 h 2976563"/>
                  <a:gd name="connsiteX438" fmla="*/ 1718809 w 3463925"/>
                  <a:gd name="connsiteY438" fmla="*/ 907478 h 2976563"/>
                  <a:gd name="connsiteX439" fmla="*/ 1707700 w 3463925"/>
                  <a:gd name="connsiteY439" fmla="*/ 957517 h 2976563"/>
                  <a:gd name="connsiteX440" fmla="*/ 1698971 w 3463925"/>
                  <a:gd name="connsiteY440" fmla="*/ 1000408 h 2976563"/>
                  <a:gd name="connsiteX441" fmla="*/ 1695797 w 3463925"/>
                  <a:gd name="connsiteY441" fmla="*/ 1020265 h 2976563"/>
                  <a:gd name="connsiteX442" fmla="*/ 1693416 w 3463925"/>
                  <a:gd name="connsiteY442" fmla="*/ 1037739 h 2976563"/>
                  <a:gd name="connsiteX443" fmla="*/ 1692622 w 3463925"/>
                  <a:gd name="connsiteY443" fmla="*/ 1052830 h 2976563"/>
                  <a:gd name="connsiteX444" fmla="*/ 1693416 w 3463925"/>
                  <a:gd name="connsiteY444" fmla="*/ 1059184 h 2976563"/>
                  <a:gd name="connsiteX445" fmla="*/ 1694210 w 3463925"/>
                  <a:gd name="connsiteY445" fmla="*/ 1065538 h 2976563"/>
                  <a:gd name="connsiteX446" fmla="*/ 1696590 w 3463925"/>
                  <a:gd name="connsiteY446" fmla="*/ 1071893 h 2976563"/>
                  <a:gd name="connsiteX447" fmla="*/ 1698971 w 3463925"/>
                  <a:gd name="connsiteY447" fmla="*/ 1076658 h 2976563"/>
                  <a:gd name="connsiteX448" fmla="*/ 1702145 w 3463925"/>
                  <a:gd name="connsiteY448" fmla="*/ 1080630 h 2976563"/>
                  <a:gd name="connsiteX449" fmla="*/ 1706113 w 3463925"/>
                  <a:gd name="connsiteY449" fmla="*/ 1084601 h 2976563"/>
                  <a:gd name="connsiteX450" fmla="*/ 1710080 w 3463925"/>
                  <a:gd name="connsiteY450" fmla="*/ 1087778 h 2976563"/>
                  <a:gd name="connsiteX451" fmla="*/ 1716429 w 3463925"/>
                  <a:gd name="connsiteY451" fmla="*/ 1090161 h 2976563"/>
                  <a:gd name="connsiteX452" fmla="*/ 1721983 w 3463925"/>
                  <a:gd name="connsiteY452" fmla="*/ 1091750 h 2976563"/>
                  <a:gd name="connsiteX453" fmla="*/ 1729125 w 3463925"/>
                  <a:gd name="connsiteY453" fmla="*/ 1093338 h 2976563"/>
                  <a:gd name="connsiteX454" fmla="*/ 1737854 w 3463925"/>
                  <a:gd name="connsiteY454" fmla="*/ 1093338 h 2976563"/>
                  <a:gd name="connsiteX455" fmla="*/ 1746583 w 3463925"/>
                  <a:gd name="connsiteY455" fmla="*/ 1093338 h 2976563"/>
                  <a:gd name="connsiteX456" fmla="*/ 1769596 w 3463925"/>
                  <a:gd name="connsiteY456" fmla="*/ 1090161 h 2976563"/>
                  <a:gd name="connsiteX457" fmla="*/ 1795783 w 3463925"/>
                  <a:gd name="connsiteY457" fmla="*/ 1083807 h 2976563"/>
                  <a:gd name="connsiteX458" fmla="*/ 1827524 w 3463925"/>
                  <a:gd name="connsiteY458" fmla="*/ 1074276 h 2976563"/>
                  <a:gd name="connsiteX459" fmla="*/ 1849744 w 3463925"/>
                  <a:gd name="connsiteY459" fmla="*/ 1065538 h 2976563"/>
                  <a:gd name="connsiteX460" fmla="*/ 1874343 w 3463925"/>
                  <a:gd name="connsiteY460" fmla="*/ 1056007 h 2976563"/>
                  <a:gd name="connsiteX461" fmla="*/ 1906878 w 3463925"/>
                  <a:gd name="connsiteY461" fmla="*/ 1042505 h 2976563"/>
                  <a:gd name="connsiteX462" fmla="*/ 1946556 w 3463925"/>
                  <a:gd name="connsiteY462" fmla="*/ 1029796 h 2976563"/>
                  <a:gd name="connsiteX463" fmla="*/ 1991787 w 3463925"/>
                  <a:gd name="connsiteY463" fmla="*/ 1013911 h 2976563"/>
                  <a:gd name="connsiteX464" fmla="*/ 2040987 w 3463925"/>
                  <a:gd name="connsiteY464" fmla="*/ 1000408 h 2976563"/>
                  <a:gd name="connsiteX465" fmla="*/ 2067967 w 3463925"/>
                  <a:gd name="connsiteY465" fmla="*/ 993260 h 2976563"/>
                  <a:gd name="connsiteX466" fmla="*/ 2094154 w 3463925"/>
                  <a:gd name="connsiteY466" fmla="*/ 987700 h 2976563"/>
                  <a:gd name="connsiteX467" fmla="*/ 2121928 w 3463925"/>
                  <a:gd name="connsiteY467" fmla="*/ 982140 h 2976563"/>
                  <a:gd name="connsiteX468" fmla="*/ 2150496 w 3463925"/>
                  <a:gd name="connsiteY468" fmla="*/ 977374 h 2976563"/>
                  <a:gd name="connsiteX469" fmla="*/ 2178269 w 3463925"/>
                  <a:gd name="connsiteY469" fmla="*/ 973403 h 2976563"/>
                  <a:gd name="connsiteX470" fmla="*/ 2206837 w 3463925"/>
                  <a:gd name="connsiteY470" fmla="*/ 970226 h 2976563"/>
                  <a:gd name="connsiteX471" fmla="*/ 2236198 w 3463925"/>
                  <a:gd name="connsiteY471" fmla="*/ 967843 h 2976563"/>
                  <a:gd name="connsiteX472" fmla="*/ 2264765 w 3463925"/>
                  <a:gd name="connsiteY472" fmla="*/ 967843 h 2976563"/>
                  <a:gd name="connsiteX473" fmla="*/ 2292539 w 3463925"/>
                  <a:gd name="connsiteY473" fmla="*/ 967843 h 2976563"/>
                  <a:gd name="connsiteX474" fmla="*/ 2319520 w 3463925"/>
                  <a:gd name="connsiteY474" fmla="*/ 970226 h 2976563"/>
                  <a:gd name="connsiteX475" fmla="*/ 2347294 w 3463925"/>
                  <a:gd name="connsiteY475" fmla="*/ 973403 h 2976563"/>
                  <a:gd name="connsiteX476" fmla="*/ 2374274 w 3463925"/>
                  <a:gd name="connsiteY476" fmla="*/ 978168 h 2976563"/>
                  <a:gd name="connsiteX477" fmla="*/ 2399667 w 3463925"/>
                  <a:gd name="connsiteY477" fmla="*/ 985317 h 2976563"/>
                  <a:gd name="connsiteX478" fmla="*/ 2424267 w 3463925"/>
                  <a:gd name="connsiteY478" fmla="*/ 993260 h 2976563"/>
                  <a:gd name="connsiteX479" fmla="*/ 2448073 w 3463925"/>
                  <a:gd name="connsiteY479" fmla="*/ 1005174 h 2976563"/>
                  <a:gd name="connsiteX480" fmla="*/ 2459183 w 3463925"/>
                  <a:gd name="connsiteY480" fmla="*/ 1010734 h 2976563"/>
                  <a:gd name="connsiteX481" fmla="*/ 2470292 w 3463925"/>
                  <a:gd name="connsiteY481" fmla="*/ 1017088 h 2976563"/>
                  <a:gd name="connsiteX482" fmla="*/ 2480608 w 3463925"/>
                  <a:gd name="connsiteY482" fmla="*/ 1024236 h 2976563"/>
                  <a:gd name="connsiteX483" fmla="*/ 2490924 w 3463925"/>
                  <a:gd name="connsiteY483" fmla="*/ 1032179 h 2976563"/>
                  <a:gd name="connsiteX484" fmla="*/ 2501240 w 3463925"/>
                  <a:gd name="connsiteY484" fmla="*/ 1040916 h 2976563"/>
                  <a:gd name="connsiteX485" fmla="*/ 2510763 w 3463925"/>
                  <a:gd name="connsiteY485" fmla="*/ 1049653 h 2976563"/>
                  <a:gd name="connsiteX486" fmla="*/ 2525047 w 3463925"/>
                  <a:gd name="connsiteY486" fmla="*/ 1065538 h 2976563"/>
                  <a:gd name="connsiteX487" fmla="*/ 2536950 w 3463925"/>
                  <a:gd name="connsiteY487" fmla="*/ 1080630 h 2976563"/>
                  <a:gd name="connsiteX488" fmla="*/ 2548059 w 3463925"/>
                  <a:gd name="connsiteY488" fmla="*/ 1096515 h 2976563"/>
                  <a:gd name="connsiteX489" fmla="*/ 2557582 w 3463925"/>
                  <a:gd name="connsiteY489" fmla="*/ 1112401 h 2976563"/>
                  <a:gd name="connsiteX490" fmla="*/ 2565517 w 3463925"/>
                  <a:gd name="connsiteY490" fmla="*/ 1129080 h 2976563"/>
                  <a:gd name="connsiteX491" fmla="*/ 2572659 w 3463925"/>
                  <a:gd name="connsiteY491" fmla="*/ 1144172 h 2976563"/>
                  <a:gd name="connsiteX492" fmla="*/ 2578214 w 3463925"/>
                  <a:gd name="connsiteY492" fmla="*/ 1160851 h 2976563"/>
                  <a:gd name="connsiteX493" fmla="*/ 2582182 w 3463925"/>
                  <a:gd name="connsiteY493" fmla="*/ 1177531 h 2976563"/>
                  <a:gd name="connsiteX494" fmla="*/ 2585356 w 3463925"/>
                  <a:gd name="connsiteY494" fmla="*/ 1193417 h 2976563"/>
                  <a:gd name="connsiteX495" fmla="*/ 2587736 w 3463925"/>
                  <a:gd name="connsiteY495" fmla="*/ 1210096 h 2976563"/>
                  <a:gd name="connsiteX496" fmla="*/ 2589324 w 3463925"/>
                  <a:gd name="connsiteY496" fmla="*/ 1225188 h 2976563"/>
                  <a:gd name="connsiteX497" fmla="*/ 2589324 w 3463925"/>
                  <a:gd name="connsiteY497" fmla="*/ 1241073 h 2976563"/>
                  <a:gd name="connsiteX498" fmla="*/ 2589324 w 3463925"/>
                  <a:gd name="connsiteY498" fmla="*/ 1256164 h 2976563"/>
                  <a:gd name="connsiteX499" fmla="*/ 2588530 w 3463925"/>
                  <a:gd name="connsiteY499" fmla="*/ 1271256 h 2976563"/>
                  <a:gd name="connsiteX500" fmla="*/ 2586149 w 3463925"/>
                  <a:gd name="connsiteY500" fmla="*/ 1287141 h 2976563"/>
                  <a:gd name="connsiteX501" fmla="*/ 2584562 w 3463925"/>
                  <a:gd name="connsiteY501" fmla="*/ 1301438 h 2976563"/>
                  <a:gd name="connsiteX502" fmla="*/ 2578214 w 3463925"/>
                  <a:gd name="connsiteY502" fmla="*/ 1327649 h 2976563"/>
                  <a:gd name="connsiteX503" fmla="*/ 2571072 w 3463925"/>
                  <a:gd name="connsiteY503" fmla="*/ 1353860 h 2976563"/>
                  <a:gd name="connsiteX504" fmla="*/ 2563137 w 3463925"/>
                  <a:gd name="connsiteY504" fmla="*/ 1375306 h 2976563"/>
                  <a:gd name="connsiteX505" fmla="*/ 2555995 w 3463925"/>
                  <a:gd name="connsiteY505" fmla="*/ 1394368 h 2976563"/>
                  <a:gd name="connsiteX506" fmla="*/ 2548059 w 3463925"/>
                  <a:gd name="connsiteY506" fmla="*/ 1410254 h 2976563"/>
                  <a:gd name="connsiteX507" fmla="*/ 2542504 w 3463925"/>
                  <a:gd name="connsiteY507" fmla="*/ 1421374 h 2976563"/>
                  <a:gd name="connsiteX508" fmla="*/ 2536950 w 3463925"/>
                  <a:gd name="connsiteY508" fmla="*/ 1431699 h 2976563"/>
                  <a:gd name="connsiteX509" fmla="*/ 2533776 w 3463925"/>
                  <a:gd name="connsiteY509" fmla="*/ 1434876 h 2976563"/>
                  <a:gd name="connsiteX510" fmla="*/ 2529014 w 3463925"/>
                  <a:gd name="connsiteY510" fmla="*/ 1443613 h 2976563"/>
                  <a:gd name="connsiteX511" fmla="*/ 2525840 w 3463925"/>
                  <a:gd name="connsiteY511" fmla="*/ 1449173 h 2976563"/>
                  <a:gd name="connsiteX512" fmla="*/ 2522666 w 3463925"/>
                  <a:gd name="connsiteY512" fmla="*/ 1456322 h 2976563"/>
                  <a:gd name="connsiteX513" fmla="*/ 2521872 w 3463925"/>
                  <a:gd name="connsiteY513" fmla="*/ 1463470 h 2976563"/>
                  <a:gd name="connsiteX514" fmla="*/ 2521079 w 3463925"/>
                  <a:gd name="connsiteY514" fmla="*/ 1471413 h 2976563"/>
                  <a:gd name="connsiteX515" fmla="*/ 2521872 w 3463925"/>
                  <a:gd name="connsiteY515" fmla="*/ 1480150 h 2976563"/>
                  <a:gd name="connsiteX516" fmla="*/ 2525047 w 3463925"/>
                  <a:gd name="connsiteY516" fmla="*/ 1488093 h 2976563"/>
                  <a:gd name="connsiteX517" fmla="*/ 2529808 w 3463925"/>
                  <a:gd name="connsiteY517" fmla="*/ 1497624 h 2976563"/>
                  <a:gd name="connsiteX518" fmla="*/ 2538537 w 3463925"/>
                  <a:gd name="connsiteY518" fmla="*/ 1504772 h 2976563"/>
                  <a:gd name="connsiteX519" fmla="*/ 2550440 w 3463925"/>
                  <a:gd name="connsiteY519" fmla="*/ 1512715 h 2976563"/>
                  <a:gd name="connsiteX520" fmla="*/ 2564724 w 3463925"/>
                  <a:gd name="connsiteY520" fmla="*/ 1519864 h 2976563"/>
                  <a:gd name="connsiteX521" fmla="*/ 2584562 w 3463925"/>
                  <a:gd name="connsiteY521" fmla="*/ 1526218 h 2976563"/>
                  <a:gd name="connsiteX522" fmla="*/ 2606782 w 3463925"/>
                  <a:gd name="connsiteY522" fmla="*/ 1532572 h 2976563"/>
                  <a:gd name="connsiteX523" fmla="*/ 2621065 w 3463925"/>
                  <a:gd name="connsiteY523" fmla="*/ 1534955 h 2976563"/>
                  <a:gd name="connsiteX524" fmla="*/ 2636936 w 3463925"/>
                  <a:gd name="connsiteY524" fmla="*/ 1539720 h 2976563"/>
                  <a:gd name="connsiteX525" fmla="*/ 2652807 w 3463925"/>
                  <a:gd name="connsiteY525" fmla="*/ 1544486 h 2976563"/>
                  <a:gd name="connsiteX526" fmla="*/ 2670265 w 3463925"/>
                  <a:gd name="connsiteY526" fmla="*/ 1550840 h 2976563"/>
                  <a:gd name="connsiteX527" fmla="*/ 2690103 w 3463925"/>
                  <a:gd name="connsiteY527" fmla="*/ 1557989 h 2976563"/>
                  <a:gd name="connsiteX528" fmla="*/ 2709148 w 3463925"/>
                  <a:gd name="connsiteY528" fmla="*/ 1565931 h 2976563"/>
                  <a:gd name="connsiteX529" fmla="*/ 2729780 w 3463925"/>
                  <a:gd name="connsiteY529" fmla="*/ 1576257 h 2976563"/>
                  <a:gd name="connsiteX530" fmla="*/ 2750412 w 3463925"/>
                  <a:gd name="connsiteY530" fmla="*/ 1586582 h 2976563"/>
                  <a:gd name="connsiteX531" fmla="*/ 2771838 w 3463925"/>
                  <a:gd name="connsiteY531" fmla="*/ 1599291 h 2976563"/>
                  <a:gd name="connsiteX532" fmla="*/ 2793264 w 3463925"/>
                  <a:gd name="connsiteY532" fmla="*/ 1611999 h 2976563"/>
                  <a:gd name="connsiteX533" fmla="*/ 2813896 w 3463925"/>
                  <a:gd name="connsiteY533" fmla="*/ 1626296 h 2976563"/>
                  <a:gd name="connsiteX534" fmla="*/ 2835321 w 3463925"/>
                  <a:gd name="connsiteY534" fmla="*/ 1642976 h 2976563"/>
                  <a:gd name="connsiteX535" fmla="*/ 2855953 w 3463925"/>
                  <a:gd name="connsiteY535" fmla="*/ 1659656 h 2976563"/>
                  <a:gd name="connsiteX536" fmla="*/ 2876585 w 3463925"/>
                  <a:gd name="connsiteY536" fmla="*/ 1677924 h 2976563"/>
                  <a:gd name="connsiteX537" fmla="*/ 2894837 w 3463925"/>
                  <a:gd name="connsiteY537" fmla="*/ 1698575 h 2976563"/>
                  <a:gd name="connsiteX538" fmla="*/ 2913088 w 3463925"/>
                  <a:gd name="connsiteY538" fmla="*/ 1719226 h 2976563"/>
                  <a:gd name="connsiteX539" fmla="*/ 2930546 w 3463925"/>
                  <a:gd name="connsiteY539" fmla="*/ 1741466 h 2976563"/>
                  <a:gd name="connsiteX540" fmla="*/ 2947210 w 3463925"/>
                  <a:gd name="connsiteY540" fmla="*/ 1766088 h 2976563"/>
                  <a:gd name="connsiteX541" fmla="*/ 2961494 w 3463925"/>
                  <a:gd name="connsiteY541" fmla="*/ 1791505 h 2976563"/>
                  <a:gd name="connsiteX542" fmla="*/ 2974984 w 3463925"/>
                  <a:gd name="connsiteY542" fmla="*/ 1818511 h 2976563"/>
                  <a:gd name="connsiteX543" fmla="*/ 2986094 w 3463925"/>
                  <a:gd name="connsiteY543" fmla="*/ 1847104 h 2976563"/>
                  <a:gd name="connsiteX544" fmla="*/ 2995616 w 3463925"/>
                  <a:gd name="connsiteY544" fmla="*/ 1877287 h 2976563"/>
                  <a:gd name="connsiteX545" fmla="*/ 2998790 w 3463925"/>
                  <a:gd name="connsiteY545" fmla="*/ 1892378 h 2976563"/>
                  <a:gd name="connsiteX546" fmla="*/ 3002758 w 3463925"/>
                  <a:gd name="connsiteY546" fmla="*/ 1909058 h 2976563"/>
                  <a:gd name="connsiteX547" fmla="*/ 3004345 w 3463925"/>
                  <a:gd name="connsiteY547" fmla="*/ 1924943 h 2976563"/>
                  <a:gd name="connsiteX548" fmla="*/ 3006726 w 3463925"/>
                  <a:gd name="connsiteY548" fmla="*/ 1941623 h 2976563"/>
                  <a:gd name="connsiteX549" fmla="*/ 3007520 w 3463925"/>
                  <a:gd name="connsiteY549" fmla="*/ 1959097 h 2976563"/>
                  <a:gd name="connsiteX550" fmla="*/ 3008313 w 3463925"/>
                  <a:gd name="connsiteY550" fmla="*/ 1976571 h 2976563"/>
                  <a:gd name="connsiteX551" fmla="*/ 3008313 w 3463925"/>
                  <a:gd name="connsiteY551" fmla="*/ 1994045 h 2976563"/>
                  <a:gd name="connsiteX552" fmla="*/ 3008313 w 3463925"/>
                  <a:gd name="connsiteY552" fmla="*/ 2012314 h 2976563"/>
                  <a:gd name="connsiteX553" fmla="*/ 3006726 w 3463925"/>
                  <a:gd name="connsiteY553" fmla="*/ 2030582 h 2976563"/>
                  <a:gd name="connsiteX554" fmla="*/ 3004345 w 3463925"/>
                  <a:gd name="connsiteY554" fmla="*/ 2050439 h 2976563"/>
                  <a:gd name="connsiteX555" fmla="*/ 3002758 w 3463925"/>
                  <a:gd name="connsiteY555" fmla="*/ 2069501 h 2976563"/>
                  <a:gd name="connsiteX556" fmla="*/ 2998790 w 3463925"/>
                  <a:gd name="connsiteY556" fmla="*/ 2090152 h 2976563"/>
                  <a:gd name="connsiteX557" fmla="*/ 2994029 w 3463925"/>
                  <a:gd name="connsiteY557" fmla="*/ 2110804 h 2976563"/>
                  <a:gd name="connsiteX558" fmla="*/ 2989268 w 3463925"/>
                  <a:gd name="connsiteY558" fmla="*/ 2131455 h 2976563"/>
                  <a:gd name="connsiteX559" fmla="*/ 2982920 w 3463925"/>
                  <a:gd name="connsiteY559" fmla="*/ 2152900 h 2976563"/>
                  <a:gd name="connsiteX560" fmla="*/ 2975778 w 3463925"/>
                  <a:gd name="connsiteY560" fmla="*/ 2174346 h 2976563"/>
                  <a:gd name="connsiteX561" fmla="*/ 2967842 w 3463925"/>
                  <a:gd name="connsiteY561" fmla="*/ 2197380 h 2976563"/>
                  <a:gd name="connsiteX562" fmla="*/ 2959114 w 3463925"/>
                  <a:gd name="connsiteY562" fmla="*/ 2219619 h 2976563"/>
                  <a:gd name="connsiteX563" fmla="*/ 2949591 w 3463925"/>
                  <a:gd name="connsiteY563" fmla="*/ 2241859 h 2976563"/>
                  <a:gd name="connsiteX564" fmla="*/ 2939275 w 3463925"/>
                  <a:gd name="connsiteY564" fmla="*/ 2265687 h 2976563"/>
                  <a:gd name="connsiteX565" fmla="*/ 2927372 w 3463925"/>
                  <a:gd name="connsiteY565" fmla="*/ 2289516 h 2976563"/>
                  <a:gd name="connsiteX566" fmla="*/ 2915469 w 3463925"/>
                  <a:gd name="connsiteY566" fmla="*/ 2311755 h 2976563"/>
                  <a:gd name="connsiteX567" fmla="*/ 2901978 w 3463925"/>
                  <a:gd name="connsiteY567" fmla="*/ 2335583 h 2976563"/>
                  <a:gd name="connsiteX568" fmla="*/ 2887695 w 3463925"/>
                  <a:gd name="connsiteY568" fmla="*/ 2357029 h 2976563"/>
                  <a:gd name="connsiteX569" fmla="*/ 2873411 w 3463925"/>
                  <a:gd name="connsiteY569" fmla="*/ 2380063 h 2976563"/>
                  <a:gd name="connsiteX570" fmla="*/ 2858334 w 3463925"/>
                  <a:gd name="connsiteY570" fmla="*/ 2401508 h 2976563"/>
                  <a:gd name="connsiteX571" fmla="*/ 2842463 w 3463925"/>
                  <a:gd name="connsiteY571" fmla="*/ 2421365 h 2976563"/>
                  <a:gd name="connsiteX572" fmla="*/ 2826592 w 3463925"/>
                  <a:gd name="connsiteY572" fmla="*/ 2443605 h 2976563"/>
                  <a:gd name="connsiteX573" fmla="*/ 2809134 w 3463925"/>
                  <a:gd name="connsiteY573" fmla="*/ 2463462 h 2976563"/>
                  <a:gd name="connsiteX574" fmla="*/ 2790089 w 3463925"/>
                  <a:gd name="connsiteY574" fmla="*/ 2483318 h 2976563"/>
                  <a:gd name="connsiteX575" fmla="*/ 2771838 w 3463925"/>
                  <a:gd name="connsiteY575" fmla="*/ 2503175 h 2976563"/>
                  <a:gd name="connsiteX576" fmla="*/ 2752793 w 3463925"/>
                  <a:gd name="connsiteY576" fmla="*/ 2522238 h 2976563"/>
                  <a:gd name="connsiteX577" fmla="*/ 2732954 w 3463925"/>
                  <a:gd name="connsiteY577" fmla="*/ 2540506 h 2976563"/>
                  <a:gd name="connsiteX578" fmla="*/ 2712322 w 3463925"/>
                  <a:gd name="connsiteY578" fmla="*/ 2559569 h 2976563"/>
                  <a:gd name="connsiteX579" fmla="*/ 2691690 w 3463925"/>
                  <a:gd name="connsiteY579" fmla="*/ 2577837 h 2976563"/>
                  <a:gd name="connsiteX580" fmla="*/ 2670265 w 3463925"/>
                  <a:gd name="connsiteY580" fmla="*/ 2595311 h 2976563"/>
                  <a:gd name="connsiteX581" fmla="*/ 2648046 w 3463925"/>
                  <a:gd name="connsiteY581" fmla="*/ 2612785 h 2976563"/>
                  <a:gd name="connsiteX582" fmla="*/ 2625033 w 3463925"/>
                  <a:gd name="connsiteY582" fmla="*/ 2630259 h 2976563"/>
                  <a:gd name="connsiteX583" fmla="*/ 2579008 w 3463925"/>
                  <a:gd name="connsiteY583" fmla="*/ 2662824 h 2976563"/>
                  <a:gd name="connsiteX584" fmla="*/ 2531395 w 3463925"/>
                  <a:gd name="connsiteY584" fmla="*/ 2693801 h 2976563"/>
                  <a:gd name="connsiteX585" fmla="*/ 2480608 w 3463925"/>
                  <a:gd name="connsiteY585" fmla="*/ 2723190 h 2976563"/>
                  <a:gd name="connsiteX586" fmla="*/ 2429822 w 3463925"/>
                  <a:gd name="connsiteY586" fmla="*/ 2750989 h 2976563"/>
                  <a:gd name="connsiteX587" fmla="*/ 2375861 w 3463925"/>
                  <a:gd name="connsiteY587" fmla="*/ 2776406 h 2976563"/>
                  <a:gd name="connsiteX588" fmla="*/ 2321900 w 3463925"/>
                  <a:gd name="connsiteY588" fmla="*/ 2802617 h 2976563"/>
                  <a:gd name="connsiteX589" fmla="*/ 2266352 w 3463925"/>
                  <a:gd name="connsiteY589" fmla="*/ 2824856 h 2976563"/>
                  <a:gd name="connsiteX590" fmla="*/ 2210011 w 3463925"/>
                  <a:gd name="connsiteY590" fmla="*/ 2846302 h 2976563"/>
                  <a:gd name="connsiteX591" fmla="*/ 2152876 w 3463925"/>
                  <a:gd name="connsiteY591" fmla="*/ 2866159 h 2976563"/>
                  <a:gd name="connsiteX592" fmla="*/ 2095741 w 3463925"/>
                  <a:gd name="connsiteY592" fmla="*/ 2884427 h 2976563"/>
                  <a:gd name="connsiteX593" fmla="*/ 2036226 w 3463925"/>
                  <a:gd name="connsiteY593" fmla="*/ 2901107 h 2976563"/>
                  <a:gd name="connsiteX594" fmla="*/ 1977504 w 3463925"/>
                  <a:gd name="connsiteY594" fmla="*/ 2916198 h 2976563"/>
                  <a:gd name="connsiteX595" fmla="*/ 1917988 w 3463925"/>
                  <a:gd name="connsiteY595" fmla="*/ 2929701 h 2976563"/>
                  <a:gd name="connsiteX596" fmla="*/ 1858472 w 3463925"/>
                  <a:gd name="connsiteY596" fmla="*/ 2940821 h 2976563"/>
                  <a:gd name="connsiteX597" fmla="*/ 1798957 w 3463925"/>
                  <a:gd name="connsiteY597" fmla="*/ 2951146 h 2976563"/>
                  <a:gd name="connsiteX598" fmla="*/ 1739441 w 3463925"/>
                  <a:gd name="connsiteY598" fmla="*/ 2959089 h 2976563"/>
                  <a:gd name="connsiteX599" fmla="*/ 1679926 w 3463925"/>
                  <a:gd name="connsiteY599" fmla="*/ 2966238 h 2976563"/>
                  <a:gd name="connsiteX600" fmla="*/ 1620410 w 3463925"/>
                  <a:gd name="connsiteY600" fmla="*/ 2971797 h 2976563"/>
                  <a:gd name="connsiteX601" fmla="*/ 1562482 w 3463925"/>
                  <a:gd name="connsiteY601" fmla="*/ 2974974 h 2976563"/>
                  <a:gd name="connsiteX602" fmla="*/ 1504553 w 3463925"/>
                  <a:gd name="connsiteY602" fmla="*/ 2976563 h 2976563"/>
                  <a:gd name="connsiteX603" fmla="*/ 1447418 w 3463925"/>
                  <a:gd name="connsiteY603" fmla="*/ 2976563 h 2976563"/>
                  <a:gd name="connsiteX604" fmla="*/ 1391870 w 3463925"/>
                  <a:gd name="connsiteY604" fmla="*/ 2974974 h 2976563"/>
                  <a:gd name="connsiteX605" fmla="*/ 1337116 w 3463925"/>
                  <a:gd name="connsiteY605" fmla="*/ 2971797 h 2976563"/>
                  <a:gd name="connsiteX606" fmla="*/ 1284742 w 3463925"/>
                  <a:gd name="connsiteY606" fmla="*/ 2966238 h 2976563"/>
                  <a:gd name="connsiteX607" fmla="*/ 1232369 w 3463925"/>
                  <a:gd name="connsiteY607" fmla="*/ 2961472 h 2976563"/>
                  <a:gd name="connsiteX608" fmla="*/ 1177614 w 3463925"/>
                  <a:gd name="connsiteY608" fmla="*/ 2955118 h 2976563"/>
                  <a:gd name="connsiteX609" fmla="*/ 1123654 w 3463925"/>
                  <a:gd name="connsiteY609" fmla="*/ 2947969 h 2976563"/>
                  <a:gd name="connsiteX610" fmla="*/ 1069693 w 3463925"/>
                  <a:gd name="connsiteY610" fmla="*/ 2940026 h 2976563"/>
                  <a:gd name="connsiteX611" fmla="*/ 1014939 w 3463925"/>
                  <a:gd name="connsiteY611" fmla="*/ 2929701 h 2976563"/>
                  <a:gd name="connsiteX612" fmla="*/ 960978 w 3463925"/>
                  <a:gd name="connsiteY612" fmla="*/ 2919375 h 2976563"/>
                  <a:gd name="connsiteX613" fmla="*/ 906224 w 3463925"/>
                  <a:gd name="connsiteY613" fmla="*/ 2906667 h 2976563"/>
                  <a:gd name="connsiteX614" fmla="*/ 852263 w 3463925"/>
                  <a:gd name="connsiteY614" fmla="*/ 2893958 h 2976563"/>
                  <a:gd name="connsiteX615" fmla="*/ 797508 w 3463925"/>
                  <a:gd name="connsiteY615" fmla="*/ 2879662 h 2976563"/>
                  <a:gd name="connsiteX616" fmla="*/ 744341 w 3463925"/>
                  <a:gd name="connsiteY616" fmla="*/ 2862982 h 2976563"/>
                  <a:gd name="connsiteX617" fmla="*/ 691174 w 3463925"/>
                  <a:gd name="connsiteY617" fmla="*/ 2845508 h 2976563"/>
                  <a:gd name="connsiteX618" fmla="*/ 639594 w 3463925"/>
                  <a:gd name="connsiteY618" fmla="*/ 2825651 h 2976563"/>
                  <a:gd name="connsiteX619" fmla="*/ 588807 w 3463925"/>
                  <a:gd name="connsiteY619" fmla="*/ 2805794 h 2976563"/>
                  <a:gd name="connsiteX620" fmla="*/ 538021 w 3463925"/>
                  <a:gd name="connsiteY620" fmla="*/ 2781966 h 2976563"/>
                  <a:gd name="connsiteX621" fmla="*/ 490408 w 3463925"/>
                  <a:gd name="connsiteY621" fmla="*/ 2758138 h 2976563"/>
                  <a:gd name="connsiteX622" fmla="*/ 442796 w 3463925"/>
                  <a:gd name="connsiteY622" fmla="*/ 2731926 h 2976563"/>
                  <a:gd name="connsiteX623" fmla="*/ 419783 w 3463925"/>
                  <a:gd name="connsiteY623" fmla="*/ 2718424 h 2976563"/>
                  <a:gd name="connsiteX624" fmla="*/ 396770 w 3463925"/>
                  <a:gd name="connsiteY624" fmla="*/ 2704127 h 2976563"/>
                  <a:gd name="connsiteX625" fmla="*/ 375345 w 3463925"/>
                  <a:gd name="connsiteY625" fmla="*/ 2688241 h 2976563"/>
                  <a:gd name="connsiteX626" fmla="*/ 353126 w 3463925"/>
                  <a:gd name="connsiteY626" fmla="*/ 2673150 h 2976563"/>
                  <a:gd name="connsiteX627" fmla="*/ 332494 w 3463925"/>
                  <a:gd name="connsiteY627" fmla="*/ 2658059 h 2976563"/>
                  <a:gd name="connsiteX628" fmla="*/ 311068 w 3463925"/>
                  <a:gd name="connsiteY628" fmla="*/ 2641379 h 2976563"/>
                  <a:gd name="connsiteX629" fmla="*/ 291229 w 3463925"/>
                  <a:gd name="connsiteY629" fmla="*/ 2624699 h 2976563"/>
                  <a:gd name="connsiteX630" fmla="*/ 270597 w 3463925"/>
                  <a:gd name="connsiteY630" fmla="*/ 2607225 h 2976563"/>
                  <a:gd name="connsiteX631" fmla="*/ 251552 w 3463925"/>
                  <a:gd name="connsiteY631" fmla="*/ 2588957 h 2976563"/>
                  <a:gd name="connsiteX632" fmla="*/ 232507 w 3463925"/>
                  <a:gd name="connsiteY632" fmla="*/ 2570689 h 2976563"/>
                  <a:gd name="connsiteX633" fmla="*/ 214256 w 3463925"/>
                  <a:gd name="connsiteY633" fmla="*/ 2552420 h 2976563"/>
                  <a:gd name="connsiteX634" fmla="*/ 196798 w 3463925"/>
                  <a:gd name="connsiteY634" fmla="*/ 2532564 h 2976563"/>
                  <a:gd name="connsiteX635" fmla="*/ 180927 w 3463925"/>
                  <a:gd name="connsiteY635" fmla="*/ 2511912 h 2976563"/>
                  <a:gd name="connsiteX636" fmla="*/ 164263 w 3463925"/>
                  <a:gd name="connsiteY636" fmla="*/ 2491261 h 2976563"/>
                  <a:gd name="connsiteX637" fmla="*/ 149186 w 3463925"/>
                  <a:gd name="connsiteY637" fmla="*/ 2469816 h 2976563"/>
                  <a:gd name="connsiteX638" fmla="*/ 133315 w 3463925"/>
                  <a:gd name="connsiteY638" fmla="*/ 2448370 h 2976563"/>
                  <a:gd name="connsiteX639" fmla="*/ 119031 w 3463925"/>
                  <a:gd name="connsiteY639" fmla="*/ 2426131 h 2976563"/>
                  <a:gd name="connsiteX640" fmla="*/ 104747 w 3463925"/>
                  <a:gd name="connsiteY640" fmla="*/ 2403097 h 2976563"/>
                  <a:gd name="connsiteX641" fmla="*/ 92051 w 3463925"/>
                  <a:gd name="connsiteY641" fmla="*/ 2380063 h 2976563"/>
                  <a:gd name="connsiteX642" fmla="*/ 80148 w 3463925"/>
                  <a:gd name="connsiteY642" fmla="*/ 2355440 h 2976563"/>
                  <a:gd name="connsiteX643" fmla="*/ 69038 w 3463925"/>
                  <a:gd name="connsiteY643" fmla="*/ 2330818 h 2976563"/>
                  <a:gd name="connsiteX644" fmla="*/ 57928 w 3463925"/>
                  <a:gd name="connsiteY644" fmla="*/ 2304607 h 2976563"/>
                  <a:gd name="connsiteX645" fmla="*/ 48406 w 3463925"/>
                  <a:gd name="connsiteY645" fmla="*/ 2278396 h 2976563"/>
                  <a:gd name="connsiteX646" fmla="*/ 38883 w 3463925"/>
                  <a:gd name="connsiteY646" fmla="*/ 2251390 h 2976563"/>
                  <a:gd name="connsiteX647" fmla="*/ 30948 w 3463925"/>
                  <a:gd name="connsiteY647" fmla="*/ 2223591 h 2976563"/>
                  <a:gd name="connsiteX648" fmla="*/ 23013 w 3463925"/>
                  <a:gd name="connsiteY648" fmla="*/ 2195791 h 2976563"/>
                  <a:gd name="connsiteX649" fmla="*/ 16664 w 3463925"/>
                  <a:gd name="connsiteY649" fmla="*/ 2166403 h 2976563"/>
                  <a:gd name="connsiteX650" fmla="*/ 10316 w 3463925"/>
                  <a:gd name="connsiteY650" fmla="*/ 2137809 h 2976563"/>
                  <a:gd name="connsiteX651" fmla="*/ 6348 w 3463925"/>
                  <a:gd name="connsiteY651" fmla="*/ 2106832 h 2976563"/>
                  <a:gd name="connsiteX652" fmla="*/ 2381 w 3463925"/>
                  <a:gd name="connsiteY652" fmla="*/ 2075856 h 2976563"/>
                  <a:gd name="connsiteX653" fmla="*/ 1587 w 3463925"/>
                  <a:gd name="connsiteY653" fmla="*/ 2061559 h 2976563"/>
                  <a:gd name="connsiteX654" fmla="*/ 0 w 3463925"/>
                  <a:gd name="connsiteY654" fmla="*/ 2044879 h 2976563"/>
                  <a:gd name="connsiteX655" fmla="*/ 0 w 3463925"/>
                  <a:gd name="connsiteY655" fmla="*/ 2022639 h 2976563"/>
                  <a:gd name="connsiteX656" fmla="*/ 2381 w 3463925"/>
                  <a:gd name="connsiteY656" fmla="*/ 1994045 h 2976563"/>
                  <a:gd name="connsiteX657" fmla="*/ 5555 w 3463925"/>
                  <a:gd name="connsiteY657" fmla="*/ 1959097 h 2976563"/>
                  <a:gd name="connsiteX658" fmla="*/ 10316 w 3463925"/>
                  <a:gd name="connsiteY658" fmla="*/ 1920178 h 2976563"/>
                  <a:gd name="connsiteX659" fmla="*/ 19839 w 3463925"/>
                  <a:gd name="connsiteY659" fmla="*/ 1875698 h 2976563"/>
                  <a:gd name="connsiteX660" fmla="*/ 24600 w 3463925"/>
                  <a:gd name="connsiteY660" fmla="*/ 1851076 h 2976563"/>
                  <a:gd name="connsiteX661" fmla="*/ 30948 w 3463925"/>
                  <a:gd name="connsiteY661" fmla="*/ 1826453 h 2976563"/>
                  <a:gd name="connsiteX662" fmla="*/ 38883 w 3463925"/>
                  <a:gd name="connsiteY662" fmla="*/ 1800242 h 2976563"/>
                  <a:gd name="connsiteX663" fmla="*/ 47612 w 3463925"/>
                  <a:gd name="connsiteY663" fmla="*/ 1773237 h 2976563"/>
                  <a:gd name="connsiteX664" fmla="*/ 56341 w 3463925"/>
                  <a:gd name="connsiteY664" fmla="*/ 1745437 h 2976563"/>
                  <a:gd name="connsiteX665" fmla="*/ 67451 w 3463925"/>
                  <a:gd name="connsiteY665" fmla="*/ 1716049 h 2976563"/>
                  <a:gd name="connsiteX666" fmla="*/ 80148 w 3463925"/>
                  <a:gd name="connsiteY666" fmla="*/ 1685867 h 2976563"/>
                  <a:gd name="connsiteX667" fmla="*/ 93638 w 3463925"/>
                  <a:gd name="connsiteY667" fmla="*/ 1655684 h 2976563"/>
                  <a:gd name="connsiteX668" fmla="*/ 107922 w 3463925"/>
                  <a:gd name="connsiteY668" fmla="*/ 1623913 h 2976563"/>
                  <a:gd name="connsiteX669" fmla="*/ 124586 w 3463925"/>
                  <a:gd name="connsiteY669" fmla="*/ 1590554 h 2976563"/>
                  <a:gd name="connsiteX670" fmla="*/ 141250 w 3463925"/>
                  <a:gd name="connsiteY670" fmla="*/ 1557989 h 2976563"/>
                  <a:gd name="connsiteX671" fmla="*/ 161089 w 3463925"/>
                  <a:gd name="connsiteY671" fmla="*/ 1523835 h 2976563"/>
                  <a:gd name="connsiteX672" fmla="*/ 182514 w 3463925"/>
                  <a:gd name="connsiteY672" fmla="*/ 1488887 h 2976563"/>
                  <a:gd name="connsiteX673" fmla="*/ 205527 w 3463925"/>
                  <a:gd name="connsiteY673" fmla="*/ 1453144 h 2976563"/>
                  <a:gd name="connsiteX674" fmla="*/ 230127 w 3463925"/>
                  <a:gd name="connsiteY674" fmla="*/ 1417402 h 2976563"/>
                  <a:gd name="connsiteX675" fmla="*/ 256314 w 3463925"/>
                  <a:gd name="connsiteY675" fmla="*/ 1381660 h 2976563"/>
                  <a:gd name="connsiteX676" fmla="*/ 276152 w 3463925"/>
                  <a:gd name="connsiteY676" fmla="*/ 1355449 h 2976563"/>
                  <a:gd name="connsiteX677" fmla="*/ 298371 w 3463925"/>
                  <a:gd name="connsiteY677" fmla="*/ 1326061 h 2976563"/>
                  <a:gd name="connsiteX678" fmla="*/ 330113 w 3463925"/>
                  <a:gd name="connsiteY678" fmla="*/ 1287141 h 2976563"/>
                  <a:gd name="connsiteX679" fmla="*/ 368996 w 3463925"/>
                  <a:gd name="connsiteY679" fmla="*/ 1239485 h 2976563"/>
                  <a:gd name="connsiteX680" fmla="*/ 416609 w 3463925"/>
                  <a:gd name="connsiteY680" fmla="*/ 1185474 h 2976563"/>
                  <a:gd name="connsiteX681" fmla="*/ 469776 w 3463925"/>
                  <a:gd name="connsiteY681" fmla="*/ 1126698 h 2976563"/>
                  <a:gd name="connsiteX682" fmla="*/ 498344 w 3463925"/>
                  <a:gd name="connsiteY682" fmla="*/ 1097309 h 2976563"/>
                  <a:gd name="connsiteX683" fmla="*/ 529292 w 3463925"/>
                  <a:gd name="connsiteY683" fmla="*/ 1065538 h 2976563"/>
                  <a:gd name="connsiteX684" fmla="*/ 561033 w 3463925"/>
                  <a:gd name="connsiteY684" fmla="*/ 1033768 h 2976563"/>
                  <a:gd name="connsiteX685" fmla="*/ 594362 w 3463925"/>
                  <a:gd name="connsiteY685" fmla="*/ 1001997 h 2976563"/>
                  <a:gd name="connsiteX686" fmla="*/ 628484 w 3463925"/>
                  <a:gd name="connsiteY686" fmla="*/ 968637 h 2976563"/>
                  <a:gd name="connsiteX687" fmla="*/ 664194 w 3463925"/>
                  <a:gd name="connsiteY687" fmla="*/ 936866 h 2976563"/>
                  <a:gd name="connsiteX688" fmla="*/ 702284 w 3463925"/>
                  <a:gd name="connsiteY688" fmla="*/ 905095 h 2976563"/>
                  <a:gd name="connsiteX689" fmla="*/ 740374 w 3463925"/>
                  <a:gd name="connsiteY689" fmla="*/ 873324 h 2976563"/>
                  <a:gd name="connsiteX690" fmla="*/ 779257 w 3463925"/>
                  <a:gd name="connsiteY690" fmla="*/ 842347 h 2976563"/>
                  <a:gd name="connsiteX691" fmla="*/ 820521 w 3463925"/>
                  <a:gd name="connsiteY691" fmla="*/ 812959 h 2976563"/>
                  <a:gd name="connsiteX692" fmla="*/ 860992 w 3463925"/>
                  <a:gd name="connsiteY692" fmla="*/ 784365 h 2976563"/>
                  <a:gd name="connsiteX693" fmla="*/ 903049 w 3463925"/>
                  <a:gd name="connsiteY693" fmla="*/ 755771 h 2976563"/>
                  <a:gd name="connsiteX694" fmla="*/ 946694 w 3463925"/>
                  <a:gd name="connsiteY694" fmla="*/ 729560 h 2976563"/>
                  <a:gd name="connsiteX695" fmla="*/ 989545 w 3463925"/>
                  <a:gd name="connsiteY695" fmla="*/ 704144 h 2976563"/>
                  <a:gd name="connsiteX696" fmla="*/ 1033190 w 3463925"/>
                  <a:gd name="connsiteY696" fmla="*/ 680315 h 2976563"/>
                  <a:gd name="connsiteX697" fmla="*/ 1078422 w 3463925"/>
                  <a:gd name="connsiteY697" fmla="*/ 660458 h 2976563"/>
                  <a:gd name="connsiteX698" fmla="*/ 1123654 w 3463925"/>
                  <a:gd name="connsiteY698" fmla="*/ 640602 h 2976563"/>
                  <a:gd name="connsiteX699" fmla="*/ 1169679 w 3463925"/>
                  <a:gd name="connsiteY699" fmla="*/ 623128 h 2976563"/>
                  <a:gd name="connsiteX700" fmla="*/ 1214911 w 3463925"/>
                  <a:gd name="connsiteY700" fmla="*/ 608831 h 2976563"/>
                  <a:gd name="connsiteX701" fmla="*/ 1256968 w 3463925"/>
                  <a:gd name="connsiteY701" fmla="*/ 597711 h 2976563"/>
                  <a:gd name="connsiteX702" fmla="*/ 1296646 w 3463925"/>
                  <a:gd name="connsiteY702" fmla="*/ 588179 h 2976563"/>
                  <a:gd name="connsiteX703" fmla="*/ 1334736 w 3463925"/>
                  <a:gd name="connsiteY703" fmla="*/ 581031 h 2976563"/>
                  <a:gd name="connsiteX704" fmla="*/ 1369651 w 3463925"/>
                  <a:gd name="connsiteY704" fmla="*/ 576265 h 2976563"/>
                  <a:gd name="connsiteX705" fmla="*/ 2426493 w 3463925"/>
                  <a:gd name="connsiteY705" fmla="*/ 463550 h 2976563"/>
                  <a:gd name="connsiteX706" fmla="*/ 2455068 w 3463925"/>
                  <a:gd name="connsiteY706" fmla="*/ 464346 h 2976563"/>
                  <a:gd name="connsiteX707" fmla="*/ 2484437 w 3463925"/>
                  <a:gd name="connsiteY707" fmla="*/ 465937 h 2976563"/>
                  <a:gd name="connsiteX708" fmla="*/ 2513806 w 3463925"/>
                  <a:gd name="connsiteY708" fmla="*/ 470709 h 2976563"/>
                  <a:gd name="connsiteX709" fmla="*/ 2540793 w 3463925"/>
                  <a:gd name="connsiteY709" fmla="*/ 474686 h 2976563"/>
                  <a:gd name="connsiteX710" fmla="*/ 2570162 w 3463925"/>
                  <a:gd name="connsiteY710" fmla="*/ 481845 h 2976563"/>
                  <a:gd name="connsiteX711" fmla="*/ 2596356 w 3463925"/>
                  <a:gd name="connsiteY711" fmla="*/ 489004 h 2976563"/>
                  <a:gd name="connsiteX712" fmla="*/ 2623343 w 3463925"/>
                  <a:gd name="connsiteY712" fmla="*/ 497754 h 2976563"/>
                  <a:gd name="connsiteX713" fmla="*/ 2649537 w 3463925"/>
                  <a:gd name="connsiteY713" fmla="*/ 508094 h 2976563"/>
                  <a:gd name="connsiteX714" fmla="*/ 2674144 w 3463925"/>
                  <a:gd name="connsiteY714" fmla="*/ 520026 h 2976563"/>
                  <a:gd name="connsiteX715" fmla="*/ 2700337 w 3463925"/>
                  <a:gd name="connsiteY715" fmla="*/ 532752 h 2976563"/>
                  <a:gd name="connsiteX716" fmla="*/ 2723356 w 3463925"/>
                  <a:gd name="connsiteY716" fmla="*/ 546275 h 2976563"/>
                  <a:gd name="connsiteX717" fmla="*/ 2747169 w 3463925"/>
                  <a:gd name="connsiteY717" fmla="*/ 562183 h 2976563"/>
                  <a:gd name="connsiteX718" fmla="*/ 2769394 w 3463925"/>
                  <a:gd name="connsiteY718" fmla="*/ 578092 h 2976563"/>
                  <a:gd name="connsiteX719" fmla="*/ 2791619 w 3463925"/>
                  <a:gd name="connsiteY719" fmla="*/ 594796 h 2976563"/>
                  <a:gd name="connsiteX720" fmla="*/ 2811462 w 3463925"/>
                  <a:gd name="connsiteY720" fmla="*/ 613091 h 2976563"/>
                  <a:gd name="connsiteX721" fmla="*/ 2832100 w 3463925"/>
                  <a:gd name="connsiteY721" fmla="*/ 631386 h 2976563"/>
                  <a:gd name="connsiteX722" fmla="*/ 2851150 w 3463925"/>
                  <a:gd name="connsiteY722" fmla="*/ 652067 h 2976563"/>
                  <a:gd name="connsiteX723" fmla="*/ 2869406 w 3463925"/>
                  <a:gd name="connsiteY723" fmla="*/ 672748 h 2976563"/>
                  <a:gd name="connsiteX724" fmla="*/ 2886869 w 3463925"/>
                  <a:gd name="connsiteY724" fmla="*/ 694224 h 2976563"/>
                  <a:gd name="connsiteX725" fmla="*/ 2901950 w 3463925"/>
                  <a:gd name="connsiteY725" fmla="*/ 717292 h 2976563"/>
                  <a:gd name="connsiteX726" fmla="*/ 2917825 w 3463925"/>
                  <a:gd name="connsiteY726" fmla="*/ 740359 h 2976563"/>
                  <a:gd name="connsiteX727" fmla="*/ 2932112 w 3463925"/>
                  <a:gd name="connsiteY727" fmla="*/ 765017 h 2976563"/>
                  <a:gd name="connsiteX728" fmla="*/ 2944019 w 3463925"/>
                  <a:gd name="connsiteY728" fmla="*/ 789676 h 2976563"/>
                  <a:gd name="connsiteX729" fmla="*/ 2955131 w 3463925"/>
                  <a:gd name="connsiteY729" fmla="*/ 815925 h 2976563"/>
                  <a:gd name="connsiteX730" fmla="*/ 2965450 w 3463925"/>
                  <a:gd name="connsiteY730" fmla="*/ 841379 h 2976563"/>
                  <a:gd name="connsiteX731" fmla="*/ 2974975 w 3463925"/>
                  <a:gd name="connsiteY731" fmla="*/ 867628 h 2976563"/>
                  <a:gd name="connsiteX732" fmla="*/ 2982912 w 3463925"/>
                  <a:gd name="connsiteY732" fmla="*/ 895468 h 2976563"/>
                  <a:gd name="connsiteX733" fmla="*/ 2989262 w 3463925"/>
                  <a:gd name="connsiteY733" fmla="*/ 923308 h 2976563"/>
                  <a:gd name="connsiteX734" fmla="*/ 2994025 w 3463925"/>
                  <a:gd name="connsiteY734" fmla="*/ 951148 h 2976563"/>
                  <a:gd name="connsiteX735" fmla="*/ 2997200 w 3463925"/>
                  <a:gd name="connsiteY735" fmla="*/ 979783 h 2976563"/>
                  <a:gd name="connsiteX736" fmla="*/ 3000375 w 3463925"/>
                  <a:gd name="connsiteY736" fmla="*/ 1010009 h 2976563"/>
                  <a:gd name="connsiteX737" fmla="*/ 3000375 w 3463925"/>
                  <a:gd name="connsiteY737" fmla="*/ 1039440 h 2976563"/>
                  <a:gd name="connsiteX738" fmla="*/ 2999581 w 3463925"/>
                  <a:gd name="connsiteY738" fmla="*/ 1066485 h 2976563"/>
                  <a:gd name="connsiteX739" fmla="*/ 2997200 w 3463925"/>
                  <a:gd name="connsiteY739" fmla="*/ 1092734 h 2976563"/>
                  <a:gd name="connsiteX740" fmla="*/ 2998788 w 3463925"/>
                  <a:gd name="connsiteY740" fmla="*/ 1097506 h 2976563"/>
                  <a:gd name="connsiteX741" fmla="*/ 2997200 w 3463925"/>
                  <a:gd name="connsiteY741" fmla="*/ 1099893 h 2976563"/>
                  <a:gd name="connsiteX742" fmla="*/ 2996406 w 3463925"/>
                  <a:gd name="connsiteY742" fmla="*/ 1103074 h 2976563"/>
                  <a:gd name="connsiteX743" fmla="*/ 2996406 w 3463925"/>
                  <a:gd name="connsiteY743" fmla="*/ 1112620 h 2976563"/>
                  <a:gd name="connsiteX744" fmla="*/ 2995612 w 3463925"/>
                  <a:gd name="connsiteY744" fmla="*/ 1112620 h 2976563"/>
                  <a:gd name="connsiteX745" fmla="*/ 2993231 w 3463925"/>
                  <a:gd name="connsiteY745" fmla="*/ 1123756 h 2976563"/>
                  <a:gd name="connsiteX746" fmla="*/ 2990056 w 3463925"/>
                  <a:gd name="connsiteY746" fmla="*/ 1134096 h 2976563"/>
                  <a:gd name="connsiteX747" fmla="*/ 2986088 w 3463925"/>
                  <a:gd name="connsiteY747" fmla="*/ 1144437 h 2976563"/>
                  <a:gd name="connsiteX748" fmla="*/ 2982119 w 3463925"/>
                  <a:gd name="connsiteY748" fmla="*/ 1153982 h 2976563"/>
                  <a:gd name="connsiteX749" fmla="*/ 2976562 w 3463925"/>
                  <a:gd name="connsiteY749" fmla="*/ 1162732 h 2976563"/>
                  <a:gd name="connsiteX750" fmla="*/ 2971006 w 3463925"/>
                  <a:gd name="connsiteY750" fmla="*/ 1171481 h 2976563"/>
                  <a:gd name="connsiteX751" fmla="*/ 2963862 w 3463925"/>
                  <a:gd name="connsiteY751" fmla="*/ 1179436 h 2976563"/>
                  <a:gd name="connsiteX752" fmla="*/ 2956719 w 3463925"/>
                  <a:gd name="connsiteY752" fmla="*/ 1186594 h 2976563"/>
                  <a:gd name="connsiteX753" fmla="*/ 2947987 w 3463925"/>
                  <a:gd name="connsiteY753" fmla="*/ 1193753 h 2976563"/>
                  <a:gd name="connsiteX754" fmla="*/ 2940050 w 3463925"/>
                  <a:gd name="connsiteY754" fmla="*/ 1198526 h 2976563"/>
                  <a:gd name="connsiteX755" fmla="*/ 2930525 w 3463925"/>
                  <a:gd name="connsiteY755" fmla="*/ 1204094 h 2976563"/>
                  <a:gd name="connsiteX756" fmla="*/ 2921794 w 3463925"/>
                  <a:gd name="connsiteY756" fmla="*/ 1208866 h 2976563"/>
                  <a:gd name="connsiteX757" fmla="*/ 2911475 w 3463925"/>
                  <a:gd name="connsiteY757" fmla="*/ 1212048 h 2976563"/>
                  <a:gd name="connsiteX758" fmla="*/ 2900362 w 3463925"/>
                  <a:gd name="connsiteY758" fmla="*/ 1214434 h 2976563"/>
                  <a:gd name="connsiteX759" fmla="*/ 2890044 w 3463925"/>
                  <a:gd name="connsiteY759" fmla="*/ 1216025 h 2976563"/>
                  <a:gd name="connsiteX760" fmla="*/ 2878137 w 3463925"/>
                  <a:gd name="connsiteY760" fmla="*/ 1216025 h 2976563"/>
                  <a:gd name="connsiteX761" fmla="*/ 2866231 w 3463925"/>
                  <a:gd name="connsiteY761" fmla="*/ 1216025 h 2976563"/>
                  <a:gd name="connsiteX762" fmla="*/ 2855119 w 3463925"/>
                  <a:gd name="connsiteY762" fmla="*/ 1214434 h 2976563"/>
                  <a:gd name="connsiteX763" fmla="*/ 2842419 w 3463925"/>
                  <a:gd name="connsiteY763" fmla="*/ 1211253 h 2976563"/>
                  <a:gd name="connsiteX764" fmla="*/ 2832100 w 3463925"/>
                  <a:gd name="connsiteY764" fmla="*/ 1207276 h 2976563"/>
                  <a:gd name="connsiteX765" fmla="*/ 2820987 w 3463925"/>
                  <a:gd name="connsiteY765" fmla="*/ 1201708 h 2976563"/>
                  <a:gd name="connsiteX766" fmla="*/ 2811462 w 3463925"/>
                  <a:gd name="connsiteY766" fmla="*/ 1196140 h 2976563"/>
                  <a:gd name="connsiteX767" fmla="*/ 2802731 w 3463925"/>
                  <a:gd name="connsiteY767" fmla="*/ 1189776 h 2976563"/>
                  <a:gd name="connsiteX768" fmla="*/ 2794000 w 3463925"/>
                  <a:gd name="connsiteY768" fmla="*/ 1181026 h 2976563"/>
                  <a:gd name="connsiteX769" fmla="*/ 2786062 w 3463925"/>
                  <a:gd name="connsiteY769" fmla="*/ 1173072 h 2976563"/>
                  <a:gd name="connsiteX770" fmla="*/ 2778919 w 3463925"/>
                  <a:gd name="connsiteY770" fmla="*/ 1164322 h 2976563"/>
                  <a:gd name="connsiteX771" fmla="*/ 2772569 w 3463925"/>
                  <a:gd name="connsiteY771" fmla="*/ 1153982 h 2976563"/>
                  <a:gd name="connsiteX772" fmla="*/ 2768600 w 3463925"/>
                  <a:gd name="connsiteY772" fmla="*/ 1143641 h 2976563"/>
                  <a:gd name="connsiteX773" fmla="*/ 2764631 w 3463925"/>
                  <a:gd name="connsiteY773" fmla="*/ 1131710 h 2976563"/>
                  <a:gd name="connsiteX774" fmla="*/ 2761456 w 3463925"/>
                  <a:gd name="connsiteY774" fmla="*/ 1120574 h 2976563"/>
                  <a:gd name="connsiteX775" fmla="*/ 2759869 w 3463925"/>
                  <a:gd name="connsiteY775" fmla="*/ 1109438 h 2976563"/>
                  <a:gd name="connsiteX776" fmla="*/ 2758281 w 3463925"/>
                  <a:gd name="connsiteY776" fmla="*/ 1097506 h 2976563"/>
                  <a:gd name="connsiteX777" fmla="*/ 2759869 w 3463925"/>
                  <a:gd name="connsiteY777" fmla="*/ 1092734 h 2976563"/>
                  <a:gd name="connsiteX778" fmla="*/ 2760662 w 3463925"/>
                  <a:gd name="connsiteY778" fmla="*/ 1090348 h 2976563"/>
                  <a:gd name="connsiteX779" fmla="*/ 2761456 w 3463925"/>
                  <a:gd name="connsiteY779" fmla="*/ 1082393 h 2976563"/>
                  <a:gd name="connsiteX780" fmla="*/ 2758281 w 3463925"/>
                  <a:gd name="connsiteY780" fmla="*/ 1082393 h 2976563"/>
                  <a:gd name="connsiteX781" fmla="*/ 2760662 w 3463925"/>
                  <a:gd name="connsiteY781" fmla="*/ 1060917 h 2976563"/>
                  <a:gd name="connsiteX782" fmla="*/ 2761456 w 3463925"/>
                  <a:gd name="connsiteY782" fmla="*/ 1039440 h 2976563"/>
                  <a:gd name="connsiteX783" fmla="*/ 2761456 w 3463925"/>
                  <a:gd name="connsiteY783" fmla="*/ 1021941 h 2976563"/>
                  <a:gd name="connsiteX784" fmla="*/ 2759869 w 3463925"/>
                  <a:gd name="connsiteY784" fmla="*/ 1004441 h 2976563"/>
                  <a:gd name="connsiteX785" fmla="*/ 2757487 w 3463925"/>
                  <a:gd name="connsiteY785" fmla="*/ 988533 h 2976563"/>
                  <a:gd name="connsiteX786" fmla="*/ 2754312 w 3463925"/>
                  <a:gd name="connsiteY786" fmla="*/ 971829 h 2976563"/>
                  <a:gd name="connsiteX787" fmla="*/ 2751137 w 3463925"/>
                  <a:gd name="connsiteY787" fmla="*/ 955125 h 2976563"/>
                  <a:gd name="connsiteX788" fmla="*/ 2746375 w 3463925"/>
                  <a:gd name="connsiteY788" fmla="*/ 939216 h 2976563"/>
                  <a:gd name="connsiteX789" fmla="*/ 2740819 w 3463925"/>
                  <a:gd name="connsiteY789" fmla="*/ 923308 h 2976563"/>
                  <a:gd name="connsiteX790" fmla="*/ 2735262 w 3463925"/>
                  <a:gd name="connsiteY790" fmla="*/ 908195 h 2976563"/>
                  <a:gd name="connsiteX791" fmla="*/ 2728912 w 3463925"/>
                  <a:gd name="connsiteY791" fmla="*/ 893877 h 2976563"/>
                  <a:gd name="connsiteX792" fmla="*/ 2720181 w 3463925"/>
                  <a:gd name="connsiteY792" fmla="*/ 879559 h 2976563"/>
                  <a:gd name="connsiteX793" fmla="*/ 2713037 w 3463925"/>
                  <a:gd name="connsiteY793" fmla="*/ 865241 h 2976563"/>
                  <a:gd name="connsiteX794" fmla="*/ 2704306 w 3463925"/>
                  <a:gd name="connsiteY794" fmla="*/ 851719 h 2976563"/>
                  <a:gd name="connsiteX795" fmla="*/ 2694781 w 3463925"/>
                  <a:gd name="connsiteY795" fmla="*/ 838197 h 2976563"/>
                  <a:gd name="connsiteX796" fmla="*/ 2684462 w 3463925"/>
                  <a:gd name="connsiteY796" fmla="*/ 826265 h 2976563"/>
                  <a:gd name="connsiteX797" fmla="*/ 2674144 w 3463925"/>
                  <a:gd name="connsiteY797" fmla="*/ 813539 h 2976563"/>
                  <a:gd name="connsiteX798" fmla="*/ 2663031 w 3463925"/>
                  <a:gd name="connsiteY798" fmla="*/ 801607 h 2976563"/>
                  <a:gd name="connsiteX799" fmla="*/ 2651918 w 3463925"/>
                  <a:gd name="connsiteY799" fmla="*/ 789676 h 2976563"/>
                  <a:gd name="connsiteX800" fmla="*/ 2639218 w 3463925"/>
                  <a:gd name="connsiteY800" fmla="*/ 779335 h 2976563"/>
                  <a:gd name="connsiteX801" fmla="*/ 2626518 w 3463925"/>
                  <a:gd name="connsiteY801" fmla="*/ 768995 h 2976563"/>
                  <a:gd name="connsiteX802" fmla="*/ 2613818 w 3463925"/>
                  <a:gd name="connsiteY802" fmla="*/ 760245 h 2976563"/>
                  <a:gd name="connsiteX803" fmla="*/ 2599531 w 3463925"/>
                  <a:gd name="connsiteY803" fmla="*/ 752291 h 2976563"/>
                  <a:gd name="connsiteX804" fmla="*/ 2586037 w 3463925"/>
                  <a:gd name="connsiteY804" fmla="*/ 743541 h 2976563"/>
                  <a:gd name="connsiteX805" fmla="*/ 2570956 w 3463925"/>
                  <a:gd name="connsiteY805" fmla="*/ 736382 h 2976563"/>
                  <a:gd name="connsiteX806" fmla="*/ 2556668 w 3463925"/>
                  <a:gd name="connsiteY806" fmla="*/ 729223 h 2976563"/>
                  <a:gd name="connsiteX807" fmla="*/ 2540793 w 3463925"/>
                  <a:gd name="connsiteY807" fmla="*/ 722860 h 2976563"/>
                  <a:gd name="connsiteX808" fmla="*/ 2525712 w 3463925"/>
                  <a:gd name="connsiteY808" fmla="*/ 718087 h 2976563"/>
                  <a:gd name="connsiteX809" fmla="*/ 2509043 w 3463925"/>
                  <a:gd name="connsiteY809" fmla="*/ 714110 h 2976563"/>
                  <a:gd name="connsiteX810" fmla="*/ 2493962 w 3463925"/>
                  <a:gd name="connsiteY810" fmla="*/ 710133 h 2976563"/>
                  <a:gd name="connsiteX811" fmla="*/ 2476500 w 3463925"/>
                  <a:gd name="connsiteY811" fmla="*/ 706951 h 2976563"/>
                  <a:gd name="connsiteX812" fmla="*/ 2459831 w 3463925"/>
                  <a:gd name="connsiteY812" fmla="*/ 704565 h 2976563"/>
                  <a:gd name="connsiteX813" fmla="*/ 2442368 w 3463925"/>
                  <a:gd name="connsiteY813" fmla="*/ 703770 h 2976563"/>
                  <a:gd name="connsiteX814" fmla="*/ 2426493 w 3463925"/>
                  <a:gd name="connsiteY814" fmla="*/ 702974 h 2976563"/>
                  <a:gd name="connsiteX815" fmla="*/ 2413793 w 3463925"/>
                  <a:gd name="connsiteY815" fmla="*/ 702974 h 2976563"/>
                  <a:gd name="connsiteX816" fmla="*/ 2401887 w 3463925"/>
                  <a:gd name="connsiteY816" fmla="*/ 700588 h 2976563"/>
                  <a:gd name="connsiteX817" fmla="*/ 2390775 w 3463925"/>
                  <a:gd name="connsiteY817" fmla="*/ 697406 h 2976563"/>
                  <a:gd name="connsiteX818" fmla="*/ 2378868 w 3463925"/>
                  <a:gd name="connsiteY818" fmla="*/ 693429 h 2976563"/>
                  <a:gd name="connsiteX819" fmla="*/ 2368550 w 3463925"/>
                  <a:gd name="connsiteY819" fmla="*/ 687861 h 2976563"/>
                  <a:gd name="connsiteX820" fmla="*/ 2359025 w 3463925"/>
                  <a:gd name="connsiteY820" fmla="*/ 682293 h 2976563"/>
                  <a:gd name="connsiteX821" fmla="*/ 2349500 w 3463925"/>
                  <a:gd name="connsiteY821" fmla="*/ 675930 h 2976563"/>
                  <a:gd name="connsiteX822" fmla="*/ 2341562 w 3463925"/>
                  <a:gd name="connsiteY822" fmla="*/ 667975 h 2976563"/>
                  <a:gd name="connsiteX823" fmla="*/ 2334418 w 3463925"/>
                  <a:gd name="connsiteY823" fmla="*/ 659226 h 2976563"/>
                  <a:gd name="connsiteX824" fmla="*/ 2326481 w 3463925"/>
                  <a:gd name="connsiteY824" fmla="*/ 650476 h 2976563"/>
                  <a:gd name="connsiteX825" fmla="*/ 2320925 w 3463925"/>
                  <a:gd name="connsiteY825" fmla="*/ 640135 h 2976563"/>
                  <a:gd name="connsiteX826" fmla="*/ 2315368 w 3463925"/>
                  <a:gd name="connsiteY826" fmla="*/ 629795 h 2976563"/>
                  <a:gd name="connsiteX827" fmla="*/ 2311400 w 3463925"/>
                  <a:gd name="connsiteY827" fmla="*/ 618659 h 2976563"/>
                  <a:gd name="connsiteX828" fmla="*/ 2308225 w 3463925"/>
                  <a:gd name="connsiteY828" fmla="*/ 606727 h 2976563"/>
                  <a:gd name="connsiteX829" fmla="*/ 2307431 w 3463925"/>
                  <a:gd name="connsiteY829" fmla="*/ 595591 h 2976563"/>
                  <a:gd name="connsiteX830" fmla="*/ 2306637 w 3463925"/>
                  <a:gd name="connsiteY830" fmla="*/ 583660 h 2976563"/>
                  <a:gd name="connsiteX831" fmla="*/ 2307431 w 3463925"/>
                  <a:gd name="connsiteY831" fmla="*/ 570933 h 2976563"/>
                  <a:gd name="connsiteX832" fmla="*/ 2308225 w 3463925"/>
                  <a:gd name="connsiteY832" fmla="*/ 559002 h 2976563"/>
                  <a:gd name="connsiteX833" fmla="*/ 2311400 w 3463925"/>
                  <a:gd name="connsiteY833" fmla="*/ 547070 h 2976563"/>
                  <a:gd name="connsiteX834" fmla="*/ 2315368 w 3463925"/>
                  <a:gd name="connsiteY834" fmla="*/ 535934 h 2976563"/>
                  <a:gd name="connsiteX835" fmla="*/ 2320925 w 3463925"/>
                  <a:gd name="connsiteY835" fmla="*/ 525594 h 2976563"/>
                  <a:gd name="connsiteX836" fmla="*/ 2326481 w 3463925"/>
                  <a:gd name="connsiteY836" fmla="*/ 515253 h 2976563"/>
                  <a:gd name="connsiteX837" fmla="*/ 2334418 w 3463925"/>
                  <a:gd name="connsiteY837" fmla="*/ 507299 h 2976563"/>
                  <a:gd name="connsiteX838" fmla="*/ 2341562 w 3463925"/>
                  <a:gd name="connsiteY838" fmla="*/ 497754 h 2976563"/>
                  <a:gd name="connsiteX839" fmla="*/ 2349500 w 3463925"/>
                  <a:gd name="connsiteY839" fmla="*/ 490595 h 2976563"/>
                  <a:gd name="connsiteX840" fmla="*/ 2359025 w 3463925"/>
                  <a:gd name="connsiteY840" fmla="*/ 483436 h 2976563"/>
                  <a:gd name="connsiteX841" fmla="*/ 2368550 w 3463925"/>
                  <a:gd name="connsiteY841" fmla="*/ 477868 h 2976563"/>
                  <a:gd name="connsiteX842" fmla="*/ 2378868 w 3463925"/>
                  <a:gd name="connsiteY842" fmla="*/ 472300 h 2976563"/>
                  <a:gd name="connsiteX843" fmla="*/ 2390775 w 3463925"/>
                  <a:gd name="connsiteY843" fmla="*/ 468323 h 2976563"/>
                  <a:gd name="connsiteX844" fmla="*/ 2401887 w 3463925"/>
                  <a:gd name="connsiteY844" fmla="*/ 465141 h 2976563"/>
                  <a:gd name="connsiteX845" fmla="*/ 2413793 w 3463925"/>
                  <a:gd name="connsiteY845" fmla="*/ 464346 h 2976563"/>
                  <a:gd name="connsiteX846" fmla="*/ 2426494 w 3463925"/>
                  <a:gd name="connsiteY846" fmla="*/ 0 h 2976563"/>
                  <a:gd name="connsiteX847" fmla="*/ 2452688 w 3463925"/>
                  <a:gd name="connsiteY847" fmla="*/ 794 h 2976563"/>
                  <a:gd name="connsiteX848" fmla="*/ 2479675 w 3463925"/>
                  <a:gd name="connsiteY848" fmla="*/ 1589 h 2976563"/>
                  <a:gd name="connsiteX849" fmla="*/ 2505075 w 3463925"/>
                  <a:gd name="connsiteY849" fmla="*/ 3177 h 2976563"/>
                  <a:gd name="connsiteX850" fmla="*/ 2532062 w 3463925"/>
                  <a:gd name="connsiteY850" fmla="*/ 5560 h 2976563"/>
                  <a:gd name="connsiteX851" fmla="*/ 2557462 w 3463925"/>
                  <a:gd name="connsiteY851" fmla="*/ 8737 h 2976563"/>
                  <a:gd name="connsiteX852" fmla="*/ 2584450 w 3463925"/>
                  <a:gd name="connsiteY852" fmla="*/ 11914 h 2976563"/>
                  <a:gd name="connsiteX853" fmla="*/ 2609850 w 3463925"/>
                  <a:gd name="connsiteY853" fmla="*/ 15885 h 2976563"/>
                  <a:gd name="connsiteX854" fmla="*/ 2634456 w 3463925"/>
                  <a:gd name="connsiteY854" fmla="*/ 21444 h 2976563"/>
                  <a:gd name="connsiteX855" fmla="*/ 2659856 w 3463925"/>
                  <a:gd name="connsiteY855" fmla="*/ 26210 h 2976563"/>
                  <a:gd name="connsiteX856" fmla="*/ 2684462 w 3463925"/>
                  <a:gd name="connsiteY856" fmla="*/ 32563 h 2976563"/>
                  <a:gd name="connsiteX857" fmla="*/ 2709069 w 3463925"/>
                  <a:gd name="connsiteY857" fmla="*/ 39711 h 2976563"/>
                  <a:gd name="connsiteX858" fmla="*/ 2733675 w 3463925"/>
                  <a:gd name="connsiteY858" fmla="*/ 46859 h 2976563"/>
                  <a:gd name="connsiteX859" fmla="*/ 2758281 w 3463925"/>
                  <a:gd name="connsiteY859" fmla="*/ 54802 h 2976563"/>
                  <a:gd name="connsiteX860" fmla="*/ 2782094 w 3463925"/>
                  <a:gd name="connsiteY860" fmla="*/ 63538 h 2976563"/>
                  <a:gd name="connsiteX861" fmla="*/ 2805906 w 3463925"/>
                  <a:gd name="connsiteY861" fmla="*/ 72274 h 2976563"/>
                  <a:gd name="connsiteX862" fmla="*/ 2828925 w 3463925"/>
                  <a:gd name="connsiteY862" fmla="*/ 81805 h 2976563"/>
                  <a:gd name="connsiteX863" fmla="*/ 2852738 w 3463925"/>
                  <a:gd name="connsiteY863" fmla="*/ 92130 h 2976563"/>
                  <a:gd name="connsiteX864" fmla="*/ 2875756 w 3463925"/>
                  <a:gd name="connsiteY864" fmla="*/ 102455 h 2976563"/>
                  <a:gd name="connsiteX865" fmla="*/ 2920206 w 3463925"/>
                  <a:gd name="connsiteY865" fmla="*/ 126281 h 2976563"/>
                  <a:gd name="connsiteX866" fmla="*/ 2963862 w 3463925"/>
                  <a:gd name="connsiteY866" fmla="*/ 150902 h 2976563"/>
                  <a:gd name="connsiteX867" fmla="*/ 3005931 w 3463925"/>
                  <a:gd name="connsiteY867" fmla="*/ 177906 h 2976563"/>
                  <a:gd name="connsiteX868" fmla="*/ 3046412 w 3463925"/>
                  <a:gd name="connsiteY868" fmla="*/ 207292 h 2976563"/>
                  <a:gd name="connsiteX869" fmla="*/ 3085306 w 3463925"/>
                  <a:gd name="connsiteY869" fmla="*/ 237473 h 2976563"/>
                  <a:gd name="connsiteX870" fmla="*/ 3123406 w 3463925"/>
                  <a:gd name="connsiteY870" fmla="*/ 270830 h 2976563"/>
                  <a:gd name="connsiteX871" fmla="*/ 3159125 w 3463925"/>
                  <a:gd name="connsiteY871" fmla="*/ 304187 h 2976563"/>
                  <a:gd name="connsiteX872" fmla="*/ 3194050 w 3463925"/>
                  <a:gd name="connsiteY872" fmla="*/ 340721 h 2976563"/>
                  <a:gd name="connsiteX873" fmla="*/ 3225800 w 3463925"/>
                  <a:gd name="connsiteY873" fmla="*/ 378050 h 2976563"/>
                  <a:gd name="connsiteX874" fmla="*/ 3257550 w 3463925"/>
                  <a:gd name="connsiteY874" fmla="*/ 416967 h 2976563"/>
                  <a:gd name="connsiteX875" fmla="*/ 3286919 w 3463925"/>
                  <a:gd name="connsiteY875" fmla="*/ 458266 h 2976563"/>
                  <a:gd name="connsiteX876" fmla="*/ 3313112 w 3463925"/>
                  <a:gd name="connsiteY876" fmla="*/ 500360 h 2976563"/>
                  <a:gd name="connsiteX877" fmla="*/ 3338512 w 3463925"/>
                  <a:gd name="connsiteY877" fmla="*/ 544836 h 2976563"/>
                  <a:gd name="connsiteX878" fmla="*/ 3361531 w 3463925"/>
                  <a:gd name="connsiteY878" fmla="*/ 588518 h 2976563"/>
                  <a:gd name="connsiteX879" fmla="*/ 3371850 w 3463925"/>
                  <a:gd name="connsiteY879" fmla="*/ 612345 h 2976563"/>
                  <a:gd name="connsiteX880" fmla="*/ 3382169 w 3463925"/>
                  <a:gd name="connsiteY880" fmla="*/ 634583 h 2976563"/>
                  <a:gd name="connsiteX881" fmla="*/ 3392488 w 3463925"/>
                  <a:gd name="connsiteY881" fmla="*/ 658410 h 2976563"/>
                  <a:gd name="connsiteX882" fmla="*/ 3400425 w 3463925"/>
                  <a:gd name="connsiteY882" fmla="*/ 682237 h 2976563"/>
                  <a:gd name="connsiteX883" fmla="*/ 3409950 w 3463925"/>
                  <a:gd name="connsiteY883" fmla="*/ 705269 h 2976563"/>
                  <a:gd name="connsiteX884" fmla="*/ 3417094 w 3463925"/>
                  <a:gd name="connsiteY884" fmla="*/ 729890 h 2976563"/>
                  <a:gd name="connsiteX885" fmla="*/ 3424238 w 3463925"/>
                  <a:gd name="connsiteY885" fmla="*/ 754511 h 2976563"/>
                  <a:gd name="connsiteX886" fmla="*/ 3431381 w 3463925"/>
                  <a:gd name="connsiteY886" fmla="*/ 779132 h 2976563"/>
                  <a:gd name="connsiteX887" fmla="*/ 3436938 w 3463925"/>
                  <a:gd name="connsiteY887" fmla="*/ 803753 h 2976563"/>
                  <a:gd name="connsiteX888" fmla="*/ 3442494 w 3463925"/>
                  <a:gd name="connsiteY888" fmla="*/ 829962 h 2976563"/>
                  <a:gd name="connsiteX889" fmla="*/ 3447256 w 3463925"/>
                  <a:gd name="connsiteY889" fmla="*/ 855377 h 2976563"/>
                  <a:gd name="connsiteX890" fmla="*/ 3451225 w 3463925"/>
                  <a:gd name="connsiteY890" fmla="*/ 880792 h 2976563"/>
                  <a:gd name="connsiteX891" fmla="*/ 3455988 w 3463925"/>
                  <a:gd name="connsiteY891" fmla="*/ 907001 h 2976563"/>
                  <a:gd name="connsiteX892" fmla="*/ 3459162 w 3463925"/>
                  <a:gd name="connsiteY892" fmla="*/ 932416 h 2976563"/>
                  <a:gd name="connsiteX893" fmla="*/ 3460750 w 3463925"/>
                  <a:gd name="connsiteY893" fmla="*/ 958626 h 2976563"/>
                  <a:gd name="connsiteX894" fmla="*/ 3463131 w 3463925"/>
                  <a:gd name="connsiteY894" fmla="*/ 985629 h 2976563"/>
                  <a:gd name="connsiteX895" fmla="*/ 3463925 w 3463925"/>
                  <a:gd name="connsiteY895" fmla="*/ 1012633 h 2976563"/>
                  <a:gd name="connsiteX896" fmla="*/ 3463925 w 3463925"/>
                  <a:gd name="connsiteY896" fmla="*/ 1038842 h 2976563"/>
                  <a:gd name="connsiteX897" fmla="*/ 3463131 w 3463925"/>
                  <a:gd name="connsiteY897" fmla="*/ 1077759 h 2976563"/>
                  <a:gd name="connsiteX898" fmla="*/ 3460750 w 3463925"/>
                  <a:gd name="connsiteY898" fmla="*/ 1116676 h 2976563"/>
                  <a:gd name="connsiteX899" fmla="*/ 3456781 w 3463925"/>
                  <a:gd name="connsiteY899" fmla="*/ 1155593 h 2976563"/>
                  <a:gd name="connsiteX900" fmla="*/ 3451225 w 3463925"/>
                  <a:gd name="connsiteY900" fmla="*/ 1193715 h 2976563"/>
                  <a:gd name="connsiteX901" fmla="*/ 3449638 w 3463925"/>
                  <a:gd name="connsiteY901" fmla="*/ 1211188 h 2976563"/>
                  <a:gd name="connsiteX902" fmla="*/ 3446462 w 3463925"/>
                  <a:gd name="connsiteY902" fmla="*/ 1227867 h 2976563"/>
                  <a:gd name="connsiteX903" fmla="*/ 3446462 w 3463925"/>
                  <a:gd name="connsiteY903" fmla="*/ 1228661 h 2976563"/>
                  <a:gd name="connsiteX904" fmla="*/ 3442494 w 3463925"/>
                  <a:gd name="connsiteY904" fmla="*/ 1239780 h 2976563"/>
                  <a:gd name="connsiteX905" fmla="*/ 3438525 w 3463925"/>
                  <a:gd name="connsiteY905" fmla="*/ 1251693 h 2976563"/>
                  <a:gd name="connsiteX906" fmla="*/ 3432969 w 3463925"/>
                  <a:gd name="connsiteY906" fmla="*/ 1262018 h 2976563"/>
                  <a:gd name="connsiteX907" fmla="*/ 3426619 w 3463925"/>
                  <a:gd name="connsiteY907" fmla="*/ 1271549 h 2976563"/>
                  <a:gd name="connsiteX908" fmla="*/ 3421062 w 3463925"/>
                  <a:gd name="connsiteY908" fmla="*/ 1281080 h 2976563"/>
                  <a:gd name="connsiteX909" fmla="*/ 3413919 w 3463925"/>
                  <a:gd name="connsiteY909" fmla="*/ 1289022 h 2976563"/>
                  <a:gd name="connsiteX910" fmla="*/ 3405188 w 3463925"/>
                  <a:gd name="connsiteY910" fmla="*/ 1298553 h 2976563"/>
                  <a:gd name="connsiteX911" fmla="*/ 3396456 w 3463925"/>
                  <a:gd name="connsiteY911" fmla="*/ 1305701 h 2976563"/>
                  <a:gd name="connsiteX912" fmla="*/ 3386931 w 3463925"/>
                  <a:gd name="connsiteY912" fmla="*/ 1312849 h 2976563"/>
                  <a:gd name="connsiteX913" fmla="*/ 3376612 w 3463925"/>
                  <a:gd name="connsiteY913" fmla="*/ 1318408 h 2976563"/>
                  <a:gd name="connsiteX914" fmla="*/ 3366294 w 3463925"/>
                  <a:gd name="connsiteY914" fmla="*/ 1323968 h 2976563"/>
                  <a:gd name="connsiteX915" fmla="*/ 3355181 w 3463925"/>
                  <a:gd name="connsiteY915" fmla="*/ 1327939 h 2976563"/>
                  <a:gd name="connsiteX916" fmla="*/ 3344069 w 3463925"/>
                  <a:gd name="connsiteY916" fmla="*/ 1331116 h 2976563"/>
                  <a:gd name="connsiteX917" fmla="*/ 3332956 w 3463925"/>
                  <a:gd name="connsiteY917" fmla="*/ 1334293 h 2976563"/>
                  <a:gd name="connsiteX918" fmla="*/ 3320256 w 3463925"/>
                  <a:gd name="connsiteY918" fmla="*/ 1335881 h 2976563"/>
                  <a:gd name="connsiteX919" fmla="*/ 3308350 w 3463925"/>
                  <a:gd name="connsiteY919" fmla="*/ 1336675 h 2976563"/>
                  <a:gd name="connsiteX920" fmla="*/ 3292475 w 3463925"/>
                  <a:gd name="connsiteY920" fmla="*/ 1335881 h 2976563"/>
                  <a:gd name="connsiteX921" fmla="*/ 3278981 w 3463925"/>
                  <a:gd name="connsiteY921" fmla="*/ 1333498 h 2976563"/>
                  <a:gd name="connsiteX922" fmla="*/ 3264694 w 3463925"/>
                  <a:gd name="connsiteY922" fmla="*/ 1330321 h 2976563"/>
                  <a:gd name="connsiteX923" fmla="*/ 3251994 w 3463925"/>
                  <a:gd name="connsiteY923" fmla="*/ 1325556 h 2976563"/>
                  <a:gd name="connsiteX924" fmla="*/ 3239294 w 3463925"/>
                  <a:gd name="connsiteY924" fmla="*/ 1319202 h 2976563"/>
                  <a:gd name="connsiteX925" fmla="*/ 3228181 w 3463925"/>
                  <a:gd name="connsiteY925" fmla="*/ 1312054 h 2976563"/>
                  <a:gd name="connsiteX926" fmla="*/ 3217069 w 3463925"/>
                  <a:gd name="connsiteY926" fmla="*/ 1303318 h 2976563"/>
                  <a:gd name="connsiteX927" fmla="*/ 3206750 w 3463925"/>
                  <a:gd name="connsiteY927" fmla="*/ 1294581 h 2976563"/>
                  <a:gd name="connsiteX928" fmla="*/ 3197225 w 3463925"/>
                  <a:gd name="connsiteY928" fmla="*/ 1284257 h 2976563"/>
                  <a:gd name="connsiteX929" fmla="*/ 3189288 w 3463925"/>
                  <a:gd name="connsiteY929" fmla="*/ 1273137 h 2976563"/>
                  <a:gd name="connsiteX930" fmla="*/ 3182144 w 3463925"/>
                  <a:gd name="connsiteY930" fmla="*/ 1262018 h 2976563"/>
                  <a:gd name="connsiteX931" fmla="*/ 3175794 w 3463925"/>
                  <a:gd name="connsiteY931" fmla="*/ 1248517 h 2976563"/>
                  <a:gd name="connsiteX932" fmla="*/ 3171031 w 3463925"/>
                  <a:gd name="connsiteY932" fmla="*/ 1235809 h 2976563"/>
                  <a:gd name="connsiteX933" fmla="*/ 3167856 w 3463925"/>
                  <a:gd name="connsiteY933" fmla="*/ 1221513 h 2976563"/>
                  <a:gd name="connsiteX934" fmla="*/ 3165475 w 3463925"/>
                  <a:gd name="connsiteY934" fmla="*/ 1207217 h 2976563"/>
                  <a:gd name="connsiteX935" fmla="*/ 3164681 w 3463925"/>
                  <a:gd name="connsiteY935" fmla="*/ 1192921 h 2976563"/>
                  <a:gd name="connsiteX936" fmla="*/ 3164681 w 3463925"/>
                  <a:gd name="connsiteY936" fmla="*/ 1184979 h 2976563"/>
                  <a:gd name="connsiteX937" fmla="*/ 3165475 w 3463925"/>
                  <a:gd name="connsiteY937" fmla="*/ 1176242 h 2976563"/>
                  <a:gd name="connsiteX938" fmla="*/ 3164681 w 3463925"/>
                  <a:gd name="connsiteY938" fmla="*/ 1176242 h 2976563"/>
                  <a:gd name="connsiteX939" fmla="*/ 3169444 w 3463925"/>
                  <a:gd name="connsiteY939" fmla="*/ 1142885 h 2976563"/>
                  <a:gd name="connsiteX940" fmla="*/ 3173412 w 3463925"/>
                  <a:gd name="connsiteY940" fmla="*/ 1107939 h 2976563"/>
                  <a:gd name="connsiteX941" fmla="*/ 3175794 w 3463925"/>
                  <a:gd name="connsiteY941" fmla="*/ 1072994 h 2976563"/>
                  <a:gd name="connsiteX942" fmla="*/ 3176588 w 3463925"/>
                  <a:gd name="connsiteY942" fmla="*/ 1038842 h 2976563"/>
                  <a:gd name="connsiteX943" fmla="*/ 3175794 w 3463925"/>
                  <a:gd name="connsiteY943" fmla="*/ 999925 h 2976563"/>
                  <a:gd name="connsiteX944" fmla="*/ 3172619 w 3463925"/>
                  <a:gd name="connsiteY944" fmla="*/ 961803 h 2976563"/>
                  <a:gd name="connsiteX945" fmla="*/ 3168650 w 3463925"/>
                  <a:gd name="connsiteY945" fmla="*/ 924474 h 2976563"/>
                  <a:gd name="connsiteX946" fmla="*/ 3161506 w 3463925"/>
                  <a:gd name="connsiteY946" fmla="*/ 887146 h 2976563"/>
                  <a:gd name="connsiteX947" fmla="*/ 3153569 w 3463925"/>
                  <a:gd name="connsiteY947" fmla="*/ 851406 h 2976563"/>
                  <a:gd name="connsiteX948" fmla="*/ 3143250 w 3463925"/>
                  <a:gd name="connsiteY948" fmla="*/ 815666 h 2976563"/>
                  <a:gd name="connsiteX949" fmla="*/ 3130550 w 3463925"/>
                  <a:gd name="connsiteY949" fmla="*/ 780720 h 2976563"/>
                  <a:gd name="connsiteX950" fmla="*/ 3117056 w 3463925"/>
                  <a:gd name="connsiteY950" fmla="*/ 746569 h 2976563"/>
                  <a:gd name="connsiteX951" fmla="*/ 3102769 w 3463925"/>
                  <a:gd name="connsiteY951" fmla="*/ 712417 h 2976563"/>
                  <a:gd name="connsiteX952" fmla="*/ 3085306 w 3463925"/>
                  <a:gd name="connsiteY952" fmla="*/ 680648 h 2976563"/>
                  <a:gd name="connsiteX953" fmla="*/ 3067844 w 3463925"/>
                  <a:gd name="connsiteY953" fmla="*/ 648879 h 2976563"/>
                  <a:gd name="connsiteX954" fmla="*/ 3048794 w 3463925"/>
                  <a:gd name="connsiteY954" fmla="*/ 619493 h 2976563"/>
                  <a:gd name="connsiteX955" fmla="*/ 3027362 w 3463925"/>
                  <a:gd name="connsiteY955" fmla="*/ 589313 h 2976563"/>
                  <a:gd name="connsiteX956" fmla="*/ 3005931 w 3463925"/>
                  <a:gd name="connsiteY956" fmla="*/ 560721 h 2976563"/>
                  <a:gd name="connsiteX957" fmla="*/ 2982119 w 3463925"/>
                  <a:gd name="connsiteY957" fmla="*/ 534511 h 2976563"/>
                  <a:gd name="connsiteX958" fmla="*/ 2956719 w 3463925"/>
                  <a:gd name="connsiteY958" fmla="*/ 507508 h 2976563"/>
                  <a:gd name="connsiteX959" fmla="*/ 2930525 w 3463925"/>
                  <a:gd name="connsiteY959" fmla="*/ 482887 h 2976563"/>
                  <a:gd name="connsiteX960" fmla="*/ 2902744 w 3463925"/>
                  <a:gd name="connsiteY960" fmla="*/ 459060 h 2976563"/>
                  <a:gd name="connsiteX961" fmla="*/ 2875756 w 3463925"/>
                  <a:gd name="connsiteY961" fmla="*/ 436822 h 2976563"/>
                  <a:gd name="connsiteX962" fmla="*/ 2845594 w 3463925"/>
                  <a:gd name="connsiteY962" fmla="*/ 416172 h 2976563"/>
                  <a:gd name="connsiteX963" fmla="*/ 2814638 w 3463925"/>
                  <a:gd name="connsiteY963" fmla="*/ 395523 h 2976563"/>
                  <a:gd name="connsiteX964" fmla="*/ 2782888 w 3463925"/>
                  <a:gd name="connsiteY964" fmla="*/ 378050 h 2976563"/>
                  <a:gd name="connsiteX965" fmla="*/ 2751138 w 3463925"/>
                  <a:gd name="connsiteY965" fmla="*/ 362165 h 2976563"/>
                  <a:gd name="connsiteX966" fmla="*/ 2717800 w 3463925"/>
                  <a:gd name="connsiteY966" fmla="*/ 346281 h 2976563"/>
                  <a:gd name="connsiteX967" fmla="*/ 2683669 w 3463925"/>
                  <a:gd name="connsiteY967" fmla="*/ 332779 h 2976563"/>
                  <a:gd name="connsiteX968" fmla="*/ 2648744 w 3463925"/>
                  <a:gd name="connsiteY968" fmla="*/ 320866 h 2976563"/>
                  <a:gd name="connsiteX969" fmla="*/ 2613025 w 3463925"/>
                  <a:gd name="connsiteY969" fmla="*/ 310541 h 2976563"/>
                  <a:gd name="connsiteX970" fmla="*/ 2577306 w 3463925"/>
                  <a:gd name="connsiteY970" fmla="*/ 302599 h 2976563"/>
                  <a:gd name="connsiteX971" fmla="*/ 2540000 w 3463925"/>
                  <a:gd name="connsiteY971" fmla="*/ 296245 h 2976563"/>
                  <a:gd name="connsiteX972" fmla="*/ 2501900 w 3463925"/>
                  <a:gd name="connsiteY972" fmla="*/ 291480 h 2976563"/>
                  <a:gd name="connsiteX973" fmla="*/ 2464594 w 3463925"/>
                  <a:gd name="connsiteY973" fmla="*/ 288303 h 2976563"/>
                  <a:gd name="connsiteX974" fmla="*/ 2426494 w 3463925"/>
                  <a:gd name="connsiteY974" fmla="*/ 286714 h 2976563"/>
                  <a:gd name="connsiteX975" fmla="*/ 2410619 w 3463925"/>
                  <a:gd name="connsiteY975" fmla="*/ 286714 h 2976563"/>
                  <a:gd name="connsiteX976" fmla="*/ 2396331 w 3463925"/>
                  <a:gd name="connsiteY976" fmla="*/ 283537 h 2976563"/>
                  <a:gd name="connsiteX977" fmla="*/ 2383631 w 3463925"/>
                  <a:gd name="connsiteY977" fmla="*/ 281155 h 2976563"/>
                  <a:gd name="connsiteX978" fmla="*/ 2370138 w 3463925"/>
                  <a:gd name="connsiteY978" fmla="*/ 275595 h 2976563"/>
                  <a:gd name="connsiteX979" fmla="*/ 2357438 w 3463925"/>
                  <a:gd name="connsiteY979" fmla="*/ 269241 h 2976563"/>
                  <a:gd name="connsiteX980" fmla="*/ 2345531 w 3463925"/>
                  <a:gd name="connsiteY980" fmla="*/ 262093 h 2976563"/>
                  <a:gd name="connsiteX981" fmla="*/ 2335212 w 3463925"/>
                  <a:gd name="connsiteY981" fmla="*/ 254151 h 2976563"/>
                  <a:gd name="connsiteX982" fmla="*/ 2324894 w 3463925"/>
                  <a:gd name="connsiteY982" fmla="*/ 244621 h 2976563"/>
                  <a:gd name="connsiteX983" fmla="*/ 2315369 w 3463925"/>
                  <a:gd name="connsiteY983" fmla="*/ 234296 h 2976563"/>
                  <a:gd name="connsiteX984" fmla="*/ 2307431 w 3463925"/>
                  <a:gd name="connsiteY984" fmla="*/ 224765 h 2976563"/>
                  <a:gd name="connsiteX985" fmla="*/ 2300288 w 3463925"/>
                  <a:gd name="connsiteY985" fmla="*/ 212057 h 2976563"/>
                  <a:gd name="connsiteX986" fmla="*/ 2293938 w 3463925"/>
                  <a:gd name="connsiteY986" fmla="*/ 200144 h 2976563"/>
                  <a:gd name="connsiteX987" fmla="*/ 2289175 w 3463925"/>
                  <a:gd name="connsiteY987" fmla="*/ 186642 h 2976563"/>
                  <a:gd name="connsiteX988" fmla="*/ 2286000 w 3463925"/>
                  <a:gd name="connsiteY988" fmla="*/ 173141 h 2976563"/>
                  <a:gd name="connsiteX989" fmla="*/ 2282825 w 3463925"/>
                  <a:gd name="connsiteY989" fmla="*/ 158845 h 2976563"/>
                  <a:gd name="connsiteX990" fmla="*/ 2282825 w 3463925"/>
                  <a:gd name="connsiteY990" fmla="*/ 143754 h 2976563"/>
                  <a:gd name="connsiteX991" fmla="*/ 2282825 w 3463925"/>
                  <a:gd name="connsiteY991" fmla="*/ 128664 h 2976563"/>
                  <a:gd name="connsiteX992" fmla="*/ 2286000 w 3463925"/>
                  <a:gd name="connsiteY992" fmla="*/ 114368 h 2976563"/>
                  <a:gd name="connsiteX993" fmla="*/ 2289175 w 3463925"/>
                  <a:gd name="connsiteY993" fmla="*/ 101661 h 2976563"/>
                  <a:gd name="connsiteX994" fmla="*/ 2293938 w 3463925"/>
                  <a:gd name="connsiteY994" fmla="*/ 88159 h 2976563"/>
                  <a:gd name="connsiteX995" fmla="*/ 2300288 w 3463925"/>
                  <a:gd name="connsiteY995" fmla="*/ 75451 h 2976563"/>
                  <a:gd name="connsiteX996" fmla="*/ 2307431 w 3463925"/>
                  <a:gd name="connsiteY996" fmla="*/ 63538 h 2976563"/>
                  <a:gd name="connsiteX997" fmla="*/ 2315369 w 3463925"/>
                  <a:gd name="connsiteY997" fmla="*/ 52419 h 2976563"/>
                  <a:gd name="connsiteX998" fmla="*/ 2324894 w 3463925"/>
                  <a:gd name="connsiteY998" fmla="*/ 42094 h 2976563"/>
                  <a:gd name="connsiteX999" fmla="*/ 2335212 w 3463925"/>
                  <a:gd name="connsiteY999" fmla="*/ 32563 h 2976563"/>
                  <a:gd name="connsiteX1000" fmla="*/ 2345531 w 3463925"/>
                  <a:gd name="connsiteY1000" fmla="*/ 24621 h 2976563"/>
                  <a:gd name="connsiteX1001" fmla="*/ 2357438 w 3463925"/>
                  <a:gd name="connsiteY1001" fmla="*/ 17473 h 2976563"/>
                  <a:gd name="connsiteX1002" fmla="*/ 2370138 w 3463925"/>
                  <a:gd name="connsiteY1002" fmla="*/ 11119 h 2976563"/>
                  <a:gd name="connsiteX1003" fmla="*/ 2383631 w 3463925"/>
                  <a:gd name="connsiteY1003" fmla="*/ 7148 h 2976563"/>
                  <a:gd name="connsiteX1004" fmla="*/ 2396331 w 3463925"/>
                  <a:gd name="connsiteY1004" fmla="*/ 3177 h 2976563"/>
                  <a:gd name="connsiteX1005" fmla="*/ 2410619 w 3463925"/>
                  <a:gd name="connsiteY1005" fmla="*/ 794 h 29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Lst>
                <a:rect l="l" t="t" r="r" b="b"/>
                <a:pathLst>
                  <a:path w="3463925" h="2976563">
                    <a:moveTo>
                      <a:pt x="1131888" y="2093913"/>
                    </a:moveTo>
                    <a:lnTo>
                      <a:pt x="1109662" y="2094703"/>
                    </a:lnTo>
                    <a:lnTo>
                      <a:pt x="1089025" y="2097863"/>
                    </a:lnTo>
                    <a:lnTo>
                      <a:pt x="1070769" y="2103394"/>
                    </a:lnTo>
                    <a:lnTo>
                      <a:pt x="1052512" y="2109714"/>
                    </a:lnTo>
                    <a:lnTo>
                      <a:pt x="1035050" y="2117614"/>
                    </a:lnTo>
                    <a:lnTo>
                      <a:pt x="1018381" y="2127885"/>
                    </a:lnTo>
                    <a:lnTo>
                      <a:pt x="1003300" y="2138155"/>
                    </a:lnTo>
                    <a:lnTo>
                      <a:pt x="988219" y="2150006"/>
                    </a:lnTo>
                    <a:lnTo>
                      <a:pt x="976312" y="2163437"/>
                    </a:lnTo>
                    <a:lnTo>
                      <a:pt x="963612" y="2177657"/>
                    </a:lnTo>
                    <a:lnTo>
                      <a:pt x="954088" y="2191878"/>
                    </a:lnTo>
                    <a:lnTo>
                      <a:pt x="944562" y="2207679"/>
                    </a:lnTo>
                    <a:lnTo>
                      <a:pt x="937419" y="2223480"/>
                    </a:lnTo>
                    <a:lnTo>
                      <a:pt x="931069" y="2240071"/>
                    </a:lnTo>
                    <a:lnTo>
                      <a:pt x="927100" y="2256662"/>
                    </a:lnTo>
                    <a:lnTo>
                      <a:pt x="923925" y="2273253"/>
                    </a:lnTo>
                    <a:lnTo>
                      <a:pt x="923925" y="2289843"/>
                    </a:lnTo>
                    <a:lnTo>
                      <a:pt x="924719" y="2306434"/>
                    </a:lnTo>
                    <a:lnTo>
                      <a:pt x="927100" y="2322235"/>
                    </a:lnTo>
                    <a:lnTo>
                      <a:pt x="931862" y="2338036"/>
                    </a:lnTo>
                    <a:lnTo>
                      <a:pt x="938212" y="2352257"/>
                    </a:lnTo>
                    <a:lnTo>
                      <a:pt x="946944" y="2365687"/>
                    </a:lnTo>
                    <a:lnTo>
                      <a:pt x="956469" y="2377538"/>
                    </a:lnTo>
                    <a:lnTo>
                      <a:pt x="968375" y="2388599"/>
                    </a:lnTo>
                    <a:lnTo>
                      <a:pt x="980281" y="2398079"/>
                    </a:lnTo>
                    <a:lnTo>
                      <a:pt x="994569" y="2407560"/>
                    </a:lnTo>
                    <a:lnTo>
                      <a:pt x="1008856" y="2414670"/>
                    </a:lnTo>
                    <a:lnTo>
                      <a:pt x="1025525" y="2421780"/>
                    </a:lnTo>
                    <a:lnTo>
                      <a:pt x="1042988" y="2425731"/>
                    </a:lnTo>
                    <a:lnTo>
                      <a:pt x="1060450" y="2429681"/>
                    </a:lnTo>
                    <a:lnTo>
                      <a:pt x="1079500" y="2430471"/>
                    </a:lnTo>
                    <a:lnTo>
                      <a:pt x="1099344" y="2432051"/>
                    </a:lnTo>
                    <a:lnTo>
                      <a:pt x="1119188" y="2429681"/>
                    </a:lnTo>
                    <a:lnTo>
                      <a:pt x="1139031" y="2426521"/>
                    </a:lnTo>
                    <a:lnTo>
                      <a:pt x="1158875" y="2421780"/>
                    </a:lnTo>
                    <a:lnTo>
                      <a:pt x="1177131" y="2415460"/>
                    </a:lnTo>
                    <a:lnTo>
                      <a:pt x="1194594" y="2408350"/>
                    </a:lnTo>
                    <a:lnTo>
                      <a:pt x="1212056" y="2398869"/>
                    </a:lnTo>
                    <a:lnTo>
                      <a:pt x="1228725" y="2390179"/>
                    </a:lnTo>
                    <a:lnTo>
                      <a:pt x="1243806" y="2379118"/>
                    </a:lnTo>
                    <a:lnTo>
                      <a:pt x="1257300" y="2366478"/>
                    </a:lnTo>
                    <a:lnTo>
                      <a:pt x="1269206" y="2353047"/>
                    </a:lnTo>
                    <a:lnTo>
                      <a:pt x="1281112" y="2339616"/>
                    </a:lnTo>
                    <a:lnTo>
                      <a:pt x="1291431" y="2324605"/>
                    </a:lnTo>
                    <a:lnTo>
                      <a:pt x="1299369" y="2309594"/>
                    </a:lnTo>
                    <a:lnTo>
                      <a:pt x="1305719" y="2293794"/>
                    </a:lnTo>
                    <a:lnTo>
                      <a:pt x="1310481" y="2277993"/>
                    </a:lnTo>
                    <a:lnTo>
                      <a:pt x="1313656" y="2261402"/>
                    </a:lnTo>
                    <a:lnTo>
                      <a:pt x="1314450" y="2244811"/>
                    </a:lnTo>
                    <a:lnTo>
                      <a:pt x="1313656" y="2227430"/>
                    </a:lnTo>
                    <a:lnTo>
                      <a:pt x="1310481" y="2212419"/>
                    </a:lnTo>
                    <a:lnTo>
                      <a:pt x="1306512" y="2195828"/>
                    </a:lnTo>
                    <a:lnTo>
                      <a:pt x="1300162" y="2181608"/>
                    </a:lnTo>
                    <a:lnTo>
                      <a:pt x="1292225" y="2167387"/>
                    </a:lnTo>
                    <a:lnTo>
                      <a:pt x="1282700" y="2153956"/>
                    </a:lnTo>
                    <a:lnTo>
                      <a:pt x="1271588" y="2142896"/>
                    </a:lnTo>
                    <a:lnTo>
                      <a:pt x="1258094" y="2131835"/>
                    </a:lnTo>
                    <a:lnTo>
                      <a:pt x="1244600" y="2121564"/>
                    </a:lnTo>
                    <a:lnTo>
                      <a:pt x="1228725" y="2113664"/>
                    </a:lnTo>
                    <a:lnTo>
                      <a:pt x="1212056" y="2106554"/>
                    </a:lnTo>
                    <a:lnTo>
                      <a:pt x="1193800" y="2101023"/>
                    </a:lnTo>
                    <a:lnTo>
                      <a:pt x="1173956" y="2097073"/>
                    </a:lnTo>
                    <a:lnTo>
                      <a:pt x="1153319" y="2093913"/>
                    </a:lnTo>
                    <a:close/>
                    <a:moveTo>
                      <a:pt x="1430769" y="2000250"/>
                    </a:moveTo>
                    <a:lnTo>
                      <a:pt x="1423588" y="2001040"/>
                    </a:lnTo>
                    <a:lnTo>
                      <a:pt x="1415609" y="2002619"/>
                    </a:lnTo>
                    <a:lnTo>
                      <a:pt x="1407630" y="2005778"/>
                    </a:lnTo>
                    <a:lnTo>
                      <a:pt x="1400449" y="2008937"/>
                    </a:lnTo>
                    <a:lnTo>
                      <a:pt x="1391672" y="2014466"/>
                    </a:lnTo>
                    <a:lnTo>
                      <a:pt x="1383693" y="2019204"/>
                    </a:lnTo>
                    <a:lnTo>
                      <a:pt x="1376512" y="2024733"/>
                    </a:lnTo>
                    <a:lnTo>
                      <a:pt x="1371724" y="2030261"/>
                    </a:lnTo>
                    <a:lnTo>
                      <a:pt x="1365341" y="2036579"/>
                    </a:lnTo>
                    <a:lnTo>
                      <a:pt x="1361351" y="2043687"/>
                    </a:lnTo>
                    <a:lnTo>
                      <a:pt x="1356564" y="2050795"/>
                    </a:lnTo>
                    <a:lnTo>
                      <a:pt x="1354170" y="2057903"/>
                    </a:lnTo>
                    <a:lnTo>
                      <a:pt x="1351777" y="2065011"/>
                    </a:lnTo>
                    <a:lnTo>
                      <a:pt x="1349383" y="2072119"/>
                    </a:lnTo>
                    <a:lnTo>
                      <a:pt x="1348585" y="2080806"/>
                    </a:lnTo>
                    <a:lnTo>
                      <a:pt x="1347787" y="2087914"/>
                    </a:lnTo>
                    <a:lnTo>
                      <a:pt x="1347787" y="2095022"/>
                    </a:lnTo>
                    <a:lnTo>
                      <a:pt x="1348585" y="2102919"/>
                    </a:lnTo>
                    <a:lnTo>
                      <a:pt x="1350979" y="2110027"/>
                    </a:lnTo>
                    <a:lnTo>
                      <a:pt x="1352574" y="2116345"/>
                    </a:lnTo>
                    <a:lnTo>
                      <a:pt x="1355766" y="2123453"/>
                    </a:lnTo>
                    <a:lnTo>
                      <a:pt x="1358958" y="2129771"/>
                    </a:lnTo>
                    <a:lnTo>
                      <a:pt x="1362947" y="2135300"/>
                    </a:lnTo>
                    <a:lnTo>
                      <a:pt x="1366937" y="2140828"/>
                    </a:lnTo>
                    <a:lnTo>
                      <a:pt x="1372522" y="2144777"/>
                    </a:lnTo>
                    <a:lnTo>
                      <a:pt x="1377310" y="2148726"/>
                    </a:lnTo>
                    <a:lnTo>
                      <a:pt x="1383693" y="2151885"/>
                    </a:lnTo>
                    <a:lnTo>
                      <a:pt x="1390076" y="2154254"/>
                    </a:lnTo>
                    <a:lnTo>
                      <a:pt x="1396459" y="2155833"/>
                    </a:lnTo>
                    <a:lnTo>
                      <a:pt x="1403640" y="2157413"/>
                    </a:lnTo>
                    <a:lnTo>
                      <a:pt x="1410822" y="2157413"/>
                    </a:lnTo>
                    <a:lnTo>
                      <a:pt x="1418003" y="2155833"/>
                    </a:lnTo>
                    <a:lnTo>
                      <a:pt x="1425184" y="2155044"/>
                    </a:lnTo>
                    <a:lnTo>
                      <a:pt x="1432365" y="2152674"/>
                    </a:lnTo>
                    <a:lnTo>
                      <a:pt x="1439546" y="2151095"/>
                    </a:lnTo>
                    <a:lnTo>
                      <a:pt x="1446727" y="2147936"/>
                    </a:lnTo>
                    <a:lnTo>
                      <a:pt x="1453908" y="2143987"/>
                    </a:lnTo>
                    <a:lnTo>
                      <a:pt x="1461090" y="2138459"/>
                    </a:lnTo>
                    <a:lnTo>
                      <a:pt x="1467473" y="2133720"/>
                    </a:lnTo>
                    <a:lnTo>
                      <a:pt x="1473058" y="2127402"/>
                    </a:lnTo>
                    <a:lnTo>
                      <a:pt x="1478644" y="2121084"/>
                    </a:lnTo>
                    <a:lnTo>
                      <a:pt x="1483431" y="2113976"/>
                    </a:lnTo>
                    <a:lnTo>
                      <a:pt x="1488218" y="2106868"/>
                    </a:lnTo>
                    <a:lnTo>
                      <a:pt x="1490612" y="2099760"/>
                    </a:lnTo>
                    <a:lnTo>
                      <a:pt x="1493804" y="2092652"/>
                    </a:lnTo>
                    <a:lnTo>
                      <a:pt x="1496995" y="2085544"/>
                    </a:lnTo>
                    <a:lnTo>
                      <a:pt x="1497793" y="2078437"/>
                    </a:lnTo>
                    <a:lnTo>
                      <a:pt x="1499389" y="2070539"/>
                    </a:lnTo>
                    <a:lnTo>
                      <a:pt x="1500187" y="2063431"/>
                    </a:lnTo>
                    <a:lnTo>
                      <a:pt x="1499389" y="2056323"/>
                    </a:lnTo>
                    <a:lnTo>
                      <a:pt x="1497793" y="2049215"/>
                    </a:lnTo>
                    <a:lnTo>
                      <a:pt x="1496995" y="2042107"/>
                    </a:lnTo>
                    <a:lnTo>
                      <a:pt x="1493804" y="2035789"/>
                    </a:lnTo>
                    <a:lnTo>
                      <a:pt x="1490612" y="2028681"/>
                    </a:lnTo>
                    <a:lnTo>
                      <a:pt x="1486623" y="2023153"/>
                    </a:lnTo>
                    <a:lnTo>
                      <a:pt x="1482633" y="2018415"/>
                    </a:lnTo>
                    <a:lnTo>
                      <a:pt x="1477846" y="2012886"/>
                    </a:lnTo>
                    <a:lnTo>
                      <a:pt x="1472260" y="2008937"/>
                    </a:lnTo>
                    <a:lnTo>
                      <a:pt x="1465877" y="2005778"/>
                    </a:lnTo>
                    <a:lnTo>
                      <a:pt x="1460292" y="2004199"/>
                    </a:lnTo>
                    <a:lnTo>
                      <a:pt x="1453111" y="2001830"/>
                    </a:lnTo>
                    <a:lnTo>
                      <a:pt x="1446727" y="2000250"/>
                    </a:lnTo>
                    <a:lnTo>
                      <a:pt x="1439546" y="2000250"/>
                    </a:lnTo>
                    <a:close/>
                    <a:moveTo>
                      <a:pt x="1342170" y="1662113"/>
                    </a:moveTo>
                    <a:lnTo>
                      <a:pt x="1368326" y="1662113"/>
                    </a:lnTo>
                    <a:lnTo>
                      <a:pt x="1391311" y="1662908"/>
                    </a:lnTo>
                    <a:lnTo>
                      <a:pt x="1415090" y="1663703"/>
                    </a:lnTo>
                    <a:lnTo>
                      <a:pt x="1438075" y="1666088"/>
                    </a:lnTo>
                    <a:lnTo>
                      <a:pt x="1460268" y="1669268"/>
                    </a:lnTo>
                    <a:lnTo>
                      <a:pt x="1481668" y="1673244"/>
                    </a:lnTo>
                    <a:lnTo>
                      <a:pt x="1502276" y="1678014"/>
                    </a:lnTo>
                    <a:lnTo>
                      <a:pt x="1522884" y="1683579"/>
                    </a:lnTo>
                    <a:lnTo>
                      <a:pt x="1541907" y="1688350"/>
                    </a:lnTo>
                    <a:lnTo>
                      <a:pt x="1560929" y="1695505"/>
                    </a:lnTo>
                    <a:lnTo>
                      <a:pt x="1579159" y="1702661"/>
                    </a:lnTo>
                    <a:lnTo>
                      <a:pt x="1596596" y="1709816"/>
                    </a:lnTo>
                    <a:lnTo>
                      <a:pt x="1612449" y="1718562"/>
                    </a:lnTo>
                    <a:lnTo>
                      <a:pt x="1629093" y="1727307"/>
                    </a:lnTo>
                    <a:lnTo>
                      <a:pt x="1645738" y="1736848"/>
                    </a:lnTo>
                    <a:lnTo>
                      <a:pt x="1660005" y="1747184"/>
                    </a:lnTo>
                    <a:lnTo>
                      <a:pt x="1674272" y="1757519"/>
                    </a:lnTo>
                    <a:lnTo>
                      <a:pt x="1688539" y="1768650"/>
                    </a:lnTo>
                    <a:lnTo>
                      <a:pt x="1702013" y="1779781"/>
                    </a:lnTo>
                    <a:lnTo>
                      <a:pt x="1713902" y="1792501"/>
                    </a:lnTo>
                    <a:lnTo>
                      <a:pt x="1726584" y="1804427"/>
                    </a:lnTo>
                    <a:lnTo>
                      <a:pt x="1737680" y="1817148"/>
                    </a:lnTo>
                    <a:lnTo>
                      <a:pt x="1748777" y="1829869"/>
                    </a:lnTo>
                    <a:lnTo>
                      <a:pt x="1759081" y="1843385"/>
                    </a:lnTo>
                    <a:lnTo>
                      <a:pt x="1768592" y="1856901"/>
                    </a:lnTo>
                    <a:lnTo>
                      <a:pt x="1777311" y="1871212"/>
                    </a:lnTo>
                    <a:lnTo>
                      <a:pt x="1786030" y="1885523"/>
                    </a:lnTo>
                    <a:lnTo>
                      <a:pt x="1801882" y="1914144"/>
                    </a:lnTo>
                    <a:lnTo>
                      <a:pt x="1814563" y="1945151"/>
                    </a:lnTo>
                    <a:lnTo>
                      <a:pt x="1825660" y="1976158"/>
                    </a:lnTo>
                    <a:lnTo>
                      <a:pt x="1835171" y="2007165"/>
                    </a:lnTo>
                    <a:lnTo>
                      <a:pt x="1842304" y="2038967"/>
                    </a:lnTo>
                    <a:lnTo>
                      <a:pt x="1846268" y="2070770"/>
                    </a:lnTo>
                    <a:lnTo>
                      <a:pt x="1849438" y="2102572"/>
                    </a:lnTo>
                    <a:lnTo>
                      <a:pt x="1849438" y="2134374"/>
                    </a:lnTo>
                    <a:lnTo>
                      <a:pt x="1848645" y="2166176"/>
                    </a:lnTo>
                    <a:lnTo>
                      <a:pt x="1845475" y="2197183"/>
                    </a:lnTo>
                    <a:lnTo>
                      <a:pt x="1839927" y="2226600"/>
                    </a:lnTo>
                    <a:lnTo>
                      <a:pt x="1832793" y="2256812"/>
                    </a:lnTo>
                    <a:lnTo>
                      <a:pt x="1824867" y="2285434"/>
                    </a:lnTo>
                    <a:lnTo>
                      <a:pt x="1813771" y="2311670"/>
                    </a:lnTo>
                    <a:lnTo>
                      <a:pt x="1801089" y="2337907"/>
                    </a:lnTo>
                    <a:lnTo>
                      <a:pt x="1787615" y="2360963"/>
                    </a:lnTo>
                    <a:lnTo>
                      <a:pt x="1771763" y="2384020"/>
                    </a:lnTo>
                    <a:lnTo>
                      <a:pt x="1755118" y="2405486"/>
                    </a:lnTo>
                    <a:lnTo>
                      <a:pt x="1736888" y="2424568"/>
                    </a:lnTo>
                    <a:lnTo>
                      <a:pt x="1717073" y="2444444"/>
                    </a:lnTo>
                    <a:lnTo>
                      <a:pt x="1698050" y="2463525"/>
                    </a:lnTo>
                    <a:lnTo>
                      <a:pt x="1677442" y="2481016"/>
                    </a:lnTo>
                    <a:lnTo>
                      <a:pt x="1656042" y="2498507"/>
                    </a:lnTo>
                    <a:lnTo>
                      <a:pt x="1633056" y="2515203"/>
                    </a:lnTo>
                    <a:lnTo>
                      <a:pt x="1610071" y="2530309"/>
                    </a:lnTo>
                    <a:lnTo>
                      <a:pt x="1586293" y="2544620"/>
                    </a:lnTo>
                    <a:lnTo>
                      <a:pt x="1561722" y="2558136"/>
                    </a:lnTo>
                    <a:lnTo>
                      <a:pt x="1536358" y="2570857"/>
                    </a:lnTo>
                    <a:lnTo>
                      <a:pt x="1510202" y="2581988"/>
                    </a:lnTo>
                    <a:lnTo>
                      <a:pt x="1484046" y="2592323"/>
                    </a:lnTo>
                    <a:lnTo>
                      <a:pt x="1456305" y="2601864"/>
                    </a:lnTo>
                    <a:lnTo>
                      <a:pt x="1428564" y="2609815"/>
                    </a:lnTo>
                    <a:lnTo>
                      <a:pt x="1400823" y="2616175"/>
                    </a:lnTo>
                    <a:lnTo>
                      <a:pt x="1372289" y="2621740"/>
                    </a:lnTo>
                    <a:lnTo>
                      <a:pt x="1342170" y="2626511"/>
                    </a:lnTo>
                    <a:lnTo>
                      <a:pt x="1313636" y="2628896"/>
                    </a:lnTo>
                    <a:lnTo>
                      <a:pt x="1282724" y="2631281"/>
                    </a:lnTo>
                    <a:lnTo>
                      <a:pt x="1253398" y="2632076"/>
                    </a:lnTo>
                    <a:lnTo>
                      <a:pt x="1222486" y="2631281"/>
                    </a:lnTo>
                    <a:lnTo>
                      <a:pt x="1192367" y="2628101"/>
                    </a:lnTo>
                    <a:lnTo>
                      <a:pt x="1161455" y="2624921"/>
                    </a:lnTo>
                    <a:lnTo>
                      <a:pt x="1129751" y="2620150"/>
                    </a:lnTo>
                    <a:lnTo>
                      <a:pt x="1098047" y="2612995"/>
                    </a:lnTo>
                    <a:lnTo>
                      <a:pt x="1066343" y="2604249"/>
                    </a:lnTo>
                    <a:lnTo>
                      <a:pt x="1035431" y="2595504"/>
                    </a:lnTo>
                    <a:lnTo>
                      <a:pt x="1002934" y="2584373"/>
                    </a:lnTo>
                    <a:lnTo>
                      <a:pt x="971230" y="2570857"/>
                    </a:lnTo>
                    <a:lnTo>
                      <a:pt x="938733" y="2556546"/>
                    </a:lnTo>
                    <a:lnTo>
                      <a:pt x="907029" y="2539850"/>
                    </a:lnTo>
                    <a:lnTo>
                      <a:pt x="892762" y="2530309"/>
                    </a:lnTo>
                    <a:lnTo>
                      <a:pt x="880080" y="2522359"/>
                    </a:lnTo>
                    <a:lnTo>
                      <a:pt x="866606" y="2512818"/>
                    </a:lnTo>
                    <a:lnTo>
                      <a:pt x="855509" y="2503278"/>
                    </a:lnTo>
                    <a:lnTo>
                      <a:pt x="843620" y="2493737"/>
                    </a:lnTo>
                    <a:lnTo>
                      <a:pt x="833316" y="2483401"/>
                    </a:lnTo>
                    <a:lnTo>
                      <a:pt x="824598" y="2472271"/>
                    </a:lnTo>
                    <a:lnTo>
                      <a:pt x="815086" y="2461935"/>
                    </a:lnTo>
                    <a:lnTo>
                      <a:pt x="807160" y="2451599"/>
                    </a:lnTo>
                    <a:lnTo>
                      <a:pt x="800027" y="2440469"/>
                    </a:lnTo>
                    <a:lnTo>
                      <a:pt x="787345" y="2419002"/>
                    </a:lnTo>
                    <a:lnTo>
                      <a:pt x="777041" y="2396741"/>
                    </a:lnTo>
                    <a:lnTo>
                      <a:pt x="769115" y="2376864"/>
                    </a:lnTo>
                    <a:lnTo>
                      <a:pt x="762774" y="2356988"/>
                    </a:lnTo>
                    <a:lnTo>
                      <a:pt x="758811" y="2338702"/>
                    </a:lnTo>
                    <a:lnTo>
                      <a:pt x="755641" y="2322006"/>
                    </a:lnTo>
                    <a:lnTo>
                      <a:pt x="754056" y="2307695"/>
                    </a:lnTo>
                    <a:lnTo>
                      <a:pt x="752470" y="2287024"/>
                    </a:lnTo>
                    <a:lnTo>
                      <a:pt x="752470" y="2279073"/>
                    </a:lnTo>
                    <a:lnTo>
                      <a:pt x="751678" y="2272713"/>
                    </a:lnTo>
                    <a:lnTo>
                      <a:pt x="750885" y="2256812"/>
                    </a:lnTo>
                    <a:lnTo>
                      <a:pt x="749300" y="2228985"/>
                    </a:lnTo>
                    <a:lnTo>
                      <a:pt x="750885" y="2194003"/>
                    </a:lnTo>
                    <a:lnTo>
                      <a:pt x="752470" y="2173331"/>
                    </a:lnTo>
                    <a:lnTo>
                      <a:pt x="754848" y="2151865"/>
                    </a:lnTo>
                    <a:lnTo>
                      <a:pt x="758019" y="2128013"/>
                    </a:lnTo>
                    <a:lnTo>
                      <a:pt x="761982" y="2103367"/>
                    </a:lnTo>
                    <a:lnTo>
                      <a:pt x="766737" y="2078720"/>
                    </a:lnTo>
                    <a:lnTo>
                      <a:pt x="773078" y="2051688"/>
                    </a:lnTo>
                    <a:lnTo>
                      <a:pt x="781797" y="2026247"/>
                    </a:lnTo>
                    <a:lnTo>
                      <a:pt x="791308" y="1998420"/>
                    </a:lnTo>
                    <a:lnTo>
                      <a:pt x="803197" y="1972183"/>
                    </a:lnTo>
                    <a:lnTo>
                      <a:pt x="815086" y="1944356"/>
                    </a:lnTo>
                    <a:lnTo>
                      <a:pt x="830938" y="1917325"/>
                    </a:lnTo>
                    <a:lnTo>
                      <a:pt x="847583" y="1891088"/>
                    </a:lnTo>
                    <a:lnTo>
                      <a:pt x="867398" y="1864851"/>
                    </a:lnTo>
                    <a:lnTo>
                      <a:pt x="888799" y="1839410"/>
                    </a:lnTo>
                    <a:lnTo>
                      <a:pt x="901480" y="1827484"/>
                    </a:lnTo>
                    <a:lnTo>
                      <a:pt x="913370" y="1814763"/>
                    </a:lnTo>
                    <a:lnTo>
                      <a:pt x="926844" y="1803632"/>
                    </a:lnTo>
                    <a:lnTo>
                      <a:pt x="940318" y="1790911"/>
                    </a:lnTo>
                    <a:lnTo>
                      <a:pt x="954585" y="1780576"/>
                    </a:lnTo>
                    <a:lnTo>
                      <a:pt x="969645" y="1769445"/>
                    </a:lnTo>
                    <a:lnTo>
                      <a:pt x="985497" y="1759109"/>
                    </a:lnTo>
                    <a:lnTo>
                      <a:pt x="1002934" y="1748774"/>
                    </a:lnTo>
                    <a:lnTo>
                      <a:pt x="1020371" y="1740028"/>
                    </a:lnTo>
                    <a:lnTo>
                      <a:pt x="1037016" y="1730487"/>
                    </a:lnTo>
                    <a:lnTo>
                      <a:pt x="1056831" y="1721742"/>
                    </a:lnTo>
                    <a:lnTo>
                      <a:pt x="1076647" y="1712996"/>
                    </a:lnTo>
                    <a:lnTo>
                      <a:pt x="1096462" y="1705046"/>
                    </a:lnTo>
                    <a:lnTo>
                      <a:pt x="1118655" y="1697890"/>
                    </a:lnTo>
                    <a:lnTo>
                      <a:pt x="1140848" y="1691530"/>
                    </a:lnTo>
                    <a:lnTo>
                      <a:pt x="1163041" y="1685169"/>
                    </a:lnTo>
                    <a:lnTo>
                      <a:pt x="1186819" y="1680399"/>
                    </a:lnTo>
                    <a:lnTo>
                      <a:pt x="1212182" y="1674834"/>
                    </a:lnTo>
                    <a:lnTo>
                      <a:pt x="1238338" y="1670859"/>
                    </a:lnTo>
                    <a:lnTo>
                      <a:pt x="1264494" y="1666883"/>
                    </a:lnTo>
                    <a:lnTo>
                      <a:pt x="1291443" y="1664498"/>
                    </a:lnTo>
                    <a:lnTo>
                      <a:pt x="1317599" y="1662908"/>
                    </a:lnTo>
                    <a:close/>
                    <a:moveTo>
                      <a:pt x="1432302" y="1412875"/>
                    </a:moveTo>
                    <a:lnTo>
                      <a:pt x="1379141" y="1415255"/>
                    </a:lnTo>
                    <a:lnTo>
                      <a:pt x="1325980" y="1418428"/>
                    </a:lnTo>
                    <a:lnTo>
                      <a:pt x="1272819" y="1423188"/>
                    </a:lnTo>
                    <a:lnTo>
                      <a:pt x="1220451" y="1429534"/>
                    </a:lnTo>
                    <a:lnTo>
                      <a:pt x="1168877" y="1437467"/>
                    </a:lnTo>
                    <a:lnTo>
                      <a:pt x="1118890" y="1447780"/>
                    </a:lnTo>
                    <a:lnTo>
                      <a:pt x="1068903" y="1458093"/>
                    </a:lnTo>
                    <a:lnTo>
                      <a:pt x="1020502" y="1470785"/>
                    </a:lnTo>
                    <a:lnTo>
                      <a:pt x="972895" y="1485065"/>
                    </a:lnTo>
                    <a:lnTo>
                      <a:pt x="926875" y="1500137"/>
                    </a:lnTo>
                    <a:lnTo>
                      <a:pt x="881649" y="1516796"/>
                    </a:lnTo>
                    <a:lnTo>
                      <a:pt x="838009" y="1534249"/>
                    </a:lnTo>
                    <a:lnTo>
                      <a:pt x="795956" y="1553288"/>
                    </a:lnTo>
                    <a:lnTo>
                      <a:pt x="754697" y="1573120"/>
                    </a:lnTo>
                    <a:lnTo>
                      <a:pt x="715818" y="1594539"/>
                    </a:lnTo>
                    <a:lnTo>
                      <a:pt x="677733" y="1616751"/>
                    </a:lnTo>
                    <a:lnTo>
                      <a:pt x="642028" y="1640549"/>
                    </a:lnTo>
                    <a:lnTo>
                      <a:pt x="607116" y="1665141"/>
                    </a:lnTo>
                    <a:lnTo>
                      <a:pt x="574584" y="1690527"/>
                    </a:lnTo>
                    <a:lnTo>
                      <a:pt x="543640" y="1717499"/>
                    </a:lnTo>
                    <a:lnTo>
                      <a:pt x="515076" y="1745264"/>
                    </a:lnTo>
                    <a:lnTo>
                      <a:pt x="487305" y="1773822"/>
                    </a:lnTo>
                    <a:lnTo>
                      <a:pt x="462708" y="1803967"/>
                    </a:lnTo>
                    <a:lnTo>
                      <a:pt x="438905" y="1833319"/>
                    </a:lnTo>
                    <a:lnTo>
                      <a:pt x="419069" y="1864257"/>
                    </a:lnTo>
                    <a:lnTo>
                      <a:pt x="400026" y="1895989"/>
                    </a:lnTo>
                    <a:lnTo>
                      <a:pt x="384157" y="1928514"/>
                    </a:lnTo>
                    <a:lnTo>
                      <a:pt x="369875" y="1961039"/>
                    </a:lnTo>
                    <a:lnTo>
                      <a:pt x="363527" y="1977698"/>
                    </a:lnTo>
                    <a:lnTo>
                      <a:pt x="357973" y="1995150"/>
                    </a:lnTo>
                    <a:lnTo>
                      <a:pt x="353212" y="2012603"/>
                    </a:lnTo>
                    <a:lnTo>
                      <a:pt x="349245" y="2029262"/>
                    </a:lnTo>
                    <a:lnTo>
                      <a:pt x="345278" y="2046714"/>
                    </a:lnTo>
                    <a:lnTo>
                      <a:pt x="342104" y="2064167"/>
                    </a:lnTo>
                    <a:lnTo>
                      <a:pt x="339724" y="2082412"/>
                    </a:lnTo>
                    <a:lnTo>
                      <a:pt x="338137" y="2099865"/>
                    </a:lnTo>
                    <a:lnTo>
                      <a:pt x="336550" y="2117317"/>
                    </a:lnTo>
                    <a:lnTo>
                      <a:pt x="336550" y="2135563"/>
                    </a:lnTo>
                    <a:lnTo>
                      <a:pt x="336550" y="2153808"/>
                    </a:lnTo>
                    <a:lnTo>
                      <a:pt x="338137" y="2171261"/>
                    </a:lnTo>
                    <a:lnTo>
                      <a:pt x="339724" y="2188713"/>
                    </a:lnTo>
                    <a:lnTo>
                      <a:pt x="342104" y="2206166"/>
                    </a:lnTo>
                    <a:lnTo>
                      <a:pt x="345278" y="2223618"/>
                    </a:lnTo>
                    <a:lnTo>
                      <a:pt x="349245" y="2241070"/>
                    </a:lnTo>
                    <a:lnTo>
                      <a:pt x="353212" y="2258523"/>
                    </a:lnTo>
                    <a:lnTo>
                      <a:pt x="357973" y="2275182"/>
                    </a:lnTo>
                    <a:lnTo>
                      <a:pt x="363527" y="2291048"/>
                    </a:lnTo>
                    <a:lnTo>
                      <a:pt x="369875" y="2307707"/>
                    </a:lnTo>
                    <a:lnTo>
                      <a:pt x="377016" y="2324366"/>
                    </a:lnTo>
                    <a:lnTo>
                      <a:pt x="384157" y="2340232"/>
                    </a:lnTo>
                    <a:lnTo>
                      <a:pt x="400026" y="2371963"/>
                    </a:lnTo>
                    <a:lnTo>
                      <a:pt x="419069" y="2402902"/>
                    </a:lnTo>
                    <a:lnTo>
                      <a:pt x="438905" y="2433047"/>
                    </a:lnTo>
                    <a:lnTo>
                      <a:pt x="462708" y="2461605"/>
                    </a:lnTo>
                    <a:lnTo>
                      <a:pt x="487305" y="2489370"/>
                    </a:lnTo>
                    <a:lnTo>
                      <a:pt x="515076" y="2515549"/>
                    </a:lnTo>
                    <a:lnTo>
                      <a:pt x="543640" y="2542521"/>
                    </a:lnTo>
                    <a:lnTo>
                      <a:pt x="574584" y="2567113"/>
                    </a:lnTo>
                    <a:lnTo>
                      <a:pt x="607116" y="2590912"/>
                    </a:lnTo>
                    <a:lnTo>
                      <a:pt x="642028" y="2613124"/>
                    </a:lnTo>
                    <a:lnTo>
                      <a:pt x="677733" y="2634543"/>
                    </a:lnTo>
                    <a:lnTo>
                      <a:pt x="715818" y="2654375"/>
                    </a:lnTo>
                    <a:lnTo>
                      <a:pt x="754697" y="2673414"/>
                    </a:lnTo>
                    <a:lnTo>
                      <a:pt x="795956" y="2690866"/>
                    </a:lnTo>
                    <a:lnTo>
                      <a:pt x="838009" y="2707525"/>
                    </a:lnTo>
                    <a:lnTo>
                      <a:pt x="881649" y="2721805"/>
                    </a:lnTo>
                    <a:lnTo>
                      <a:pt x="926875" y="2735290"/>
                    </a:lnTo>
                    <a:lnTo>
                      <a:pt x="972895" y="2746397"/>
                    </a:lnTo>
                    <a:lnTo>
                      <a:pt x="1020502" y="2756709"/>
                    </a:lnTo>
                    <a:lnTo>
                      <a:pt x="1068903" y="2766229"/>
                    </a:lnTo>
                    <a:lnTo>
                      <a:pt x="1118890" y="2773368"/>
                    </a:lnTo>
                    <a:lnTo>
                      <a:pt x="1168877" y="2778128"/>
                    </a:lnTo>
                    <a:lnTo>
                      <a:pt x="1220451" y="2781301"/>
                    </a:lnTo>
                    <a:lnTo>
                      <a:pt x="1272819" y="2782888"/>
                    </a:lnTo>
                    <a:lnTo>
                      <a:pt x="1325980" y="2782888"/>
                    </a:lnTo>
                    <a:lnTo>
                      <a:pt x="1379141" y="2782095"/>
                    </a:lnTo>
                    <a:lnTo>
                      <a:pt x="1432302" y="2778922"/>
                    </a:lnTo>
                    <a:lnTo>
                      <a:pt x="1485463" y="2773368"/>
                    </a:lnTo>
                    <a:lnTo>
                      <a:pt x="1537830" y="2766229"/>
                    </a:lnTo>
                    <a:lnTo>
                      <a:pt x="1589404" y="2757503"/>
                    </a:lnTo>
                    <a:lnTo>
                      <a:pt x="1640185" y="2746397"/>
                    </a:lnTo>
                    <a:lnTo>
                      <a:pt x="1689379" y="2733704"/>
                    </a:lnTo>
                    <a:lnTo>
                      <a:pt x="1737779" y="2719425"/>
                    </a:lnTo>
                    <a:lnTo>
                      <a:pt x="1786180" y="2704352"/>
                    </a:lnTo>
                    <a:lnTo>
                      <a:pt x="1832200" y="2687693"/>
                    </a:lnTo>
                    <a:lnTo>
                      <a:pt x="1877426" y="2668654"/>
                    </a:lnTo>
                    <a:lnTo>
                      <a:pt x="1920272" y="2648822"/>
                    </a:lnTo>
                    <a:lnTo>
                      <a:pt x="1963118" y="2627403"/>
                    </a:lnTo>
                    <a:lnTo>
                      <a:pt x="2003584" y="2605191"/>
                    </a:lnTo>
                    <a:lnTo>
                      <a:pt x="2043257" y="2581392"/>
                    </a:lnTo>
                    <a:lnTo>
                      <a:pt x="2081342" y="2556800"/>
                    </a:lnTo>
                    <a:lnTo>
                      <a:pt x="2117048" y="2529828"/>
                    </a:lnTo>
                    <a:lnTo>
                      <a:pt x="2151959" y="2503650"/>
                    </a:lnTo>
                    <a:lnTo>
                      <a:pt x="2184491" y="2475884"/>
                    </a:lnTo>
                    <a:lnTo>
                      <a:pt x="2215435" y="2445739"/>
                    </a:lnTo>
                    <a:lnTo>
                      <a:pt x="2243999" y="2416388"/>
                    </a:lnTo>
                    <a:lnTo>
                      <a:pt x="2271770" y="2385449"/>
                    </a:lnTo>
                    <a:lnTo>
                      <a:pt x="2296367" y="2355304"/>
                    </a:lnTo>
                    <a:lnTo>
                      <a:pt x="2320170" y="2321986"/>
                    </a:lnTo>
                    <a:lnTo>
                      <a:pt x="2340800" y="2289461"/>
                    </a:lnTo>
                    <a:lnTo>
                      <a:pt x="2359843" y="2256936"/>
                    </a:lnTo>
                    <a:lnTo>
                      <a:pt x="2376505" y="2222032"/>
                    </a:lnTo>
                    <a:lnTo>
                      <a:pt x="2389994" y="2187920"/>
                    </a:lnTo>
                    <a:lnTo>
                      <a:pt x="2401895" y="2153015"/>
                    </a:lnTo>
                    <a:lnTo>
                      <a:pt x="2405863" y="2135563"/>
                    </a:lnTo>
                    <a:lnTo>
                      <a:pt x="2411417" y="2118110"/>
                    </a:lnTo>
                    <a:lnTo>
                      <a:pt x="2414590" y="2099865"/>
                    </a:lnTo>
                    <a:lnTo>
                      <a:pt x="2416971" y="2082412"/>
                    </a:lnTo>
                    <a:lnTo>
                      <a:pt x="2419351" y="2064167"/>
                    </a:lnTo>
                    <a:lnTo>
                      <a:pt x="2421732" y="2046714"/>
                    </a:lnTo>
                    <a:lnTo>
                      <a:pt x="2422525" y="2027675"/>
                    </a:lnTo>
                    <a:lnTo>
                      <a:pt x="2422525" y="2010223"/>
                    </a:lnTo>
                    <a:lnTo>
                      <a:pt x="2422525" y="1991977"/>
                    </a:lnTo>
                    <a:lnTo>
                      <a:pt x="2421732" y="1974525"/>
                    </a:lnTo>
                    <a:lnTo>
                      <a:pt x="2419351" y="1957072"/>
                    </a:lnTo>
                    <a:lnTo>
                      <a:pt x="2416971" y="1939620"/>
                    </a:lnTo>
                    <a:lnTo>
                      <a:pt x="2414590" y="1923754"/>
                    </a:lnTo>
                    <a:lnTo>
                      <a:pt x="2411417" y="1906302"/>
                    </a:lnTo>
                    <a:lnTo>
                      <a:pt x="2405863" y="1889643"/>
                    </a:lnTo>
                    <a:lnTo>
                      <a:pt x="2401895" y="1872984"/>
                    </a:lnTo>
                    <a:lnTo>
                      <a:pt x="2395548" y="1857118"/>
                    </a:lnTo>
                    <a:lnTo>
                      <a:pt x="2389994" y="1841252"/>
                    </a:lnTo>
                    <a:lnTo>
                      <a:pt x="2383646" y="1826179"/>
                    </a:lnTo>
                    <a:lnTo>
                      <a:pt x="2376505" y="1811107"/>
                    </a:lnTo>
                    <a:lnTo>
                      <a:pt x="2367777" y="1795241"/>
                    </a:lnTo>
                    <a:lnTo>
                      <a:pt x="2359843" y="1780962"/>
                    </a:lnTo>
                    <a:lnTo>
                      <a:pt x="2340800" y="1751610"/>
                    </a:lnTo>
                    <a:lnTo>
                      <a:pt x="2320170" y="1723845"/>
                    </a:lnTo>
                    <a:lnTo>
                      <a:pt x="2296367" y="1696873"/>
                    </a:lnTo>
                    <a:lnTo>
                      <a:pt x="2271770" y="1671488"/>
                    </a:lnTo>
                    <a:lnTo>
                      <a:pt x="2243999" y="1646102"/>
                    </a:lnTo>
                    <a:lnTo>
                      <a:pt x="2215435" y="1622304"/>
                    </a:lnTo>
                    <a:lnTo>
                      <a:pt x="2184491" y="1600885"/>
                    </a:lnTo>
                    <a:lnTo>
                      <a:pt x="2151959" y="1579466"/>
                    </a:lnTo>
                    <a:lnTo>
                      <a:pt x="2117048" y="1558841"/>
                    </a:lnTo>
                    <a:lnTo>
                      <a:pt x="2081342" y="1540595"/>
                    </a:lnTo>
                    <a:lnTo>
                      <a:pt x="2043257" y="1521556"/>
                    </a:lnTo>
                    <a:lnTo>
                      <a:pt x="2003584" y="1505690"/>
                    </a:lnTo>
                    <a:lnTo>
                      <a:pt x="1963118" y="1491411"/>
                    </a:lnTo>
                    <a:lnTo>
                      <a:pt x="1920272" y="1476339"/>
                    </a:lnTo>
                    <a:lnTo>
                      <a:pt x="1877426" y="1464439"/>
                    </a:lnTo>
                    <a:lnTo>
                      <a:pt x="1832200" y="1453333"/>
                    </a:lnTo>
                    <a:lnTo>
                      <a:pt x="1786180" y="1443020"/>
                    </a:lnTo>
                    <a:lnTo>
                      <a:pt x="1737779" y="1435087"/>
                    </a:lnTo>
                    <a:lnTo>
                      <a:pt x="1689379" y="1427154"/>
                    </a:lnTo>
                    <a:lnTo>
                      <a:pt x="1640185" y="1421601"/>
                    </a:lnTo>
                    <a:lnTo>
                      <a:pt x="1589404" y="1417635"/>
                    </a:lnTo>
                    <a:lnTo>
                      <a:pt x="1537830" y="1414462"/>
                    </a:lnTo>
                    <a:lnTo>
                      <a:pt x="1485463" y="1412875"/>
                    </a:lnTo>
                    <a:close/>
                    <a:moveTo>
                      <a:pt x="1402186" y="573088"/>
                    </a:moveTo>
                    <a:lnTo>
                      <a:pt x="1433928" y="573088"/>
                    </a:lnTo>
                    <a:lnTo>
                      <a:pt x="1463289" y="573883"/>
                    </a:lnTo>
                    <a:lnTo>
                      <a:pt x="1489476" y="577060"/>
                    </a:lnTo>
                    <a:lnTo>
                      <a:pt x="1514869" y="581031"/>
                    </a:lnTo>
                    <a:lnTo>
                      <a:pt x="1537882" y="587385"/>
                    </a:lnTo>
                    <a:lnTo>
                      <a:pt x="1559308" y="595328"/>
                    </a:lnTo>
                    <a:lnTo>
                      <a:pt x="1579146" y="604859"/>
                    </a:lnTo>
                    <a:lnTo>
                      <a:pt x="1597398" y="615185"/>
                    </a:lnTo>
                    <a:lnTo>
                      <a:pt x="1613268" y="627099"/>
                    </a:lnTo>
                    <a:lnTo>
                      <a:pt x="1629139" y="639807"/>
                    </a:lnTo>
                    <a:lnTo>
                      <a:pt x="1642629" y="653310"/>
                    </a:lnTo>
                    <a:lnTo>
                      <a:pt x="1654532" y="668401"/>
                    </a:lnTo>
                    <a:lnTo>
                      <a:pt x="1664848" y="683492"/>
                    </a:lnTo>
                    <a:lnTo>
                      <a:pt x="1675164" y="699378"/>
                    </a:lnTo>
                    <a:lnTo>
                      <a:pt x="1683100" y="716852"/>
                    </a:lnTo>
                    <a:lnTo>
                      <a:pt x="1690242" y="732737"/>
                    </a:lnTo>
                    <a:lnTo>
                      <a:pt x="1696590" y="750211"/>
                    </a:lnTo>
                    <a:lnTo>
                      <a:pt x="1702145" y="768480"/>
                    </a:lnTo>
                    <a:lnTo>
                      <a:pt x="1706906" y="785954"/>
                    </a:lnTo>
                    <a:lnTo>
                      <a:pt x="1710080" y="803428"/>
                    </a:lnTo>
                    <a:lnTo>
                      <a:pt x="1713254" y="822490"/>
                    </a:lnTo>
                    <a:lnTo>
                      <a:pt x="1714842" y="839965"/>
                    </a:lnTo>
                    <a:lnTo>
                      <a:pt x="1718016" y="874913"/>
                    </a:lnTo>
                    <a:lnTo>
                      <a:pt x="1718809" y="907478"/>
                    </a:lnTo>
                    <a:lnTo>
                      <a:pt x="1707700" y="957517"/>
                    </a:lnTo>
                    <a:lnTo>
                      <a:pt x="1698971" y="1000408"/>
                    </a:lnTo>
                    <a:lnTo>
                      <a:pt x="1695797" y="1020265"/>
                    </a:lnTo>
                    <a:lnTo>
                      <a:pt x="1693416" y="1037739"/>
                    </a:lnTo>
                    <a:lnTo>
                      <a:pt x="1692622" y="1052830"/>
                    </a:lnTo>
                    <a:lnTo>
                      <a:pt x="1693416" y="1059184"/>
                    </a:lnTo>
                    <a:lnTo>
                      <a:pt x="1694210" y="1065538"/>
                    </a:lnTo>
                    <a:lnTo>
                      <a:pt x="1696590" y="1071893"/>
                    </a:lnTo>
                    <a:lnTo>
                      <a:pt x="1698971" y="1076658"/>
                    </a:lnTo>
                    <a:lnTo>
                      <a:pt x="1702145" y="1080630"/>
                    </a:lnTo>
                    <a:lnTo>
                      <a:pt x="1706113" y="1084601"/>
                    </a:lnTo>
                    <a:lnTo>
                      <a:pt x="1710080" y="1087778"/>
                    </a:lnTo>
                    <a:lnTo>
                      <a:pt x="1716429" y="1090161"/>
                    </a:lnTo>
                    <a:lnTo>
                      <a:pt x="1721983" y="1091750"/>
                    </a:lnTo>
                    <a:lnTo>
                      <a:pt x="1729125" y="1093338"/>
                    </a:lnTo>
                    <a:lnTo>
                      <a:pt x="1737854" y="1093338"/>
                    </a:lnTo>
                    <a:lnTo>
                      <a:pt x="1746583" y="1093338"/>
                    </a:lnTo>
                    <a:lnTo>
                      <a:pt x="1769596" y="1090161"/>
                    </a:lnTo>
                    <a:lnTo>
                      <a:pt x="1795783" y="1083807"/>
                    </a:lnTo>
                    <a:lnTo>
                      <a:pt x="1827524" y="1074276"/>
                    </a:lnTo>
                    <a:lnTo>
                      <a:pt x="1849744" y="1065538"/>
                    </a:lnTo>
                    <a:lnTo>
                      <a:pt x="1874343" y="1056007"/>
                    </a:lnTo>
                    <a:lnTo>
                      <a:pt x="1906878" y="1042505"/>
                    </a:lnTo>
                    <a:lnTo>
                      <a:pt x="1946556" y="1029796"/>
                    </a:lnTo>
                    <a:lnTo>
                      <a:pt x="1991787" y="1013911"/>
                    </a:lnTo>
                    <a:lnTo>
                      <a:pt x="2040987" y="1000408"/>
                    </a:lnTo>
                    <a:lnTo>
                      <a:pt x="2067967" y="993260"/>
                    </a:lnTo>
                    <a:lnTo>
                      <a:pt x="2094154" y="987700"/>
                    </a:lnTo>
                    <a:lnTo>
                      <a:pt x="2121928" y="982140"/>
                    </a:lnTo>
                    <a:lnTo>
                      <a:pt x="2150496" y="977374"/>
                    </a:lnTo>
                    <a:lnTo>
                      <a:pt x="2178269" y="973403"/>
                    </a:lnTo>
                    <a:lnTo>
                      <a:pt x="2206837" y="970226"/>
                    </a:lnTo>
                    <a:lnTo>
                      <a:pt x="2236198" y="967843"/>
                    </a:lnTo>
                    <a:lnTo>
                      <a:pt x="2264765" y="967843"/>
                    </a:lnTo>
                    <a:lnTo>
                      <a:pt x="2292539" y="967843"/>
                    </a:lnTo>
                    <a:lnTo>
                      <a:pt x="2319520" y="970226"/>
                    </a:lnTo>
                    <a:lnTo>
                      <a:pt x="2347294" y="973403"/>
                    </a:lnTo>
                    <a:lnTo>
                      <a:pt x="2374274" y="978168"/>
                    </a:lnTo>
                    <a:lnTo>
                      <a:pt x="2399667" y="985317"/>
                    </a:lnTo>
                    <a:lnTo>
                      <a:pt x="2424267" y="993260"/>
                    </a:lnTo>
                    <a:lnTo>
                      <a:pt x="2448073" y="1005174"/>
                    </a:lnTo>
                    <a:lnTo>
                      <a:pt x="2459183" y="1010734"/>
                    </a:lnTo>
                    <a:lnTo>
                      <a:pt x="2470292" y="1017088"/>
                    </a:lnTo>
                    <a:lnTo>
                      <a:pt x="2480608" y="1024236"/>
                    </a:lnTo>
                    <a:lnTo>
                      <a:pt x="2490924" y="1032179"/>
                    </a:lnTo>
                    <a:lnTo>
                      <a:pt x="2501240" y="1040916"/>
                    </a:lnTo>
                    <a:lnTo>
                      <a:pt x="2510763" y="1049653"/>
                    </a:lnTo>
                    <a:lnTo>
                      <a:pt x="2525047" y="1065538"/>
                    </a:lnTo>
                    <a:lnTo>
                      <a:pt x="2536950" y="1080630"/>
                    </a:lnTo>
                    <a:lnTo>
                      <a:pt x="2548059" y="1096515"/>
                    </a:lnTo>
                    <a:lnTo>
                      <a:pt x="2557582" y="1112401"/>
                    </a:lnTo>
                    <a:lnTo>
                      <a:pt x="2565517" y="1129080"/>
                    </a:lnTo>
                    <a:lnTo>
                      <a:pt x="2572659" y="1144172"/>
                    </a:lnTo>
                    <a:lnTo>
                      <a:pt x="2578214" y="1160851"/>
                    </a:lnTo>
                    <a:lnTo>
                      <a:pt x="2582182" y="1177531"/>
                    </a:lnTo>
                    <a:lnTo>
                      <a:pt x="2585356" y="1193417"/>
                    </a:lnTo>
                    <a:lnTo>
                      <a:pt x="2587736" y="1210096"/>
                    </a:lnTo>
                    <a:lnTo>
                      <a:pt x="2589324" y="1225188"/>
                    </a:lnTo>
                    <a:lnTo>
                      <a:pt x="2589324" y="1241073"/>
                    </a:lnTo>
                    <a:lnTo>
                      <a:pt x="2589324" y="1256164"/>
                    </a:lnTo>
                    <a:lnTo>
                      <a:pt x="2588530" y="1271256"/>
                    </a:lnTo>
                    <a:lnTo>
                      <a:pt x="2586149" y="1287141"/>
                    </a:lnTo>
                    <a:lnTo>
                      <a:pt x="2584562" y="1301438"/>
                    </a:lnTo>
                    <a:lnTo>
                      <a:pt x="2578214" y="1327649"/>
                    </a:lnTo>
                    <a:lnTo>
                      <a:pt x="2571072" y="1353860"/>
                    </a:lnTo>
                    <a:lnTo>
                      <a:pt x="2563137" y="1375306"/>
                    </a:lnTo>
                    <a:lnTo>
                      <a:pt x="2555995" y="1394368"/>
                    </a:lnTo>
                    <a:lnTo>
                      <a:pt x="2548059" y="1410254"/>
                    </a:lnTo>
                    <a:lnTo>
                      <a:pt x="2542504" y="1421374"/>
                    </a:lnTo>
                    <a:lnTo>
                      <a:pt x="2536950" y="1431699"/>
                    </a:lnTo>
                    <a:lnTo>
                      <a:pt x="2533776" y="1434876"/>
                    </a:lnTo>
                    <a:lnTo>
                      <a:pt x="2529014" y="1443613"/>
                    </a:lnTo>
                    <a:lnTo>
                      <a:pt x="2525840" y="1449173"/>
                    </a:lnTo>
                    <a:lnTo>
                      <a:pt x="2522666" y="1456322"/>
                    </a:lnTo>
                    <a:lnTo>
                      <a:pt x="2521872" y="1463470"/>
                    </a:lnTo>
                    <a:lnTo>
                      <a:pt x="2521079" y="1471413"/>
                    </a:lnTo>
                    <a:lnTo>
                      <a:pt x="2521872" y="1480150"/>
                    </a:lnTo>
                    <a:lnTo>
                      <a:pt x="2525047" y="1488093"/>
                    </a:lnTo>
                    <a:lnTo>
                      <a:pt x="2529808" y="1497624"/>
                    </a:lnTo>
                    <a:lnTo>
                      <a:pt x="2538537" y="1504772"/>
                    </a:lnTo>
                    <a:lnTo>
                      <a:pt x="2550440" y="1512715"/>
                    </a:lnTo>
                    <a:lnTo>
                      <a:pt x="2564724" y="1519864"/>
                    </a:lnTo>
                    <a:lnTo>
                      <a:pt x="2584562" y="1526218"/>
                    </a:lnTo>
                    <a:lnTo>
                      <a:pt x="2606782" y="1532572"/>
                    </a:lnTo>
                    <a:lnTo>
                      <a:pt x="2621065" y="1534955"/>
                    </a:lnTo>
                    <a:lnTo>
                      <a:pt x="2636936" y="1539720"/>
                    </a:lnTo>
                    <a:lnTo>
                      <a:pt x="2652807" y="1544486"/>
                    </a:lnTo>
                    <a:lnTo>
                      <a:pt x="2670265" y="1550840"/>
                    </a:lnTo>
                    <a:lnTo>
                      <a:pt x="2690103" y="1557989"/>
                    </a:lnTo>
                    <a:lnTo>
                      <a:pt x="2709148" y="1565931"/>
                    </a:lnTo>
                    <a:lnTo>
                      <a:pt x="2729780" y="1576257"/>
                    </a:lnTo>
                    <a:lnTo>
                      <a:pt x="2750412" y="1586582"/>
                    </a:lnTo>
                    <a:lnTo>
                      <a:pt x="2771838" y="1599291"/>
                    </a:lnTo>
                    <a:lnTo>
                      <a:pt x="2793264" y="1611999"/>
                    </a:lnTo>
                    <a:lnTo>
                      <a:pt x="2813896" y="1626296"/>
                    </a:lnTo>
                    <a:lnTo>
                      <a:pt x="2835321" y="1642976"/>
                    </a:lnTo>
                    <a:lnTo>
                      <a:pt x="2855953" y="1659656"/>
                    </a:lnTo>
                    <a:lnTo>
                      <a:pt x="2876585" y="1677924"/>
                    </a:lnTo>
                    <a:lnTo>
                      <a:pt x="2894837" y="1698575"/>
                    </a:lnTo>
                    <a:lnTo>
                      <a:pt x="2913088" y="1719226"/>
                    </a:lnTo>
                    <a:lnTo>
                      <a:pt x="2930546" y="1741466"/>
                    </a:lnTo>
                    <a:lnTo>
                      <a:pt x="2947210" y="1766088"/>
                    </a:lnTo>
                    <a:lnTo>
                      <a:pt x="2961494" y="1791505"/>
                    </a:lnTo>
                    <a:lnTo>
                      <a:pt x="2974984" y="1818511"/>
                    </a:lnTo>
                    <a:lnTo>
                      <a:pt x="2986094" y="1847104"/>
                    </a:lnTo>
                    <a:lnTo>
                      <a:pt x="2995616" y="1877287"/>
                    </a:lnTo>
                    <a:lnTo>
                      <a:pt x="2998790" y="1892378"/>
                    </a:lnTo>
                    <a:lnTo>
                      <a:pt x="3002758" y="1909058"/>
                    </a:lnTo>
                    <a:lnTo>
                      <a:pt x="3004345" y="1924943"/>
                    </a:lnTo>
                    <a:lnTo>
                      <a:pt x="3006726" y="1941623"/>
                    </a:lnTo>
                    <a:lnTo>
                      <a:pt x="3007520" y="1959097"/>
                    </a:lnTo>
                    <a:lnTo>
                      <a:pt x="3008313" y="1976571"/>
                    </a:lnTo>
                    <a:lnTo>
                      <a:pt x="3008313" y="1994045"/>
                    </a:lnTo>
                    <a:lnTo>
                      <a:pt x="3008313" y="2012314"/>
                    </a:lnTo>
                    <a:lnTo>
                      <a:pt x="3006726" y="2030582"/>
                    </a:lnTo>
                    <a:lnTo>
                      <a:pt x="3004345" y="2050439"/>
                    </a:lnTo>
                    <a:lnTo>
                      <a:pt x="3002758" y="2069501"/>
                    </a:lnTo>
                    <a:lnTo>
                      <a:pt x="2998790" y="2090152"/>
                    </a:lnTo>
                    <a:lnTo>
                      <a:pt x="2994029" y="2110804"/>
                    </a:lnTo>
                    <a:lnTo>
                      <a:pt x="2989268" y="2131455"/>
                    </a:lnTo>
                    <a:lnTo>
                      <a:pt x="2982920" y="2152900"/>
                    </a:lnTo>
                    <a:lnTo>
                      <a:pt x="2975778" y="2174346"/>
                    </a:lnTo>
                    <a:lnTo>
                      <a:pt x="2967842" y="2197380"/>
                    </a:lnTo>
                    <a:lnTo>
                      <a:pt x="2959114" y="2219619"/>
                    </a:lnTo>
                    <a:lnTo>
                      <a:pt x="2949591" y="2241859"/>
                    </a:lnTo>
                    <a:lnTo>
                      <a:pt x="2939275" y="2265687"/>
                    </a:lnTo>
                    <a:lnTo>
                      <a:pt x="2927372" y="2289516"/>
                    </a:lnTo>
                    <a:lnTo>
                      <a:pt x="2915469" y="2311755"/>
                    </a:lnTo>
                    <a:lnTo>
                      <a:pt x="2901978" y="2335583"/>
                    </a:lnTo>
                    <a:lnTo>
                      <a:pt x="2887695" y="2357029"/>
                    </a:lnTo>
                    <a:lnTo>
                      <a:pt x="2873411" y="2380063"/>
                    </a:lnTo>
                    <a:lnTo>
                      <a:pt x="2858334" y="2401508"/>
                    </a:lnTo>
                    <a:lnTo>
                      <a:pt x="2842463" y="2421365"/>
                    </a:lnTo>
                    <a:lnTo>
                      <a:pt x="2826592" y="2443605"/>
                    </a:lnTo>
                    <a:lnTo>
                      <a:pt x="2809134" y="2463462"/>
                    </a:lnTo>
                    <a:lnTo>
                      <a:pt x="2790089" y="2483318"/>
                    </a:lnTo>
                    <a:lnTo>
                      <a:pt x="2771838" y="2503175"/>
                    </a:lnTo>
                    <a:lnTo>
                      <a:pt x="2752793" y="2522238"/>
                    </a:lnTo>
                    <a:lnTo>
                      <a:pt x="2732954" y="2540506"/>
                    </a:lnTo>
                    <a:lnTo>
                      <a:pt x="2712322" y="2559569"/>
                    </a:lnTo>
                    <a:lnTo>
                      <a:pt x="2691690" y="2577837"/>
                    </a:lnTo>
                    <a:lnTo>
                      <a:pt x="2670265" y="2595311"/>
                    </a:lnTo>
                    <a:lnTo>
                      <a:pt x="2648046" y="2612785"/>
                    </a:lnTo>
                    <a:lnTo>
                      <a:pt x="2625033" y="2630259"/>
                    </a:lnTo>
                    <a:lnTo>
                      <a:pt x="2579008" y="2662824"/>
                    </a:lnTo>
                    <a:lnTo>
                      <a:pt x="2531395" y="2693801"/>
                    </a:lnTo>
                    <a:lnTo>
                      <a:pt x="2480608" y="2723190"/>
                    </a:lnTo>
                    <a:lnTo>
                      <a:pt x="2429822" y="2750989"/>
                    </a:lnTo>
                    <a:lnTo>
                      <a:pt x="2375861" y="2776406"/>
                    </a:lnTo>
                    <a:lnTo>
                      <a:pt x="2321900" y="2802617"/>
                    </a:lnTo>
                    <a:lnTo>
                      <a:pt x="2266352" y="2824856"/>
                    </a:lnTo>
                    <a:lnTo>
                      <a:pt x="2210011" y="2846302"/>
                    </a:lnTo>
                    <a:lnTo>
                      <a:pt x="2152876" y="2866159"/>
                    </a:lnTo>
                    <a:lnTo>
                      <a:pt x="2095741" y="2884427"/>
                    </a:lnTo>
                    <a:lnTo>
                      <a:pt x="2036226" y="2901107"/>
                    </a:lnTo>
                    <a:lnTo>
                      <a:pt x="1977504" y="2916198"/>
                    </a:lnTo>
                    <a:lnTo>
                      <a:pt x="1917988" y="2929701"/>
                    </a:lnTo>
                    <a:lnTo>
                      <a:pt x="1858472" y="2940821"/>
                    </a:lnTo>
                    <a:lnTo>
                      <a:pt x="1798957" y="2951146"/>
                    </a:lnTo>
                    <a:lnTo>
                      <a:pt x="1739441" y="2959089"/>
                    </a:lnTo>
                    <a:lnTo>
                      <a:pt x="1679926" y="2966238"/>
                    </a:lnTo>
                    <a:lnTo>
                      <a:pt x="1620410" y="2971797"/>
                    </a:lnTo>
                    <a:lnTo>
                      <a:pt x="1562482" y="2974974"/>
                    </a:lnTo>
                    <a:lnTo>
                      <a:pt x="1504553" y="2976563"/>
                    </a:lnTo>
                    <a:lnTo>
                      <a:pt x="1447418" y="2976563"/>
                    </a:lnTo>
                    <a:lnTo>
                      <a:pt x="1391870" y="2974974"/>
                    </a:lnTo>
                    <a:lnTo>
                      <a:pt x="1337116" y="2971797"/>
                    </a:lnTo>
                    <a:lnTo>
                      <a:pt x="1284742" y="2966238"/>
                    </a:lnTo>
                    <a:lnTo>
                      <a:pt x="1232369" y="2961472"/>
                    </a:lnTo>
                    <a:lnTo>
                      <a:pt x="1177614" y="2955118"/>
                    </a:lnTo>
                    <a:lnTo>
                      <a:pt x="1123654" y="2947969"/>
                    </a:lnTo>
                    <a:lnTo>
                      <a:pt x="1069693" y="2940026"/>
                    </a:lnTo>
                    <a:lnTo>
                      <a:pt x="1014939" y="2929701"/>
                    </a:lnTo>
                    <a:lnTo>
                      <a:pt x="960978" y="2919375"/>
                    </a:lnTo>
                    <a:lnTo>
                      <a:pt x="906224" y="2906667"/>
                    </a:lnTo>
                    <a:lnTo>
                      <a:pt x="852263" y="2893958"/>
                    </a:lnTo>
                    <a:lnTo>
                      <a:pt x="797508" y="2879662"/>
                    </a:lnTo>
                    <a:lnTo>
                      <a:pt x="744341" y="2862982"/>
                    </a:lnTo>
                    <a:lnTo>
                      <a:pt x="691174" y="2845508"/>
                    </a:lnTo>
                    <a:lnTo>
                      <a:pt x="639594" y="2825651"/>
                    </a:lnTo>
                    <a:lnTo>
                      <a:pt x="588807" y="2805794"/>
                    </a:lnTo>
                    <a:lnTo>
                      <a:pt x="538021" y="2781966"/>
                    </a:lnTo>
                    <a:lnTo>
                      <a:pt x="490408" y="2758138"/>
                    </a:lnTo>
                    <a:lnTo>
                      <a:pt x="442796" y="2731926"/>
                    </a:lnTo>
                    <a:lnTo>
                      <a:pt x="419783" y="2718424"/>
                    </a:lnTo>
                    <a:lnTo>
                      <a:pt x="396770" y="2704127"/>
                    </a:lnTo>
                    <a:lnTo>
                      <a:pt x="375345" y="2688241"/>
                    </a:lnTo>
                    <a:lnTo>
                      <a:pt x="353126" y="2673150"/>
                    </a:lnTo>
                    <a:lnTo>
                      <a:pt x="332494" y="2658059"/>
                    </a:lnTo>
                    <a:lnTo>
                      <a:pt x="311068" y="2641379"/>
                    </a:lnTo>
                    <a:lnTo>
                      <a:pt x="291229" y="2624699"/>
                    </a:lnTo>
                    <a:lnTo>
                      <a:pt x="270597" y="2607225"/>
                    </a:lnTo>
                    <a:lnTo>
                      <a:pt x="251552" y="2588957"/>
                    </a:lnTo>
                    <a:lnTo>
                      <a:pt x="232507" y="2570689"/>
                    </a:lnTo>
                    <a:lnTo>
                      <a:pt x="214256" y="2552420"/>
                    </a:lnTo>
                    <a:lnTo>
                      <a:pt x="196798" y="2532564"/>
                    </a:lnTo>
                    <a:lnTo>
                      <a:pt x="180927" y="2511912"/>
                    </a:lnTo>
                    <a:lnTo>
                      <a:pt x="164263" y="2491261"/>
                    </a:lnTo>
                    <a:lnTo>
                      <a:pt x="149186" y="2469816"/>
                    </a:lnTo>
                    <a:lnTo>
                      <a:pt x="133315" y="2448370"/>
                    </a:lnTo>
                    <a:lnTo>
                      <a:pt x="119031" y="2426131"/>
                    </a:lnTo>
                    <a:lnTo>
                      <a:pt x="104747" y="2403097"/>
                    </a:lnTo>
                    <a:lnTo>
                      <a:pt x="92051" y="2380063"/>
                    </a:lnTo>
                    <a:lnTo>
                      <a:pt x="80148" y="2355440"/>
                    </a:lnTo>
                    <a:lnTo>
                      <a:pt x="69038" y="2330818"/>
                    </a:lnTo>
                    <a:lnTo>
                      <a:pt x="57928" y="2304607"/>
                    </a:lnTo>
                    <a:lnTo>
                      <a:pt x="48406" y="2278396"/>
                    </a:lnTo>
                    <a:lnTo>
                      <a:pt x="38883" y="2251390"/>
                    </a:lnTo>
                    <a:lnTo>
                      <a:pt x="30948" y="2223591"/>
                    </a:lnTo>
                    <a:lnTo>
                      <a:pt x="23013" y="2195791"/>
                    </a:lnTo>
                    <a:lnTo>
                      <a:pt x="16664" y="2166403"/>
                    </a:lnTo>
                    <a:lnTo>
                      <a:pt x="10316" y="2137809"/>
                    </a:lnTo>
                    <a:lnTo>
                      <a:pt x="6348" y="2106832"/>
                    </a:lnTo>
                    <a:lnTo>
                      <a:pt x="2381" y="2075856"/>
                    </a:lnTo>
                    <a:lnTo>
                      <a:pt x="1587" y="2061559"/>
                    </a:lnTo>
                    <a:lnTo>
                      <a:pt x="0" y="2044879"/>
                    </a:lnTo>
                    <a:lnTo>
                      <a:pt x="0" y="2022639"/>
                    </a:lnTo>
                    <a:lnTo>
                      <a:pt x="2381" y="1994045"/>
                    </a:lnTo>
                    <a:lnTo>
                      <a:pt x="5555" y="1959097"/>
                    </a:lnTo>
                    <a:lnTo>
                      <a:pt x="10316" y="1920178"/>
                    </a:lnTo>
                    <a:lnTo>
                      <a:pt x="19839" y="1875698"/>
                    </a:lnTo>
                    <a:lnTo>
                      <a:pt x="24600" y="1851076"/>
                    </a:lnTo>
                    <a:lnTo>
                      <a:pt x="30948" y="1826453"/>
                    </a:lnTo>
                    <a:lnTo>
                      <a:pt x="38883" y="1800242"/>
                    </a:lnTo>
                    <a:lnTo>
                      <a:pt x="47612" y="1773237"/>
                    </a:lnTo>
                    <a:lnTo>
                      <a:pt x="56341" y="1745437"/>
                    </a:lnTo>
                    <a:lnTo>
                      <a:pt x="67451" y="1716049"/>
                    </a:lnTo>
                    <a:lnTo>
                      <a:pt x="80148" y="1685867"/>
                    </a:lnTo>
                    <a:lnTo>
                      <a:pt x="93638" y="1655684"/>
                    </a:lnTo>
                    <a:lnTo>
                      <a:pt x="107922" y="1623913"/>
                    </a:lnTo>
                    <a:lnTo>
                      <a:pt x="124586" y="1590554"/>
                    </a:lnTo>
                    <a:lnTo>
                      <a:pt x="141250" y="1557989"/>
                    </a:lnTo>
                    <a:lnTo>
                      <a:pt x="161089" y="1523835"/>
                    </a:lnTo>
                    <a:lnTo>
                      <a:pt x="182514" y="1488887"/>
                    </a:lnTo>
                    <a:lnTo>
                      <a:pt x="205527" y="1453144"/>
                    </a:lnTo>
                    <a:lnTo>
                      <a:pt x="230127" y="1417402"/>
                    </a:lnTo>
                    <a:lnTo>
                      <a:pt x="256314" y="1381660"/>
                    </a:lnTo>
                    <a:lnTo>
                      <a:pt x="276152" y="1355449"/>
                    </a:lnTo>
                    <a:lnTo>
                      <a:pt x="298371" y="1326061"/>
                    </a:lnTo>
                    <a:lnTo>
                      <a:pt x="330113" y="1287141"/>
                    </a:lnTo>
                    <a:lnTo>
                      <a:pt x="368996" y="1239485"/>
                    </a:lnTo>
                    <a:lnTo>
                      <a:pt x="416609" y="1185474"/>
                    </a:lnTo>
                    <a:lnTo>
                      <a:pt x="469776" y="1126698"/>
                    </a:lnTo>
                    <a:lnTo>
                      <a:pt x="498344" y="1097309"/>
                    </a:lnTo>
                    <a:lnTo>
                      <a:pt x="529292" y="1065538"/>
                    </a:lnTo>
                    <a:lnTo>
                      <a:pt x="561033" y="1033768"/>
                    </a:lnTo>
                    <a:lnTo>
                      <a:pt x="594362" y="1001997"/>
                    </a:lnTo>
                    <a:lnTo>
                      <a:pt x="628484" y="968637"/>
                    </a:lnTo>
                    <a:lnTo>
                      <a:pt x="664194" y="936866"/>
                    </a:lnTo>
                    <a:lnTo>
                      <a:pt x="702284" y="905095"/>
                    </a:lnTo>
                    <a:lnTo>
                      <a:pt x="740374" y="873324"/>
                    </a:lnTo>
                    <a:lnTo>
                      <a:pt x="779257" y="842347"/>
                    </a:lnTo>
                    <a:lnTo>
                      <a:pt x="820521" y="812959"/>
                    </a:lnTo>
                    <a:lnTo>
                      <a:pt x="860992" y="784365"/>
                    </a:lnTo>
                    <a:lnTo>
                      <a:pt x="903049" y="755771"/>
                    </a:lnTo>
                    <a:lnTo>
                      <a:pt x="946694" y="729560"/>
                    </a:lnTo>
                    <a:lnTo>
                      <a:pt x="989545" y="704144"/>
                    </a:lnTo>
                    <a:lnTo>
                      <a:pt x="1033190" y="680315"/>
                    </a:lnTo>
                    <a:lnTo>
                      <a:pt x="1078422" y="660458"/>
                    </a:lnTo>
                    <a:lnTo>
                      <a:pt x="1123654" y="640602"/>
                    </a:lnTo>
                    <a:lnTo>
                      <a:pt x="1169679" y="623128"/>
                    </a:lnTo>
                    <a:lnTo>
                      <a:pt x="1214911" y="608831"/>
                    </a:lnTo>
                    <a:lnTo>
                      <a:pt x="1256968" y="597711"/>
                    </a:lnTo>
                    <a:lnTo>
                      <a:pt x="1296646" y="588179"/>
                    </a:lnTo>
                    <a:lnTo>
                      <a:pt x="1334736" y="581031"/>
                    </a:lnTo>
                    <a:lnTo>
                      <a:pt x="1369651" y="576265"/>
                    </a:lnTo>
                    <a:close/>
                    <a:moveTo>
                      <a:pt x="2426493" y="463550"/>
                    </a:moveTo>
                    <a:lnTo>
                      <a:pt x="2455068" y="464346"/>
                    </a:lnTo>
                    <a:lnTo>
                      <a:pt x="2484437" y="465937"/>
                    </a:lnTo>
                    <a:lnTo>
                      <a:pt x="2513806" y="470709"/>
                    </a:lnTo>
                    <a:lnTo>
                      <a:pt x="2540793" y="474686"/>
                    </a:lnTo>
                    <a:lnTo>
                      <a:pt x="2570162" y="481845"/>
                    </a:lnTo>
                    <a:lnTo>
                      <a:pt x="2596356" y="489004"/>
                    </a:lnTo>
                    <a:lnTo>
                      <a:pt x="2623343" y="497754"/>
                    </a:lnTo>
                    <a:lnTo>
                      <a:pt x="2649537" y="508094"/>
                    </a:lnTo>
                    <a:lnTo>
                      <a:pt x="2674144" y="520026"/>
                    </a:lnTo>
                    <a:lnTo>
                      <a:pt x="2700337" y="532752"/>
                    </a:lnTo>
                    <a:lnTo>
                      <a:pt x="2723356" y="546275"/>
                    </a:lnTo>
                    <a:lnTo>
                      <a:pt x="2747169" y="562183"/>
                    </a:lnTo>
                    <a:lnTo>
                      <a:pt x="2769394" y="578092"/>
                    </a:lnTo>
                    <a:lnTo>
                      <a:pt x="2791619" y="594796"/>
                    </a:lnTo>
                    <a:lnTo>
                      <a:pt x="2811462" y="613091"/>
                    </a:lnTo>
                    <a:lnTo>
                      <a:pt x="2832100" y="631386"/>
                    </a:lnTo>
                    <a:lnTo>
                      <a:pt x="2851150" y="652067"/>
                    </a:lnTo>
                    <a:lnTo>
                      <a:pt x="2869406" y="672748"/>
                    </a:lnTo>
                    <a:lnTo>
                      <a:pt x="2886869" y="694224"/>
                    </a:lnTo>
                    <a:lnTo>
                      <a:pt x="2901950" y="717292"/>
                    </a:lnTo>
                    <a:lnTo>
                      <a:pt x="2917825" y="740359"/>
                    </a:lnTo>
                    <a:lnTo>
                      <a:pt x="2932112" y="765017"/>
                    </a:lnTo>
                    <a:lnTo>
                      <a:pt x="2944019" y="789676"/>
                    </a:lnTo>
                    <a:lnTo>
                      <a:pt x="2955131" y="815925"/>
                    </a:lnTo>
                    <a:lnTo>
                      <a:pt x="2965450" y="841379"/>
                    </a:lnTo>
                    <a:lnTo>
                      <a:pt x="2974975" y="867628"/>
                    </a:lnTo>
                    <a:lnTo>
                      <a:pt x="2982912" y="895468"/>
                    </a:lnTo>
                    <a:lnTo>
                      <a:pt x="2989262" y="923308"/>
                    </a:lnTo>
                    <a:lnTo>
                      <a:pt x="2994025" y="951148"/>
                    </a:lnTo>
                    <a:lnTo>
                      <a:pt x="2997200" y="979783"/>
                    </a:lnTo>
                    <a:lnTo>
                      <a:pt x="3000375" y="1010009"/>
                    </a:lnTo>
                    <a:lnTo>
                      <a:pt x="3000375" y="1039440"/>
                    </a:lnTo>
                    <a:lnTo>
                      <a:pt x="2999581" y="1066485"/>
                    </a:lnTo>
                    <a:lnTo>
                      <a:pt x="2997200" y="1092734"/>
                    </a:lnTo>
                    <a:lnTo>
                      <a:pt x="2998788" y="1097506"/>
                    </a:lnTo>
                    <a:lnTo>
                      <a:pt x="2997200" y="1099893"/>
                    </a:lnTo>
                    <a:lnTo>
                      <a:pt x="2996406" y="1103074"/>
                    </a:lnTo>
                    <a:lnTo>
                      <a:pt x="2996406" y="1112620"/>
                    </a:lnTo>
                    <a:lnTo>
                      <a:pt x="2995612" y="1112620"/>
                    </a:lnTo>
                    <a:lnTo>
                      <a:pt x="2993231" y="1123756"/>
                    </a:lnTo>
                    <a:lnTo>
                      <a:pt x="2990056" y="1134096"/>
                    </a:lnTo>
                    <a:lnTo>
                      <a:pt x="2986088" y="1144437"/>
                    </a:lnTo>
                    <a:lnTo>
                      <a:pt x="2982119" y="1153982"/>
                    </a:lnTo>
                    <a:lnTo>
                      <a:pt x="2976562" y="1162732"/>
                    </a:lnTo>
                    <a:lnTo>
                      <a:pt x="2971006" y="1171481"/>
                    </a:lnTo>
                    <a:lnTo>
                      <a:pt x="2963862" y="1179436"/>
                    </a:lnTo>
                    <a:lnTo>
                      <a:pt x="2956719" y="1186594"/>
                    </a:lnTo>
                    <a:lnTo>
                      <a:pt x="2947987" y="1193753"/>
                    </a:lnTo>
                    <a:lnTo>
                      <a:pt x="2940050" y="1198526"/>
                    </a:lnTo>
                    <a:lnTo>
                      <a:pt x="2930525" y="1204094"/>
                    </a:lnTo>
                    <a:lnTo>
                      <a:pt x="2921794" y="1208866"/>
                    </a:lnTo>
                    <a:lnTo>
                      <a:pt x="2911475" y="1212048"/>
                    </a:lnTo>
                    <a:lnTo>
                      <a:pt x="2900362" y="1214434"/>
                    </a:lnTo>
                    <a:lnTo>
                      <a:pt x="2890044" y="1216025"/>
                    </a:lnTo>
                    <a:lnTo>
                      <a:pt x="2878137" y="1216025"/>
                    </a:lnTo>
                    <a:lnTo>
                      <a:pt x="2866231" y="1216025"/>
                    </a:lnTo>
                    <a:lnTo>
                      <a:pt x="2855119" y="1214434"/>
                    </a:lnTo>
                    <a:lnTo>
                      <a:pt x="2842419" y="1211253"/>
                    </a:lnTo>
                    <a:lnTo>
                      <a:pt x="2832100" y="1207276"/>
                    </a:lnTo>
                    <a:lnTo>
                      <a:pt x="2820987" y="1201708"/>
                    </a:lnTo>
                    <a:lnTo>
                      <a:pt x="2811462" y="1196140"/>
                    </a:lnTo>
                    <a:lnTo>
                      <a:pt x="2802731" y="1189776"/>
                    </a:lnTo>
                    <a:lnTo>
                      <a:pt x="2794000" y="1181026"/>
                    </a:lnTo>
                    <a:lnTo>
                      <a:pt x="2786062" y="1173072"/>
                    </a:lnTo>
                    <a:lnTo>
                      <a:pt x="2778919" y="1164322"/>
                    </a:lnTo>
                    <a:lnTo>
                      <a:pt x="2772569" y="1153982"/>
                    </a:lnTo>
                    <a:lnTo>
                      <a:pt x="2768600" y="1143641"/>
                    </a:lnTo>
                    <a:lnTo>
                      <a:pt x="2764631" y="1131710"/>
                    </a:lnTo>
                    <a:lnTo>
                      <a:pt x="2761456" y="1120574"/>
                    </a:lnTo>
                    <a:lnTo>
                      <a:pt x="2759869" y="1109438"/>
                    </a:lnTo>
                    <a:lnTo>
                      <a:pt x="2758281" y="1097506"/>
                    </a:lnTo>
                    <a:lnTo>
                      <a:pt x="2759869" y="1092734"/>
                    </a:lnTo>
                    <a:lnTo>
                      <a:pt x="2760662" y="1090348"/>
                    </a:lnTo>
                    <a:lnTo>
                      <a:pt x="2761456" y="1082393"/>
                    </a:lnTo>
                    <a:lnTo>
                      <a:pt x="2758281" y="1082393"/>
                    </a:lnTo>
                    <a:lnTo>
                      <a:pt x="2760662" y="1060917"/>
                    </a:lnTo>
                    <a:lnTo>
                      <a:pt x="2761456" y="1039440"/>
                    </a:lnTo>
                    <a:lnTo>
                      <a:pt x="2761456" y="1021941"/>
                    </a:lnTo>
                    <a:lnTo>
                      <a:pt x="2759869" y="1004441"/>
                    </a:lnTo>
                    <a:lnTo>
                      <a:pt x="2757487" y="988533"/>
                    </a:lnTo>
                    <a:lnTo>
                      <a:pt x="2754312" y="971829"/>
                    </a:lnTo>
                    <a:lnTo>
                      <a:pt x="2751137" y="955125"/>
                    </a:lnTo>
                    <a:lnTo>
                      <a:pt x="2746375" y="939216"/>
                    </a:lnTo>
                    <a:lnTo>
                      <a:pt x="2740819" y="923308"/>
                    </a:lnTo>
                    <a:lnTo>
                      <a:pt x="2735262" y="908195"/>
                    </a:lnTo>
                    <a:lnTo>
                      <a:pt x="2728912" y="893877"/>
                    </a:lnTo>
                    <a:lnTo>
                      <a:pt x="2720181" y="879559"/>
                    </a:lnTo>
                    <a:lnTo>
                      <a:pt x="2713037" y="865241"/>
                    </a:lnTo>
                    <a:lnTo>
                      <a:pt x="2704306" y="851719"/>
                    </a:lnTo>
                    <a:lnTo>
                      <a:pt x="2694781" y="838197"/>
                    </a:lnTo>
                    <a:lnTo>
                      <a:pt x="2684462" y="826265"/>
                    </a:lnTo>
                    <a:lnTo>
                      <a:pt x="2674144" y="813539"/>
                    </a:lnTo>
                    <a:lnTo>
                      <a:pt x="2663031" y="801607"/>
                    </a:lnTo>
                    <a:lnTo>
                      <a:pt x="2651918" y="789676"/>
                    </a:lnTo>
                    <a:lnTo>
                      <a:pt x="2639218" y="779335"/>
                    </a:lnTo>
                    <a:lnTo>
                      <a:pt x="2626518" y="768995"/>
                    </a:lnTo>
                    <a:lnTo>
                      <a:pt x="2613818" y="760245"/>
                    </a:lnTo>
                    <a:lnTo>
                      <a:pt x="2599531" y="752291"/>
                    </a:lnTo>
                    <a:lnTo>
                      <a:pt x="2586037" y="743541"/>
                    </a:lnTo>
                    <a:lnTo>
                      <a:pt x="2570956" y="736382"/>
                    </a:lnTo>
                    <a:lnTo>
                      <a:pt x="2556668" y="729223"/>
                    </a:lnTo>
                    <a:lnTo>
                      <a:pt x="2540793" y="722860"/>
                    </a:lnTo>
                    <a:lnTo>
                      <a:pt x="2525712" y="718087"/>
                    </a:lnTo>
                    <a:lnTo>
                      <a:pt x="2509043" y="714110"/>
                    </a:lnTo>
                    <a:lnTo>
                      <a:pt x="2493962" y="710133"/>
                    </a:lnTo>
                    <a:lnTo>
                      <a:pt x="2476500" y="706951"/>
                    </a:lnTo>
                    <a:lnTo>
                      <a:pt x="2459831" y="704565"/>
                    </a:lnTo>
                    <a:lnTo>
                      <a:pt x="2442368" y="703770"/>
                    </a:lnTo>
                    <a:lnTo>
                      <a:pt x="2426493" y="702974"/>
                    </a:lnTo>
                    <a:lnTo>
                      <a:pt x="2413793" y="702974"/>
                    </a:lnTo>
                    <a:lnTo>
                      <a:pt x="2401887" y="700588"/>
                    </a:lnTo>
                    <a:lnTo>
                      <a:pt x="2390775" y="697406"/>
                    </a:lnTo>
                    <a:lnTo>
                      <a:pt x="2378868" y="693429"/>
                    </a:lnTo>
                    <a:lnTo>
                      <a:pt x="2368550" y="687861"/>
                    </a:lnTo>
                    <a:lnTo>
                      <a:pt x="2359025" y="682293"/>
                    </a:lnTo>
                    <a:lnTo>
                      <a:pt x="2349500" y="675930"/>
                    </a:lnTo>
                    <a:lnTo>
                      <a:pt x="2341562" y="667975"/>
                    </a:lnTo>
                    <a:lnTo>
                      <a:pt x="2334418" y="659226"/>
                    </a:lnTo>
                    <a:lnTo>
                      <a:pt x="2326481" y="650476"/>
                    </a:lnTo>
                    <a:lnTo>
                      <a:pt x="2320925" y="640135"/>
                    </a:lnTo>
                    <a:lnTo>
                      <a:pt x="2315368" y="629795"/>
                    </a:lnTo>
                    <a:lnTo>
                      <a:pt x="2311400" y="618659"/>
                    </a:lnTo>
                    <a:lnTo>
                      <a:pt x="2308225" y="606727"/>
                    </a:lnTo>
                    <a:lnTo>
                      <a:pt x="2307431" y="595591"/>
                    </a:lnTo>
                    <a:lnTo>
                      <a:pt x="2306637" y="583660"/>
                    </a:lnTo>
                    <a:lnTo>
                      <a:pt x="2307431" y="570933"/>
                    </a:lnTo>
                    <a:lnTo>
                      <a:pt x="2308225" y="559002"/>
                    </a:lnTo>
                    <a:lnTo>
                      <a:pt x="2311400" y="547070"/>
                    </a:lnTo>
                    <a:lnTo>
                      <a:pt x="2315368" y="535934"/>
                    </a:lnTo>
                    <a:lnTo>
                      <a:pt x="2320925" y="525594"/>
                    </a:lnTo>
                    <a:lnTo>
                      <a:pt x="2326481" y="515253"/>
                    </a:lnTo>
                    <a:lnTo>
                      <a:pt x="2334418" y="507299"/>
                    </a:lnTo>
                    <a:lnTo>
                      <a:pt x="2341562" y="497754"/>
                    </a:lnTo>
                    <a:lnTo>
                      <a:pt x="2349500" y="490595"/>
                    </a:lnTo>
                    <a:lnTo>
                      <a:pt x="2359025" y="483436"/>
                    </a:lnTo>
                    <a:lnTo>
                      <a:pt x="2368550" y="477868"/>
                    </a:lnTo>
                    <a:lnTo>
                      <a:pt x="2378868" y="472300"/>
                    </a:lnTo>
                    <a:lnTo>
                      <a:pt x="2390775" y="468323"/>
                    </a:lnTo>
                    <a:lnTo>
                      <a:pt x="2401887" y="465141"/>
                    </a:lnTo>
                    <a:lnTo>
                      <a:pt x="2413793" y="464346"/>
                    </a:lnTo>
                    <a:close/>
                    <a:moveTo>
                      <a:pt x="2426494" y="0"/>
                    </a:moveTo>
                    <a:lnTo>
                      <a:pt x="2452688" y="794"/>
                    </a:lnTo>
                    <a:lnTo>
                      <a:pt x="2479675" y="1589"/>
                    </a:lnTo>
                    <a:lnTo>
                      <a:pt x="2505075" y="3177"/>
                    </a:lnTo>
                    <a:lnTo>
                      <a:pt x="2532062" y="5560"/>
                    </a:lnTo>
                    <a:lnTo>
                      <a:pt x="2557462" y="8737"/>
                    </a:lnTo>
                    <a:lnTo>
                      <a:pt x="2584450" y="11914"/>
                    </a:lnTo>
                    <a:lnTo>
                      <a:pt x="2609850" y="15885"/>
                    </a:lnTo>
                    <a:lnTo>
                      <a:pt x="2634456" y="21444"/>
                    </a:lnTo>
                    <a:lnTo>
                      <a:pt x="2659856" y="26210"/>
                    </a:lnTo>
                    <a:lnTo>
                      <a:pt x="2684462" y="32563"/>
                    </a:lnTo>
                    <a:lnTo>
                      <a:pt x="2709069" y="39711"/>
                    </a:lnTo>
                    <a:lnTo>
                      <a:pt x="2733675" y="46859"/>
                    </a:lnTo>
                    <a:lnTo>
                      <a:pt x="2758281" y="54802"/>
                    </a:lnTo>
                    <a:lnTo>
                      <a:pt x="2782094" y="63538"/>
                    </a:lnTo>
                    <a:lnTo>
                      <a:pt x="2805906" y="72274"/>
                    </a:lnTo>
                    <a:lnTo>
                      <a:pt x="2828925" y="81805"/>
                    </a:lnTo>
                    <a:lnTo>
                      <a:pt x="2852738" y="92130"/>
                    </a:lnTo>
                    <a:lnTo>
                      <a:pt x="2875756" y="102455"/>
                    </a:lnTo>
                    <a:lnTo>
                      <a:pt x="2920206" y="126281"/>
                    </a:lnTo>
                    <a:lnTo>
                      <a:pt x="2963862" y="150902"/>
                    </a:lnTo>
                    <a:lnTo>
                      <a:pt x="3005931" y="177906"/>
                    </a:lnTo>
                    <a:lnTo>
                      <a:pt x="3046412" y="207292"/>
                    </a:lnTo>
                    <a:lnTo>
                      <a:pt x="3085306" y="237473"/>
                    </a:lnTo>
                    <a:lnTo>
                      <a:pt x="3123406" y="270830"/>
                    </a:lnTo>
                    <a:lnTo>
                      <a:pt x="3159125" y="304187"/>
                    </a:lnTo>
                    <a:lnTo>
                      <a:pt x="3194050" y="340721"/>
                    </a:lnTo>
                    <a:lnTo>
                      <a:pt x="3225800" y="378050"/>
                    </a:lnTo>
                    <a:lnTo>
                      <a:pt x="3257550" y="416967"/>
                    </a:lnTo>
                    <a:lnTo>
                      <a:pt x="3286919" y="458266"/>
                    </a:lnTo>
                    <a:lnTo>
                      <a:pt x="3313112" y="500360"/>
                    </a:lnTo>
                    <a:lnTo>
                      <a:pt x="3338512" y="544836"/>
                    </a:lnTo>
                    <a:lnTo>
                      <a:pt x="3361531" y="588518"/>
                    </a:lnTo>
                    <a:lnTo>
                      <a:pt x="3371850" y="612345"/>
                    </a:lnTo>
                    <a:lnTo>
                      <a:pt x="3382169" y="634583"/>
                    </a:lnTo>
                    <a:lnTo>
                      <a:pt x="3392488" y="658410"/>
                    </a:lnTo>
                    <a:lnTo>
                      <a:pt x="3400425" y="682237"/>
                    </a:lnTo>
                    <a:lnTo>
                      <a:pt x="3409950" y="705269"/>
                    </a:lnTo>
                    <a:lnTo>
                      <a:pt x="3417094" y="729890"/>
                    </a:lnTo>
                    <a:lnTo>
                      <a:pt x="3424238" y="754511"/>
                    </a:lnTo>
                    <a:lnTo>
                      <a:pt x="3431381" y="779132"/>
                    </a:lnTo>
                    <a:lnTo>
                      <a:pt x="3436938" y="803753"/>
                    </a:lnTo>
                    <a:lnTo>
                      <a:pt x="3442494" y="829962"/>
                    </a:lnTo>
                    <a:lnTo>
                      <a:pt x="3447256" y="855377"/>
                    </a:lnTo>
                    <a:lnTo>
                      <a:pt x="3451225" y="880792"/>
                    </a:lnTo>
                    <a:lnTo>
                      <a:pt x="3455988" y="907001"/>
                    </a:lnTo>
                    <a:lnTo>
                      <a:pt x="3459162" y="932416"/>
                    </a:lnTo>
                    <a:lnTo>
                      <a:pt x="3460750" y="958626"/>
                    </a:lnTo>
                    <a:lnTo>
                      <a:pt x="3463131" y="985629"/>
                    </a:lnTo>
                    <a:lnTo>
                      <a:pt x="3463925" y="1012633"/>
                    </a:lnTo>
                    <a:lnTo>
                      <a:pt x="3463925" y="1038842"/>
                    </a:lnTo>
                    <a:lnTo>
                      <a:pt x="3463131" y="1077759"/>
                    </a:lnTo>
                    <a:lnTo>
                      <a:pt x="3460750" y="1116676"/>
                    </a:lnTo>
                    <a:lnTo>
                      <a:pt x="3456781" y="1155593"/>
                    </a:lnTo>
                    <a:lnTo>
                      <a:pt x="3451225" y="1193715"/>
                    </a:lnTo>
                    <a:lnTo>
                      <a:pt x="3449638" y="1211188"/>
                    </a:lnTo>
                    <a:lnTo>
                      <a:pt x="3446462" y="1227867"/>
                    </a:lnTo>
                    <a:lnTo>
                      <a:pt x="3446462" y="1228661"/>
                    </a:lnTo>
                    <a:lnTo>
                      <a:pt x="3442494" y="1239780"/>
                    </a:lnTo>
                    <a:lnTo>
                      <a:pt x="3438525" y="1251693"/>
                    </a:lnTo>
                    <a:lnTo>
                      <a:pt x="3432969" y="1262018"/>
                    </a:lnTo>
                    <a:lnTo>
                      <a:pt x="3426619" y="1271549"/>
                    </a:lnTo>
                    <a:lnTo>
                      <a:pt x="3421062" y="1281080"/>
                    </a:lnTo>
                    <a:lnTo>
                      <a:pt x="3413919" y="1289022"/>
                    </a:lnTo>
                    <a:lnTo>
                      <a:pt x="3405188" y="1298553"/>
                    </a:lnTo>
                    <a:lnTo>
                      <a:pt x="3396456" y="1305701"/>
                    </a:lnTo>
                    <a:lnTo>
                      <a:pt x="3386931" y="1312849"/>
                    </a:lnTo>
                    <a:lnTo>
                      <a:pt x="3376612" y="1318408"/>
                    </a:lnTo>
                    <a:lnTo>
                      <a:pt x="3366294" y="1323968"/>
                    </a:lnTo>
                    <a:lnTo>
                      <a:pt x="3355181" y="1327939"/>
                    </a:lnTo>
                    <a:lnTo>
                      <a:pt x="3344069" y="1331116"/>
                    </a:lnTo>
                    <a:lnTo>
                      <a:pt x="3332956" y="1334293"/>
                    </a:lnTo>
                    <a:lnTo>
                      <a:pt x="3320256" y="1335881"/>
                    </a:lnTo>
                    <a:lnTo>
                      <a:pt x="3308350" y="1336675"/>
                    </a:lnTo>
                    <a:lnTo>
                      <a:pt x="3292475" y="1335881"/>
                    </a:lnTo>
                    <a:lnTo>
                      <a:pt x="3278981" y="1333498"/>
                    </a:lnTo>
                    <a:lnTo>
                      <a:pt x="3264694" y="1330321"/>
                    </a:lnTo>
                    <a:lnTo>
                      <a:pt x="3251994" y="1325556"/>
                    </a:lnTo>
                    <a:lnTo>
                      <a:pt x="3239294" y="1319202"/>
                    </a:lnTo>
                    <a:lnTo>
                      <a:pt x="3228181" y="1312054"/>
                    </a:lnTo>
                    <a:lnTo>
                      <a:pt x="3217069" y="1303318"/>
                    </a:lnTo>
                    <a:lnTo>
                      <a:pt x="3206750" y="1294581"/>
                    </a:lnTo>
                    <a:lnTo>
                      <a:pt x="3197225" y="1284257"/>
                    </a:lnTo>
                    <a:lnTo>
                      <a:pt x="3189288" y="1273137"/>
                    </a:lnTo>
                    <a:lnTo>
                      <a:pt x="3182144" y="1262018"/>
                    </a:lnTo>
                    <a:lnTo>
                      <a:pt x="3175794" y="1248517"/>
                    </a:lnTo>
                    <a:lnTo>
                      <a:pt x="3171031" y="1235809"/>
                    </a:lnTo>
                    <a:lnTo>
                      <a:pt x="3167856" y="1221513"/>
                    </a:lnTo>
                    <a:lnTo>
                      <a:pt x="3165475" y="1207217"/>
                    </a:lnTo>
                    <a:lnTo>
                      <a:pt x="3164681" y="1192921"/>
                    </a:lnTo>
                    <a:lnTo>
                      <a:pt x="3164681" y="1184979"/>
                    </a:lnTo>
                    <a:lnTo>
                      <a:pt x="3165475" y="1176242"/>
                    </a:lnTo>
                    <a:lnTo>
                      <a:pt x="3164681" y="1176242"/>
                    </a:lnTo>
                    <a:lnTo>
                      <a:pt x="3169444" y="1142885"/>
                    </a:lnTo>
                    <a:lnTo>
                      <a:pt x="3173412" y="1107939"/>
                    </a:lnTo>
                    <a:lnTo>
                      <a:pt x="3175794" y="1072994"/>
                    </a:lnTo>
                    <a:lnTo>
                      <a:pt x="3176588" y="1038842"/>
                    </a:lnTo>
                    <a:lnTo>
                      <a:pt x="3175794" y="999925"/>
                    </a:lnTo>
                    <a:lnTo>
                      <a:pt x="3172619" y="961803"/>
                    </a:lnTo>
                    <a:lnTo>
                      <a:pt x="3168650" y="924474"/>
                    </a:lnTo>
                    <a:lnTo>
                      <a:pt x="3161506" y="887146"/>
                    </a:lnTo>
                    <a:lnTo>
                      <a:pt x="3153569" y="851406"/>
                    </a:lnTo>
                    <a:lnTo>
                      <a:pt x="3143250" y="815666"/>
                    </a:lnTo>
                    <a:lnTo>
                      <a:pt x="3130550" y="780720"/>
                    </a:lnTo>
                    <a:lnTo>
                      <a:pt x="3117056" y="746569"/>
                    </a:lnTo>
                    <a:lnTo>
                      <a:pt x="3102769" y="712417"/>
                    </a:lnTo>
                    <a:lnTo>
                      <a:pt x="3085306" y="680648"/>
                    </a:lnTo>
                    <a:lnTo>
                      <a:pt x="3067844" y="648879"/>
                    </a:lnTo>
                    <a:lnTo>
                      <a:pt x="3048794" y="619493"/>
                    </a:lnTo>
                    <a:lnTo>
                      <a:pt x="3027362" y="589313"/>
                    </a:lnTo>
                    <a:lnTo>
                      <a:pt x="3005931" y="560721"/>
                    </a:lnTo>
                    <a:lnTo>
                      <a:pt x="2982119" y="534511"/>
                    </a:lnTo>
                    <a:lnTo>
                      <a:pt x="2956719" y="507508"/>
                    </a:lnTo>
                    <a:lnTo>
                      <a:pt x="2930525" y="482887"/>
                    </a:lnTo>
                    <a:lnTo>
                      <a:pt x="2902744" y="459060"/>
                    </a:lnTo>
                    <a:lnTo>
                      <a:pt x="2875756" y="436822"/>
                    </a:lnTo>
                    <a:lnTo>
                      <a:pt x="2845594" y="416172"/>
                    </a:lnTo>
                    <a:lnTo>
                      <a:pt x="2814638" y="395523"/>
                    </a:lnTo>
                    <a:lnTo>
                      <a:pt x="2782888" y="378050"/>
                    </a:lnTo>
                    <a:lnTo>
                      <a:pt x="2751138" y="362165"/>
                    </a:lnTo>
                    <a:lnTo>
                      <a:pt x="2717800" y="346281"/>
                    </a:lnTo>
                    <a:lnTo>
                      <a:pt x="2683669" y="332779"/>
                    </a:lnTo>
                    <a:lnTo>
                      <a:pt x="2648744" y="320866"/>
                    </a:lnTo>
                    <a:lnTo>
                      <a:pt x="2613025" y="310541"/>
                    </a:lnTo>
                    <a:lnTo>
                      <a:pt x="2577306" y="302599"/>
                    </a:lnTo>
                    <a:lnTo>
                      <a:pt x="2540000" y="296245"/>
                    </a:lnTo>
                    <a:lnTo>
                      <a:pt x="2501900" y="291480"/>
                    </a:lnTo>
                    <a:lnTo>
                      <a:pt x="2464594" y="288303"/>
                    </a:lnTo>
                    <a:lnTo>
                      <a:pt x="2426494" y="286714"/>
                    </a:lnTo>
                    <a:lnTo>
                      <a:pt x="2410619" y="286714"/>
                    </a:lnTo>
                    <a:lnTo>
                      <a:pt x="2396331" y="283537"/>
                    </a:lnTo>
                    <a:lnTo>
                      <a:pt x="2383631" y="281155"/>
                    </a:lnTo>
                    <a:lnTo>
                      <a:pt x="2370138" y="275595"/>
                    </a:lnTo>
                    <a:lnTo>
                      <a:pt x="2357438" y="269241"/>
                    </a:lnTo>
                    <a:lnTo>
                      <a:pt x="2345531" y="262093"/>
                    </a:lnTo>
                    <a:lnTo>
                      <a:pt x="2335212" y="254151"/>
                    </a:lnTo>
                    <a:lnTo>
                      <a:pt x="2324894" y="244621"/>
                    </a:lnTo>
                    <a:lnTo>
                      <a:pt x="2315369" y="234296"/>
                    </a:lnTo>
                    <a:lnTo>
                      <a:pt x="2307431" y="224765"/>
                    </a:lnTo>
                    <a:lnTo>
                      <a:pt x="2300288" y="212057"/>
                    </a:lnTo>
                    <a:lnTo>
                      <a:pt x="2293938" y="200144"/>
                    </a:lnTo>
                    <a:lnTo>
                      <a:pt x="2289175" y="186642"/>
                    </a:lnTo>
                    <a:lnTo>
                      <a:pt x="2286000" y="173141"/>
                    </a:lnTo>
                    <a:lnTo>
                      <a:pt x="2282825" y="158845"/>
                    </a:lnTo>
                    <a:lnTo>
                      <a:pt x="2282825" y="143754"/>
                    </a:lnTo>
                    <a:lnTo>
                      <a:pt x="2282825" y="128664"/>
                    </a:lnTo>
                    <a:lnTo>
                      <a:pt x="2286000" y="114368"/>
                    </a:lnTo>
                    <a:lnTo>
                      <a:pt x="2289175" y="101661"/>
                    </a:lnTo>
                    <a:lnTo>
                      <a:pt x="2293938" y="88159"/>
                    </a:lnTo>
                    <a:lnTo>
                      <a:pt x="2300288" y="75451"/>
                    </a:lnTo>
                    <a:lnTo>
                      <a:pt x="2307431" y="63538"/>
                    </a:lnTo>
                    <a:lnTo>
                      <a:pt x="2315369" y="52419"/>
                    </a:lnTo>
                    <a:lnTo>
                      <a:pt x="2324894" y="42094"/>
                    </a:lnTo>
                    <a:lnTo>
                      <a:pt x="2335212" y="32563"/>
                    </a:lnTo>
                    <a:lnTo>
                      <a:pt x="2345531" y="24621"/>
                    </a:lnTo>
                    <a:lnTo>
                      <a:pt x="2357438" y="17473"/>
                    </a:lnTo>
                    <a:lnTo>
                      <a:pt x="2370138" y="11119"/>
                    </a:lnTo>
                    <a:lnTo>
                      <a:pt x="2383631" y="7148"/>
                    </a:lnTo>
                    <a:lnTo>
                      <a:pt x="2396331" y="3177"/>
                    </a:lnTo>
                    <a:lnTo>
                      <a:pt x="2410619"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84" name="Freeform 11"/>
              <p:cNvSpPr/>
              <p:nvPr/>
            </p:nvSpPr>
            <p:spPr bwMode="auto">
              <a:xfrm>
                <a:off x="2210650" y="5497127"/>
                <a:ext cx="183408" cy="220046"/>
              </a:xfrm>
              <a:custGeom>
                <a:avLst/>
                <a:gdLst>
                  <a:gd name="T0" fmla="*/ 3120 w 3355"/>
                  <a:gd name="T1" fmla="*/ 2069 h 4024"/>
                  <a:gd name="T2" fmla="*/ 3116 w 3355"/>
                  <a:gd name="T3" fmla="*/ 1939 h 4024"/>
                  <a:gd name="T4" fmla="*/ 3162 w 3355"/>
                  <a:gd name="T5" fmla="*/ 1804 h 4024"/>
                  <a:gd name="T6" fmla="*/ 3152 w 3355"/>
                  <a:gd name="T7" fmla="*/ 1635 h 4024"/>
                  <a:gd name="T8" fmla="*/ 3060 w 3355"/>
                  <a:gd name="T9" fmla="*/ 1487 h 4024"/>
                  <a:gd name="T10" fmla="*/ 3005 w 3355"/>
                  <a:gd name="T11" fmla="*/ 1330 h 4024"/>
                  <a:gd name="T12" fmla="*/ 2992 w 3355"/>
                  <a:gd name="T13" fmla="*/ 1089 h 4024"/>
                  <a:gd name="T14" fmla="*/ 2927 w 3355"/>
                  <a:gd name="T15" fmla="*/ 843 h 4024"/>
                  <a:gd name="T16" fmla="*/ 2710 w 3355"/>
                  <a:gd name="T17" fmla="*/ 467 h 4024"/>
                  <a:gd name="T18" fmla="*/ 2328 w 3355"/>
                  <a:gd name="T19" fmla="*/ 155 h 4024"/>
                  <a:gd name="T20" fmla="*/ 2003 w 3355"/>
                  <a:gd name="T21" fmla="*/ 32 h 4024"/>
                  <a:gd name="T22" fmla="*/ 1744 w 3355"/>
                  <a:gd name="T23" fmla="*/ 0 h 4024"/>
                  <a:gd name="T24" fmla="*/ 1514 w 3355"/>
                  <a:gd name="T25" fmla="*/ 14 h 4024"/>
                  <a:gd name="T26" fmla="*/ 1266 w 3355"/>
                  <a:gd name="T27" fmla="*/ 77 h 4024"/>
                  <a:gd name="T28" fmla="*/ 840 w 3355"/>
                  <a:gd name="T29" fmla="*/ 333 h 4024"/>
                  <a:gd name="T30" fmla="*/ 543 w 3355"/>
                  <a:gd name="T31" fmla="*/ 727 h 4024"/>
                  <a:gd name="T32" fmla="*/ 448 w 3355"/>
                  <a:gd name="T33" fmla="*/ 994 h 4024"/>
                  <a:gd name="T34" fmla="*/ 416 w 3355"/>
                  <a:gd name="T35" fmla="*/ 1251 h 4024"/>
                  <a:gd name="T36" fmla="*/ 421 w 3355"/>
                  <a:gd name="T37" fmla="*/ 1493 h 4024"/>
                  <a:gd name="T38" fmla="*/ 346 w 3355"/>
                  <a:gd name="T39" fmla="*/ 1603 h 4024"/>
                  <a:gd name="T40" fmla="*/ 323 w 3355"/>
                  <a:gd name="T41" fmla="*/ 1744 h 4024"/>
                  <a:gd name="T42" fmla="*/ 364 w 3355"/>
                  <a:gd name="T43" fmla="*/ 1921 h 4024"/>
                  <a:gd name="T44" fmla="*/ 159 w 3355"/>
                  <a:gd name="T45" fmla="*/ 2209 h 4024"/>
                  <a:gd name="T46" fmla="*/ 50 w 3355"/>
                  <a:gd name="T47" fmla="*/ 2462 h 4024"/>
                  <a:gd name="T48" fmla="*/ 3 w 3355"/>
                  <a:gd name="T49" fmla="*/ 2714 h 4024"/>
                  <a:gd name="T50" fmla="*/ 13 w 3355"/>
                  <a:gd name="T51" fmla="*/ 2917 h 4024"/>
                  <a:gd name="T52" fmla="*/ 70 w 3355"/>
                  <a:gd name="T53" fmla="*/ 3039 h 4024"/>
                  <a:gd name="T54" fmla="*/ 149 w 3355"/>
                  <a:gd name="T55" fmla="*/ 3053 h 4024"/>
                  <a:gd name="T56" fmla="*/ 337 w 3355"/>
                  <a:gd name="T57" fmla="*/ 2927 h 4024"/>
                  <a:gd name="T58" fmla="*/ 469 w 3355"/>
                  <a:gd name="T59" fmla="*/ 2924 h 4024"/>
                  <a:gd name="T60" fmla="*/ 598 w 3355"/>
                  <a:gd name="T61" fmla="*/ 3212 h 4024"/>
                  <a:gd name="T62" fmla="*/ 634 w 3355"/>
                  <a:gd name="T63" fmla="*/ 3401 h 4024"/>
                  <a:gd name="T64" fmla="*/ 385 w 3355"/>
                  <a:gd name="T65" fmla="*/ 3565 h 4024"/>
                  <a:gd name="T66" fmla="*/ 328 w 3355"/>
                  <a:gd name="T67" fmla="*/ 3673 h 4024"/>
                  <a:gd name="T68" fmla="*/ 333 w 3355"/>
                  <a:gd name="T69" fmla="*/ 3778 h 4024"/>
                  <a:gd name="T70" fmla="*/ 430 w 3355"/>
                  <a:gd name="T71" fmla="*/ 3898 h 4024"/>
                  <a:gd name="T72" fmla="*/ 607 w 3355"/>
                  <a:gd name="T73" fmla="*/ 3983 h 4024"/>
                  <a:gd name="T74" fmla="*/ 844 w 3355"/>
                  <a:gd name="T75" fmla="*/ 4022 h 4024"/>
                  <a:gd name="T76" fmla="*/ 1094 w 3355"/>
                  <a:gd name="T77" fmla="*/ 4009 h 4024"/>
                  <a:gd name="T78" fmla="*/ 1439 w 3355"/>
                  <a:gd name="T79" fmla="*/ 3901 h 4024"/>
                  <a:gd name="T80" fmla="*/ 1624 w 3355"/>
                  <a:gd name="T81" fmla="*/ 3747 h 4024"/>
                  <a:gd name="T82" fmla="*/ 1848 w 3355"/>
                  <a:gd name="T83" fmla="*/ 3790 h 4024"/>
                  <a:gd name="T84" fmla="*/ 2100 w 3355"/>
                  <a:gd name="T85" fmla="*/ 3941 h 4024"/>
                  <a:gd name="T86" fmla="*/ 2394 w 3355"/>
                  <a:gd name="T87" fmla="*/ 4008 h 4024"/>
                  <a:gd name="T88" fmla="*/ 2645 w 3355"/>
                  <a:gd name="T89" fmla="*/ 4007 h 4024"/>
                  <a:gd name="T90" fmla="*/ 2855 w 3355"/>
                  <a:gd name="T91" fmla="*/ 3952 h 4024"/>
                  <a:gd name="T92" fmla="*/ 2998 w 3355"/>
                  <a:gd name="T93" fmla="*/ 3857 h 4024"/>
                  <a:gd name="T94" fmla="*/ 3052 w 3355"/>
                  <a:gd name="T95" fmla="*/ 3743 h 4024"/>
                  <a:gd name="T96" fmla="*/ 3034 w 3355"/>
                  <a:gd name="T97" fmla="*/ 3632 h 4024"/>
                  <a:gd name="T98" fmla="*/ 2899 w 3355"/>
                  <a:gd name="T99" fmla="*/ 3480 h 4024"/>
                  <a:gd name="T100" fmla="*/ 2688 w 3355"/>
                  <a:gd name="T101" fmla="*/ 3336 h 4024"/>
                  <a:gd name="T102" fmla="*/ 2856 w 3355"/>
                  <a:gd name="T103" fmla="*/ 3084 h 4024"/>
                  <a:gd name="T104" fmla="*/ 2931 w 3355"/>
                  <a:gd name="T105" fmla="*/ 2835 h 4024"/>
                  <a:gd name="T106" fmla="*/ 3123 w 3355"/>
                  <a:gd name="T107" fmla="*/ 3048 h 4024"/>
                  <a:gd name="T108" fmla="*/ 3263 w 3355"/>
                  <a:gd name="T109" fmla="*/ 3117 h 4024"/>
                  <a:gd name="T110" fmla="*/ 3312 w 3355"/>
                  <a:gd name="T111" fmla="*/ 3069 h 4024"/>
                  <a:gd name="T112" fmla="*/ 3353 w 3355"/>
                  <a:gd name="T113" fmla="*/ 2858 h 4024"/>
                  <a:gd name="T114" fmla="*/ 3331 w 3355"/>
                  <a:gd name="T115" fmla="*/ 2578 h 4024"/>
                  <a:gd name="T116" fmla="*/ 3260 w 3355"/>
                  <a:gd name="T117" fmla="*/ 2335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5" h="4024">
                    <a:moveTo>
                      <a:pt x="3260" y="2335"/>
                    </a:moveTo>
                    <a:lnTo>
                      <a:pt x="3260" y="2335"/>
                    </a:lnTo>
                    <a:lnTo>
                      <a:pt x="3240" y="2287"/>
                    </a:lnTo>
                    <a:lnTo>
                      <a:pt x="3218" y="2241"/>
                    </a:lnTo>
                    <a:lnTo>
                      <a:pt x="3194" y="2196"/>
                    </a:lnTo>
                    <a:lnTo>
                      <a:pt x="3170" y="2152"/>
                    </a:lnTo>
                    <a:lnTo>
                      <a:pt x="3145" y="2110"/>
                    </a:lnTo>
                    <a:lnTo>
                      <a:pt x="3120" y="2069"/>
                    </a:lnTo>
                    <a:lnTo>
                      <a:pt x="3094" y="2030"/>
                    </a:lnTo>
                    <a:lnTo>
                      <a:pt x="3067" y="1994"/>
                    </a:lnTo>
                    <a:lnTo>
                      <a:pt x="3067" y="1994"/>
                    </a:lnTo>
                    <a:lnTo>
                      <a:pt x="3077" y="1985"/>
                    </a:lnTo>
                    <a:lnTo>
                      <a:pt x="3087" y="1975"/>
                    </a:lnTo>
                    <a:lnTo>
                      <a:pt x="3098" y="1963"/>
                    </a:lnTo>
                    <a:lnTo>
                      <a:pt x="3107" y="1952"/>
                    </a:lnTo>
                    <a:lnTo>
                      <a:pt x="3116" y="1939"/>
                    </a:lnTo>
                    <a:lnTo>
                      <a:pt x="3123" y="1924"/>
                    </a:lnTo>
                    <a:lnTo>
                      <a:pt x="3131" y="1909"/>
                    </a:lnTo>
                    <a:lnTo>
                      <a:pt x="3138" y="1893"/>
                    </a:lnTo>
                    <a:lnTo>
                      <a:pt x="3144" y="1877"/>
                    </a:lnTo>
                    <a:lnTo>
                      <a:pt x="3151" y="1860"/>
                    </a:lnTo>
                    <a:lnTo>
                      <a:pt x="3154" y="1842"/>
                    </a:lnTo>
                    <a:lnTo>
                      <a:pt x="3158" y="1822"/>
                    </a:lnTo>
                    <a:lnTo>
                      <a:pt x="3162" y="1804"/>
                    </a:lnTo>
                    <a:lnTo>
                      <a:pt x="3165" y="1784"/>
                    </a:lnTo>
                    <a:lnTo>
                      <a:pt x="3166" y="1764"/>
                    </a:lnTo>
                    <a:lnTo>
                      <a:pt x="3166" y="1744"/>
                    </a:lnTo>
                    <a:lnTo>
                      <a:pt x="3166" y="1744"/>
                    </a:lnTo>
                    <a:lnTo>
                      <a:pt x="3165" y="1715"/>
                    </a:lnTo>
                    <a:lnTo>
                      <a:pt x="3162" y="1687"/>
                    </a:lnTo>
                    <a:lnTo>
                      <a:pt x="3158" y="1661"/>
                    </a:lnTo>
                    <a:lnTo>
                      <a:pt x="3152" y="1635"/>
                    </a:lnTo>
                    <a:lnTo>
                      <a:pt x="3145" y="1611"/>
                    </a:lnTo>
                    <a:lnTo>
                      <a:pt x="3136" y="1587"/>
                    </a:lnTo>
                    <a:lnTo>
                      <a:pt x="3126" y="1567"/>
                    </a:lnTo>
                    <a:lnTo>
                      <a:pt x="3116" y="1547"/>
                    </a:lnTo>
                    <a:lnTo>
                      <a:pt x="3103" y="1529"/>
                    </a:lnTo>
                    <a:lnTo>
                      <a:pt x="3090" y="1512"/>
                    </a:lnTo>
                    <a:lnTo>
                      <a:pt x="3076" y="1498"/>
                    </a:lnTo>
                    <a:lnTo>
                      <a:pt x="3060" y="1487"/>
                    </a:lnTo>
                    <a:lnTo>
                      <a:pt x="3043" y="1478"/>
                    </a:lnTo>
                    <a:lnTo>
                      <a:pt x="3027" y="1470"/>
                    </a:lnTo>
                    <a:lnTo>
                      <a:pt x="3010" y="1466"/>
                    </a:lnTo>
                    <a:lnTo>
                      <a:pt x="2992" y="1465"/>
                    </a:lnTo>
                    <a:lnTo>
                      <a:pt x="2992" y="1465"/>
                    </a:lnTo>
                    <a:lnTo>
                      <a:pt x="2998" y="1419"/>
                    </a:lnTo>
                    <a:lnTo>
                      <a:pt x="3002" y="1375"/>
                    </a:lnTo>
                    <a:lnTo>
                      <a:pt x="3005" y="1330"/>
                    </a:lnTo>
                    <a:lnTo>
                      <a:pt x="3006" y="1285"/>
                    </a:lnTo>
                    <a:lnTo>
                      <a:pt x="3006" y="1285"/>
                    </a:lnTo>
                    <a:lnTo>
                      <a:pt x="3006" y="1251"/>
                    </a:lnTo>
                    <a:lnTo>
                      <a:pt x="3005" y="1219"/>
                    </a:lnTo>
                    <a:lnTo>
                      <a:pt x="3002" y="1186"/>
                    </a:lnTo>
                    <a:lnTo>
                      <a:pt x="2999" y="1153"/>
                    </a:lnTo>
                    <a:lnTo>
                      <a:pt x="2996" y="1121"/>
                    </a:lnTo>
                    <a:lnTo>
                      <a:pt x="2992" y="1089"/>
                    </a:lnTo>
                    <a:lnTo>
                      <a:pt x="2986" y="1058"/>
                    </a:lnTo>
                    <a:lnTo>
                      <a:pt x="2980" y="1025"/>
                    </a:lnTo>
                    <a:lnTo>
                      <a:pt x="2974" y="994"/>
                    </a:lnTo>
                    <a:lnTo>
                      <a:pt x="2966" y="963"/>
                    </a:lnTo>
                    <a:lnTo>
                      <a:pt x="2957" y="932"/>
                    </a:lnTo>
                    <a:lnTo>
                      <a:pt x="2948" y="903"/>
                    </a:lnTo>
                    <a:lnTo>
                      <a:pt x="2939" y="873"/>
                    </a:lnTo>
                    <a:lnTo>
                      <a:pt x="2927" y="843"/>
                    </a:lnTo>
                    <a:lnTo>
                      <a:pt x="2917" y="814"/>
                    </a:lnTo>
                    <a:lnTo>
                      <a:pt x="2904" y="784"/>
                    </a:lnTo>
                    <a:lnTo>
                      <a:pt x="2878" y="727"/>
                    </a:lnTo>
                    <a:lnTo>
                      <a:pt x="2850" y="671"/>
                    </a:lnTo>
                    <a:lnTo>
                      <a:pt x="2819" y="618"/>
                    </a:lnTo>
                    <a:lnTo>
                      <a:pt x="2785" y="566"/>
                    </a:lnTo>
                    <a:lnTo>
                      <a:pt x="2749" y="515"/>
                    </a:lnTo>
                    <a:lnTo>
                      <a:pt x="2710" y="467"/>
                    </a:lnTo>
                    <a:lnTo>
                      <a:pt x="2670" y="421"/>
                    </a:lnTo>
                    <a:lnTo>
                      <a:pt x="2626" y="376"/>
                    </a:lnTo>
                    <a:lnTo>
                      <a:pt x="2582" y="333"/>
                    </a:lnTo>
                    <a:lnTo>
                      <a:pt x="2534" y="293"/>
                    </a:lnTo>
                    <a:lnTo>
                      <a:pt x="2485" y="254"/>
                    </a:lnTo>
                    <a:lnTo>
                      <a:pt x="2435" y="218"/>
                    </a:lnTo>
                    <a:lnTo>
                      <a:pt x="2382" y="186"/>
                    </a:lnTo>
                    <a:lnTo>
                      <a:pt x="2328" y="155"/>
                    </a:lnTo>
                    <a:lnTo>
                      <a:pt x="2272" y="126"/>
                    </a:lnTo>
                    <a:lnTo>
                      <a:pt x="2215" y="101"/>
                    </a:lnTo>
                    <a:lnTo>
                      <a:pt x="2156" y="77"/>
                    </a:lnTo>
                    <a:lnTo>
                      <a:pt x="2126" y="67"/>
                    </a:lnTo>
                    <a:lnTo>
                      <a:pt x="2095" y="57"/>
                    </a:lnTo>
                    <a:lnTo>
                      <a:pt x="2065" y="48"/>
                    </a:lnTo>
                    <a:lnTo>
                      <a:pt x="2034" y="40"/>
                    </a:lnTo>
                    <a:lnTo>
                      <a:pt x="2003" y="32"/>
                    </a:lnTo>
                    <a:lnTo>
                      <a:pt x="1971" y="26"/>
                    </a:lnTo>
                    <a:lnTo>
                      <a:pt x="1940" y="19"/>
                    </a:lnTo>
                    <a:lnTo>
                      <a:pt x="1908" y="14"/>
                    </a:lnTo>
                    <a:lnTo>
                      <a:pt x="1876" y="9"/>
                    </a:lnTo>
                    <a:lnTo>
                      <a:pt x="1843" y="6"/>
                    </a:lnTo>
                    <a:lnTo>
                      <a:pt x="1810" y="2"/>
                    </a:lnTo>
                    <a:lnTo>
                      <a:pt x="1777" y="1"/>
                    </a:lnTo>
                    <a:lnTo>
                      <a:pt x="1744" y="0"/>
                    </a:lnTo>
                    <a:lnTo>
                      <a:pt x="1710" y="0"/>
                    </a:lnTo>
                    <a:lnTo>
                      <a:pt x="1710" y="0"/>
                    </a:lnTo>
                    <a:lnTo>
                      <a:pt x="1677" y="0"/>
                    </a:lnTo>
                    <a:lnTo>
                      <a:pt x="1644" y="1"/>
                    </a:lnTo>
                    <a:lnTo>
                      <a:pt x="1611" y="2"/>
                    </a:lnTo>
                    <a:lnTo>
                      <a:pt x="1578" y="6"/>
                    </a:lnTo>
                    <a:lnTo>
                      <a:pt x="1546" y="9"/>
                    </a:lnTo>
                    <a:lnTo>
                      <a:pt x="1514" y="14"/>
                    </a:lnTo>
                    <a:lnTo>
                      <a:pt x="1482" y="19"/>
                    </a:lnTo>
                    <a:lnTo>
                      <a:pt x="1449" y="26"/>
                    </a:lnTo>
                    <a:lnTo>
                      <a:pt x="1418" y="32"/>
                    </a:lnTo>
                    <a:lnTo>
                      <a:pt x="1387" y="40"/>
                    </a:lnTo>
                    <a:lnTo>
                      <a:pt x="1356" y="48"/>
                    </a:lnTo>
                    <a:lnTo>
                      <a:pt x="1325" y="57"/>
                    </a:lnTo>
                    <a:lnTo>
                      <a:pt x="1296" y="67"/>
                    </a:lnTo>
                    <a:lnTo>
                      <a:pt x="1266" y="77"/>
                    </a:lnTo>
                    <a:lnTo>
                      <a:pt x="1206" y="101"/>
                    </a:lnTo>
                    <a:lnTo>
                      <a:pt x="1150" y="126"/>
                    </a:lnTo>
                    <a:lnTo>
                      <a:pt x="1093" y="155"/>
                    </a:lnTo>
                    <a:lnTo>
                      <a:pt x="1039" y="186"/>
                    </a:lnTo>
                    <a:lnTo>
                      <a:pt x="987" y="218"/>
                    </a:lnTo>
                    <a:lnTo>
                      <a:pt x="935" y="254"/>
                    </a:lnTo>
                    <a:lnTo>
                      <a:pt x="886" y="293"/>
                    </a:lnTo>
                    <a:lnTo>
                      <a:pt x="840" y="333"/>
                    </a:lnTo>
                    <a:lnTo>
                      <a:pt x="794" y="376"/>
                    </a:lnTo>
                    <a:lnTo>
                      <a:pt x="752" y="421"/>
                    </a:lnTo>
                    <a:lnTo>
                      <a:pt x="712" y="467"/>
                    </a:lnTo>
                    <a:lnTo>
                      <a:pt x="673" y="515"/>
                    </a:lnTo>
                    <a:lnTo>
                      <a:pt x="637" y="566"/>
                    </a:lnTo>
                    <a:lnTo>
                      <a:pt x="603" y="618"/>
                    </a:lnTo>
                    <a:lnTo>
                      <a:pt x="572" y="671"/>
                    </a:lnTo>
                    <a:lnTo>
                      <a:pt x="543" y="727"/>
                    </a:lnTo>
                    <a:lnTo>
                      <a:pt x="517" y="784"/>
                    </a:lnTo>
                    <a:lnTo>
                      <a:pt x="505" y="814"/>
                    </a:lnTo>
                    <a:lnTo>
                      <a:pt x="493" y="843"/>
                    </a:lnTo>
                    <a:lnTo>
                      <a:pt x="483" y="873"/>
                    </a:lnTo>
                    <a:lnTo>
                      <a:pt x="474" y="903"/>
                    </a:lnTo>
                    <a:lnTo>
                      <a:pt x="465" y="932"/>
                    </a:lnTo>
                    <a:lnTo>
                      <a:pt x="456" y="963"/>
                    </a:lnTo>
                    <a:lnTo>
                      <a:pt x="448" y="994"/>
                    </a:lnTo>
                    <a:lnTo>
                      <a:pt x="442" y="1025"/>
                    </a:lnTo>
                    <a:lnTo>
                      <a:pt x="435" y="1058"/>
                    </a:lnTo>
                    <a:lnTo>
                      <a:pt x="430" y="1089"/>
                    </a:lnTo>
                    <a:lnTo>
                      <a:pt x="426" y="1121"/>
                    </a:lnTo>
                    <a:lnTo>
                      <a:pt x="422" y="1153"/>
                    </a:lnTo>
                    <a:lnTo>
                      <a:pt x="419" y="1186"/>
                    </a:lnTo>
                    <a:lnTo>
                      <a:pt x="417" y="1219"/>
                    </a:lnTo>
                    <a:lnTo>
                      <a:pt x="416" y="1251"/>
                    </a:lnTo>
                    <a:lnTo>
                      <a:pt x="416" y="1285"/>
                    </a:lnTo>
                    <a:lnTo>
                      <a:pt x="416" y="1285"/>
                    </a:lnTo>
                    <a:lnTo>
                      <a:pt x="416" y="1335"/>
                    </a:lnTo>
                    <a:lnTo>
                      <a:pt x="420" y="1386"/>
                    </a:lnTo>
                    <a:lnTo>
                      <a:pt x="425" y="1435"/>
                    </a:lnTo>
                    <a:lnTo>
                      <a:pt x="433" y="1485"/>
                    </a:lnTo>
                    <a:lnTo>
                      <a:pt x="433" y="1485"/>
                    </a:lnTo>
                    <a:lnTo>
                      <a:pt x="421" y="1493"/>
                    </a:lnTo>
                    <a:lnTo>
                      <a:pt x="409" y="1503"/>
                    </a:lnTo>
                    <a:lnTo>
                      <a:pt x="399" y="1514"/>
                    </a:lnTo>
                    <a:lnTo>
                      <a:pt x="389" y="1527"/>
                    </a:lnTo>
                    <a:lnTo>
                      <a:pt x="378" y="1540"/>
                    </a:lnTo>
                    <a:lnTo>
                      <a:pt x="369" y="1554"/>
                    </a:lnTo>
                    <a:lnTo>
                      <a:pt x="362" y="1569"/>
                    </a:lnTo>
                    <a:lnTo>
                      <a:pt x="354" y="1586"/>
                    </a:lnTo>
                    <a:lnTo>
                      <a:pt x="346" y="1603"/>
                    </a:lnTo>
                    <a:lnTo>
                      <a:pt x="341" y="1621"/>
                    </a:lnTo>
                    <a:lnTo>
                      <a:pt x="336" y="1640"/>
                    </a:lnTo>
                    <a:lnTo>
                      <a:pt x="331" y="1660"/>
                    </a:lnTo>
                    <a:lnTo>
                      <a:pt x="328" y="1679"/>
                    </a:lnTo>
                    <a:lnTo>
                      <a:pt x="326" y="1700"/>
                    </a:lnTo>
                    <a:lnTo>
                      <a:pt x="323" y="1722"/>
                    </a:lnTo>
                    <a:lnTo>
                      <a:pt x="323" y="1744"/>
                    </a:lnTo>
                    <a:lnTo>
                      <a:pt x="323" y="1744"/>
                    </a:lnTo>
                    <a:lnTo>
                      <a:pt x="324" y="1768"/>
                    </a:lnTo>
                    <a:lnTo>
                      <a:pt x="326" y="1793"/>
                    </a:lnTo>
                    <a:lnTo>
                      <a:pt x="329" y="1816"/>
                    </a:lnTo>
                    <a:lnTo>
                      <a:pt x="333" y="1839"/>
                    </a:lnTo>
                    <a:lnTo>
                      <a:pt x="340" y="1861"/>
                    </a:lnTo>
                    <a:lnTo>
                      <a:pt x="346" y="1882"/>
                    </a:lnTo>
                    <a:lnTo>
                      <a:pt x="355" y="1901"/>
                    </a:lnTo>
                    <a:lnTo>
                      <a:pt x="364" y="1921"/>
                    </a:lnTo>
                    <a:lnTo>
                      <a:pt x="364" y="1921"/>
                    </a:lnTo>
                    <a:lnTo>
                      <a:pt x="333" y="1955"/>
                    </a:lnTo>
                    <a:lnTo>
                      <a:pt x="302" y="1993"/>
                    </a:lnTo>
                    <a:lnTo>
                      <a:pt x="271" y="2032"/>
                    </a:lnTo>
                    <a:lnTo>
                      <a:pt x="242" y="2073"/>
                    </a:lnTo>
                    <a:lnTo>
                      <a:pt x="213" y="2117"/>
                    </a:lnTo>
                    <a:lnTo>
                      <a:pt x="185" y="2162"/>
                    </a:lnTo>
                    <a:lnTo>
                      <a:pt x="159" y="2209"/>
                    </a:lnTo>
                    <a:lnTo>
                      <a:pt x="133" y="2258"/>
                    </a:lnTo>
                    <a:lnTo>
                      <a:pt x="133" y="2258"/>
                    </a:lnTo>
                    <a:lnTo>
                      <a:pt x="116" y="2293"/>
                    </a:lnTo>
                    <a:lnTo>
                      <a:pt x="101" y="2326"/>
                    </a:lnTo>
                    <a:lnTo>
                      <a:pt x="87" y="2361"/>
                    </a:lnTo>
                    <a:lnTo>
                      <a:pt x="74" y="2395"/>
                    </a:lnTo>
                    <a:lnTo>
                      <a:pt x="62" y="2428"/>
                    </a:lnTo>
                    <a:lnTo>
                      <a:pt x="50" y="2462"/>
                    </a:lnTo>
                    <a:lnTo>
                      <a:pt x="41" y="2495"/>
                    </a:lnTo>
                    <a:lnTo>
                      <a:pt x="32" y="2528"/>
                    </a:lnTo>
                    <a:lnTo>
                      <a:pt x="25" y="2560"/>
                    </a:lnTo>
                    <a:lnTo>
                      <a:pt x="18" y="2592"/>
                    </a:lnTo>
                    <a:lnTo>
                      <a:pt x="13" y="2623"/>
                    </a:lnTo>
                    <a:lnTo>
                      <a:pt x="9" y="2654"/>
                    </a:lnTo>
                    <a:lnTo>
                      <a:pt x="5" y="2685"/>
                    </a:lnTo>
                    <a:lnTo>
                      <a:pt x="3" y="2714"/>
                    </a:lnTo>
                    <a:lnTo>
                      <a:pt x="0" y="2743"/>
                    </a:lnTo>
                    <a:lnTo>
                      <a:pt x="0" y="2771"/>
                    </a:lnTo>
                    <a:lnTo>
                      <a:pt x="0" y="2798"/>
                    </a:lnTo>
                    <a:lnTo>
                      <a:pt x="1" y="2824"/>
                    </a:lnTo>
                    <a:lnTo>
                      <a:pt x="3" y="2848"/>
                    </a:lnTo>
                    <a:lnTo>
                      <a:pt x="5" y="2873"/>
                    </a:lnTo>
                    <a:lnTo>
                      <a:pt x="8" y="2895"/>
                    </a:lnTo>
                    <a:lnTo>
                      <a:pt x="13" y="2917"/>
                    </a:lnTo>
                    <a:lnTo>
                      <a:pt x="17" y="2937"/>
                    </a:lnTo>
                    <a:lnTo>
                      <a:pt x="23" y="2955"/>
                    </a:lnTo>
                    <a:lnTo>
                      <a:pt x="28" y="2973"/>
                    </a:lnTo>
                    <a:lnTo>
                      <a:pt x="36" y="2990"/>
                    </a:lnTo>
                    <a:lnTo>
                      <a:pt x="43" y="3004"/>
                    </a:lnTo>
                    <a:lnTo>
                      <a:pt x="52" y="3017"/>
                    </a:lnTo>
                    <a:lnTo>
                      <a:pt x="59" y="3029"/>
                    </a:lnTo>
                    <a:lnTo>
                      <a:pt x="70" y="3039"/>
                    </a:lnTo>
                    <a:lnTo>
                      <a:pt x="79" y="3047"/>
                    </a:lnTo>
                    <a:lnTo>
                      <a:pt x="89" y="3055"/>
                    </a:lnTo>
                    <a:lnTo>
                      <a:pt x="89" y="3055"/>
                    </a:lnTo>
                    <a:lnTo>
                      <a:pt x="96" y="3056"/>
                    </a:lnTo>
                    <a:lnTo>
                      <a:pt x="102" y="3059"/>
                    </a:lnTo>
                    <a:lnTo>
                      <a:pt x="115" y="3060"/>
                    </a:lnTo>
                    <a:lnTo>
                      <a:pt x="132" y="3059"/>
                    </a:lnTo>
                    <a:lnTo>
                      <a:pt x="149" y="3053"/>
                    </a:lnTo>
                    <a:lnTo>
                      <a:pt x="168" y="3047"/>
                    </a:lnTo>
                    <a:lnTo>
                      <a:pt x="189" y="3037"/>
                    </a:lnTo>
                    <a:lnTo>
                      <a:pt x="212" y="3025"/>
                    </a:lnTo>
                    <a:lnTo>
                      <a:pt x="235" y="3010"/>
                    </a:lnTo>
                    <a:lnTo>
                      <a:pt x="260" y="2993"/>
                    </a:lnTo>
                    <a:lnTo>
                      <a:pt x="284" y="2973"/>
                    </a:lnTo>
                    <a:lnTo>
                      <a:pt x="310" y="2950"/>
                    </a:lnTo>
                    <a:lnTo>
                      <a:pt x="337" y="2927"/>
                    </a:lnTo>
                    <a:lnTo>
                      <a:pt x="364" y="2900"/>
                    </a:lnTo>
                    <a:lnTo>
                      <a:pt x="391" y="2871"/>
                    </a:lnTo>
                    <a:lnTo>
                      <a:pt x="420" y="2840"/>
                    </a:lnTo>
                    <a:lnTo>
                      <a:pt x="448" y="2807"/>
                    </a:lnTo>
                    <a:lnTo>
                      <a:pt x="448" y="2807"/>
                    </a:lnTo>
                    <a:lnTo>
                      <a:pt x="453" y="2847"/>
                    </a:lnTo>
                    <a:lnTo>
                      <a:pt x="460" y="2886"/>
                    </a:lnTo>
                    <a:lnTo>
                      <a:pt x="469" y="2924"/>
                    </a:lnTo>
                    <a:lnTo>
                      <a:pt x="479" y="2963"/>
                    </a:lnTo>
                    <a:lnTo>
                      <a:pt x="492" y="3000"/>
                    </a:lnTo>
                    <a:lnTo>
                      <a:pt x="505" y="3037"/>
                    </a:lnTo>
                    <a:lnTo>
                      <a:pt x="521" y="3074"/>
                    </a:lnTo>
                    <a:lnTo>
                      <a:pt x="539" y="3109"/>
                    </a:lnTo>
                    <a:lnTo>
                      <a:pt x="557" y="3144"/>
                    </a:lnTo>
                    <a:lnTo>
                      <a:pt x="576" y="3179"/>
                    </a:lnTo>
                    <a:lnTo>
                      <a:pt x="598" y="3212"/>
                    </a:lnTo>
                    <a:lnTo>
                      <a:pt x="621" y="3246"/>
                    </a:lnTo>
                    <a:lnTo>
                      <a:pt x="645" y="3278"/>
                    </a:lnTo>
                    <a:lnTo>
                      <a:pt x="670" y="3309"/>
                    </a:lnTo>
                    <a:lnTo>
                      <a:pt x="698" y="3339"/>
                    </a:lnTo>
                    <a:lnTo>
                      <a:pt x="726" y="3369"/>
                    </a:lnTo>
                    <a:lnTo>
                      <a:pt x="726" y="3369"/>
                    </a:lnTo>
                    <a:lnTo>
                      <a:pt x="679" y="3384"/>
                    </a:lnTo>
                    <a:lnTo>
                      <a:pt x="634" y="3401"/>
                    </a:lnTo>
                    <a:lnTo>
                      <a:pt x="593" y="3419"/>
                    </a:lnTo>
                    <a:lnTo>
                      <a:pt x="553" y="3438"/>
                    </a:lnTo>
                    <a:lnTo>
                      <a:pt x="515" y="3459"/>
                    </a:lnTo>
                    <a:lnTo>
                      <a:pt x="482" y="3481"/>
                    </a:lnTo>
                    <a:lnTo>
                      <a:pt x="450" y="3504"/>
                    </a:lnTo>
                    <a:lnTo>
                      <a:pt x="421" y="3528"/>
                    </a:lnTo>
                    <a:lnTo>
                      <a:pt x="397" y="3553"/>
                    </a:lnTo>
                    <a:lnTo>
                      <a:pt x="385" y="3565"/>
                    </a:lnTo>
                    <a:lnTo>
                      <a:pt x="375" y="3578"/>
                    </a:lnTo>
                    <a:lnTo>
                      <a:pt x="366" y="3592"/>
                    </a:lnTo>
                    <a:lnTo>
                      <a:pt x="357" y="3605"/>
                    </a:lnTo>
                    <a:lnTo>
                      <a:pt x="349" y="3618"/>
                    </a:lnTo>
                    <a:lnTo>
                      <a:pt x="342" y="3632"/>
                    </a:lnTo>
                    <a:lnTo>
                      <a:pt x="337" y="3645"/>
                    </a:lnTo>
                    <a:lnTo>
                      <a:pt x="332" y="3659"/>
                    </a:lnTo>
                    <a:lnTo>
                      <a:pt x="328" y="3673"/>
                    </a:lnTo>
                    <a:lnTo>
                      <a:pt x="326" y="3686"/>
                    </a:lnTo>
                    <a:lnTo>
                      <a:pt x="324" y="3701"/>
                    </a:lnTo>
                    <a:lnTo>
                      <a:pt x="323" y="3715"/>
                    </a:lnTo>
                    <a:lnTo>
                      <a:pt x="323" y="3729"/>
                    </a:lnTo>
                    <a:lnTo>
                      <a:pt x="326" y="3743"/>
                    </a:lnTo>
                    <a:lnTo>
                      <a:pt x="326" y="3743"/>
                    </a:lnTo>
                    <a:lnTo>
                      <a:pt x="328" y="3761"/>
                    </a:lnTo>
                    <a:lnTo>
                      <a:pt x="333" y="3778"/>
                    </a:lnTo>
                    <a:lnTo>
                      <a:pt x="341" y="3795"/>
                    </a:lnTo>
                    <a:lnTo>
                      <a:pt x="349" y="3812"/>
                    </a:lnTo>
                    <a:lnTo>
                      <a:pt x="359" y="3827"/>
                    </a:lnTo>
                    <a:lnTo>
                      <a:pt x="371" y="3843"/>
                    </a:lnTo>
                    <a:lnTo>
                      <a:pt x="384" y="3857"/>
                    </a:lnTo>
                    <a:lnTo>
                      <a:pt x="398" y="3871"/>
                    </a:lnTo>
                    <a:lnTo>
                      <a:pt x="413" y="3885"/>
                    </a:lnTo>
                    <a:lnTo>
                      <a:pt x="430" y="3898"/>
                    </a:lnTo>
                    <a:lnTo>
                      <a:pt x="448" y="3911"/>
                    </a:lnTo>
                    <a:lnTo>
                      <a:pt x="468" y="3924"/>
                    </a:lnTo>
                    <a:lnTo>
                      <a:pt x="488" y="3936"/>
                    </a:lnTo>
                    <a:lnTo>
                      <a:pt x="510" y="3946"/>
                    </a:lnTo>
                    <a:lnTo>
                      <a:pt x="533" y="3956"/>
                    </a:lnTo>
                    <a:lnTo>
                      <a:pt x="557" y="3965"/>
                    </a:lnTo>
                    <a:lnTo>
                      <a:pt x="581" y="3974"/>
                    </a:lnTo>
                    <a:lnTo>
                      <a:pt x="607" y="3983"/>
                    </a:lnTo>
                    <a:lnTo>
                      <a:pt x="634" y="3990"/>
                    </a:lnTo>
                    <a:lnTo>
                      <a:pt x="661" y="3998"/>
                    </a:lnTo>
                    <a:lnTo>
                      <a:pt x="691" y="4003"/>
                    </a:lnTo>
                    <a:lnTo>
                      <a:pt x="719" y="4008"/>
                    </a:lnTo>
                    <a:lnTo>
                      <a:pt x="749" y="4013"/>
                    </a:lnTo>
                    <a:lnTo>
                      <a:pt x="780" y="4017"/>
                    </a:lnTo>
                    <a:lnTo>
                      <a:pt x="811" y="4020"/>
                    </a:lnTo>
                    <a:lnTo>
                      <a:pt x="844" y="4022"/>
                    </a:lnTo>
                    <a:lnTo>
                      <a:pt x="876" y="4024"/>
                    </a:lnTo>
                    <a:lnTo>
                      <a:pt x="908" y="4024"/>
                    </a:lnTo>
                    <a:lnTo>
                      <a:pt x="942" y="4022"/>
                    </a:lnTo>
                    <a:lnTo>
                      <a:pt x="975" y="4021"/>
                    </a:lnTo>
                    <a:lnTo>
                      <a:pt x="1010" y="4018"/>
                    </a:lnTo>
                    <a:lnTo>
                      <a:pt x="1045" y="4016"/>
                    </a:lnTo>
                    <a:lnTo>
                      <a:pt x="1045" y="4016"/>
                    </a:lnTo>
                    <a:lnTo>
                      <a:pt x="1094" y="4009"/>
                    </a:lnTo>
                    <a:lnTo>
                      <a:pt x="1143" y="4002"/>
                    </a:lnTo>
                    <a:lnTo>
                      <a:pt x="1191" y="3991"/>
                    </a:lnTo>
                    <a:lnTo>
                      <a:pt x="1237" y="3980"/>
                    </a:lnTo>
                    <a:lnTo>
                      <a:pt x="1281" y="3967"/>
                    </a:lnTo>
                    <a:lnTo>
                      <a:pt x="1324" y="3952"/>
                    </a:lnTo>
                    <a:lnTo>
                      <a:pt x="1364" y="3937"/>
                    </a:lnTo>
                    <a:lnTo>
                      <a:pt x="1403" y="3919"/>
                    </a:lnTo>
                    <a:lnTo>
                      <a:pt x="1439" y="3901"/>
                    </a:lnTo>
                    <a:lnTo>
                      <a:pt x="1474" y="3881"/>
                    </a:lnTo>
                    <a:lnTo>
                      <a:pt x="1505" y="3861"/>
                    </a:lnTo>
                    <a:lnTo>
                      <a:pt x="1535" y="3840"/>
                    </a:lnTo>
                    <a:lnTo>
                      <a:pt x="1560" y="3818"/>
                    </a:lnTo>
                    <a:lnTo>
                      <a:pt x="1585" y="3795"/>
                    </a:lnTo>
                    <a:lnTo>
                      <a:pt x="1606" y="3772"/>
                    </a:lnTo>
                    <a:lnTo>
                      <a:pt x="1624" y="3747"/>
                    </a:lnTo>
                    <a:lnTo>
                      <a:pt x="1624" y="3747"/>
                    </a:lnTo>
                    <a:lnTo>
                      <a:pt x="1657" y="3748"/>
                    </a:lnTo>
                    <a:lnTo>
                      <a:pt x="1691" y="3750"/>
                    </a:lnTo>
                    <a:lnTo>
                      <a:pt x="1691" y="3750"/>
                    </a:lnTo>
                    <a:lnTo>
                      <a:pt x="1750" y="3748"/>
                    </a:lnTo>
                    <a:lnTo>
                      <a:pt x="1808" y="3745"/>
                    </a:lnTo>
                    <a:lnTo>
                      <a:pt x="1808" y="3745"/>
                    </a:lnTo>
                    <a:lnTo>
                      <a:pt x="1828" y="3768"/>
                    </a:lnTo>
                    <a:lnTo>
                      <a:pt x="1848" y="3790"/>
                    </a:lnTo>
                    <a:lnTo>
                      <a:pt x="1873" y="3812"/>
                    </a:lnTo>
                    <a:lnTo>
                      <a:pt x="1899" y="3834"/>
                    </a:lnTo>
                    <a:lnTo>
                      <a:pt x="1927" y="3854"/>
                    </a:lnTo>
                    <a:lnTo>
                      <a:pt x="1958" y="3874"/>
                    </a:lnTo>
                    <a:lnTo>
                      <a:pt x="1991" y="3892"/>
                    </a:lnTo>
                    <a:lnTo>
                      <a:pt x="2025" y="3910"/>
                    </a:lnTo>
                    <a:lnTo>
                      <a:pt x="2063" y="3925"/>
                    </a:lnTo>
                    <a:lnTo>
                      <a:pt x="2100" y="3941"/>
                    </a:lnTo>
                    <a:lnTo>
                      <a:pt x="2140" y="3955"/>
                    </a:lnTo>
                    <a:lnTo>
                      <a:pt x="2182" y="3968"/>
                    </a:lnTo>
                    <a:lnTo>
                      <a:pt x="2224" y="3980"/>
                    </a:lnTo>
                    <a:lnTo>
                      <a:pt x="2268" y="3989"/>
                    </a:lnTo>
                    <a:lnTo>
                      <a:pt x="2315" y="3998"/>
                    </a:lnTo>
                    <a:lnTo>
                      <a:pt x="2361" y="4004"/>
                    </a:lnTo>
                    <a:lnTo>
                      <a:pt x="2361" y="4004"/>
                    </a:lnTo>
                    <a:lnTo>
                      <a:pt x="2394" y="4008"/>
                    </a:lnTo>
                    <a:lnTo>
                      <a:pt x="2427" y="4011"/>
                    </a:lnTo>
                    <a:lnTo>
                      <a:pt x="2459" y="4013"/>
                    </a:lnTo>
                    <a:lnTo>
                      <a:pt x="2492" y="4014"/>
                    </a:lnTo>
                    <a:lnTo>
                      <a:pt x="2524" y="4014"/>
                    </a:lnTo>
                    <a:lnTo>
                      <a:pt x="2555" y="4013"/>
                    </a:lnTo>
                    <a:lnTo>
                      <a:pt x="2586" y="4012"/>
                    </a:lnTo>
                    <a:lnTo>
                      <a:pt x="2617" y="4009"/>
                    </a:lnTo>
                    <a:lnTo>
                      <a:pt x="2645" y="4007"/>
                    </a:lnTo>
                    <a:lnTo>
                      <a:pt x="2675" y="4003"/>
                    </a:lnTo>
                    <a:lnTo>
                      <a:pt x="2704" y="3998"/>
                    </a:lnTo>
                    <a:lnTo>
                      <a:pt x="2731" y="3993"/>
                    </a:lnTo>
                    <a:lnTo>
                      <a:pt x="2758" y="3986"/>
                    </a:lnTo>
                    <a:lnTo>
                      <a:pt x="2784" y="3978"/>
                    </a:lnTo>
                    <a:lnTo>
                      <a:pt x="2808" y="3971"/>
                    </a:lnTo>
                    <a:lnTo>
                      <a:pt x="2831" y="3962"/>
                    </a:lnTo>
                    <a:lnTo>
                      <a:pt x="2855" y="3952"/>
                    </a:lnTo>
                    <a:lnTo>
                      <a:pt x="2877" y="3943"/>
                    </a:lnTo>
                    <a:lnTo>
                      <a:pt x="2897" y="3933"/>
                    </a:lnTo>
                    <a:lnTo>
                      <a:pt x="2918" y="3921"/>
                    </a:lnTo>
                    <a:lnTo>
                      <a:pt x="2936" y="3910"/>
                    </a:lnTo>
                    <a:lnTo>
                      <a:pt x="2954" y="3897"/>
                    </a:lnTo>
                    <a:lnTo>
                      <a:pt x="2970" y="3884"/>
                    </a:lnTo>
                    <a:lnTo>
                      <a:pt x="2985" y="3871"/>
                    </a:lnTo>
                    <a:lnTo>
                      <a:pt x="2998" y="3857"/>
                    </a:lnTo>
                    <a:lnTo>
                      <a:pt x="3011" y="3841"/>
                    </a:lnTo>
                    <a:lnTo>
                      <a:pt x="3021" y="3826"/>
                    </a:lnTo>
                    <a:lnTo>
                      <a:pt x="3030" y="3810"/>
                    </a:lnTo>
                    <a:lnTo>
                      <a:pt x="3038" y="3795"/>
                    </a:lnTo>
                    <a:lnTo>
                      <a:pt x="3045" y="3778"/>
                    </a:lnTo>
                    <a:lnTo>
                      <a:pt x="3050" y="3761"/>
                    </a:lnTo>
                    <a:lnTo>
                      <a:pt x="3052" y="3743"/>
                    </a:lnTo>
                    <a:lnTo>
                      <a:pt x="3052" y="3743"/>
                    </a:lnTo>
                    <a:lnTo>
                      <a:pt x="3054" y="3729"/>
                    </a:lnTo>
                    <a:lnTo>
                      <a:pt x="3054" y="3715"/>
                    </a:lnTo>
                    <a:lnTo>
                      <a:pt x="3054" y="3701"/>
                    </a:lnTo>
                    <a:lnTo>
                      <a:pt x="3051" y="3688"/>
                    </a:lnTo>
                    <a:lnTo>
                      <a:pt x="3048" y="3673"/>
                    </a:lnTo>
                    <a:lnTo>
                      <a:pt x="3045" y="3659"/>
                    </a:lnTo>
                    <a:lnTo>
                      <a:pt x="3039" y="3645"/>
                    </a:lnTo>
                    <a:lnTo>
                      <a:pt x="3034" y="3632"/>
                    </a:lnTo>
                    <a:lnTo>
                      <a:pt x="3028" y="3618"/>
                    </a:lnTo>
                    <a:lnTo>
                      <a:pt x="3020" y="3605"/>
                    </a:lnTo>
                    <a:lnTo>
                      <a:pt x="3011" y="3592"/>
                    </a:lnTo>
                    <a:lnTo>
                      <a:pt x="3002" y="3578"/>
                    </a:lnTo>
                    <a:lnTo>
                      <a:pt x="2981" y="3552"/>
                    </a:lnTo>
                    <a:lnTo>
                      <a:pt x="2957" y="3528"/>
                    </a:lnTo>
                    <a:lnTo>
                      <a:pt x="2928" y="3503"/>
                    </a:lnTo>
                    <a:lnTo>
                      <a:pt x="2899" y="3480"/>
                    </a:lnTo>
                    <a:lnTo>
                      <a:pt x="2865" y="3456"/>
                    </a:lnTo>
                    <a:lnTo>
                      <a:pt x="2829" y="3436"/>
                    </a:lnTo>
                    <a:lnTo>
                      <a:pt x="2790" y="3415"/>
                    </a:lnTo>
                    <a:lnTo>
                      <a:pt x="2750" y="3397"/>
                    </a:lnTo>
                    <a:lnTo>
                      <a:pt x="2707" y="3380"/>
                    </a:lnTo>
                    <a:lnTo>
                      <a:pt x="2662" y="3363"/>
                    </a:lnTo>
                    <a:lnTo>
                      <a:pt x="2662" y="3363"/>
                    </a:lnTo>
                    <a:lnTo>
                      <a:pt x="2688" y="3336"/>
                    </a:lnTo>
                    <a:lnTo>
                      <a:pt x="2714" y="3307"/>
                    </a:lnTo>
                    <a:lnTo>
                      <a:pt x="2738" y="3277"/>
                    </a:lnTo>
                    <a:lnTo>
                      <a:pt x="2760" y="3247"/>
                    </a:lnTo>
                    <a:lnTo>
                      <a:pt x="2782" y="3216"/>
                    </a:lnTo>
                    <a:lnTo>
                      <a:pt x="2803" y="3184"/>
                    </a:lnTo>
                    <a:lnTo>
                      <a:pt x="2822" y="3152"/>
                    </a:lnTo>
                    <a:lnTo>
                      <a:pt x="2841" y="3118"/>
                    </a:lnTo>
                    <a:lnTo>
                      <a:pt x="2856" y="3084"/>
                    </a:lnTo>
                    <a:lnTo>
                      <a:pt x="2872" y="3051"/>
                    </a:lnTo>
                    <a:lnTo>
                      <a:pt x="2884" y="3016"/>
                    </a:lnTo>
                    <a:lnTo>
                      <a:pt x="2897" y="2981"/>
                    </a:lnTo>
                    <a:lnTo>
                      <a:pt x="2908" y="2945"/>
                    </a:lnTo>
                    <a:lnTo>
                      <a:pt x="2917" y="2909"/>
                    </a:lnTo>
                    <a:lnTo>
                      <a:pt x="2924" y="2871"/>
                    </a:lnTo>
                    <a:lnTo>
                      <a:pt x="2931" y="2835"/>
                    </a:lnTo>
                    <a:lnTo>
                      <a:pt x="2931" y="2835"/>
                    </a:lnTo>
                    <a:lnTo>
                      <a:pt x="2955" y="2867"/>
                    </a:lnTo>
                    <a:lnTo>
                      <a:pt x="2981" y="2900"/>
                    </a:lnTo>
                    <a:lnTo>
                      <a:pt x="3006" y="2929"/>
                    </a:lnTo>
                    <a:lnTo>
                      <a:pt x="3030" y="2957"/>
                    </a:lnTo>
                    <a:lnTo>
                      <a:pt x="3054" y="2984"/>
                    </a:lnTo>
                    <a:lnTo>
                      <a:pt x="3078" y="3007"/>
                    </a:lnTo>
                    <a:lnTo>
                      <a:pt x="3101" y="3029"/>
                    </a:lnTo>
                    <a:lnTo>
                      <a:pt x="3123" y="3048"/>
                    </a:lnTo>
                    <a:lnTo>
                      <a:pt x="3145" y="3066"/>
                    </a:lnTo>
                    <a:lnTo>
                      <a:pt x="3166" y="3082"/>
                    </a:lnTo>
                    <a:lnTo>
                      <a:pt x="3187" y="3093"/>
                    </a:lnTo>
                    <a:lnTo>
                      <a:pt x="3205" y="3104"/>
                    </a:lnTo>
                    <a:lnTo>
                      <a:pt x="3223" y="3112"/>
                    </a:lnTo>
                    <a:lnTo>
                      <a:pt x="3240" y="3115"/>
                    </a:lnTo>
                    <a:lnTo>
                      <a:pt x="3255" y="3117"/>
                    </a:lnTo>
                    <a:lnTo>
                      <a:pt x="3263" y="3117"/>
                    </a:lnTo>
                    <a:lnTo>
                      <a:pt x="3269" y="3115"/>
                    </a:lnTo>
                    <a:lnTo>
                      <a:pt x="3269" y="3115"/>
                    </a:lnTo>
                    <a:lnTo>
                      <a:pt x="3277" y="3113"/>
                    </a:lnTo>
                    <a:lnTo>
                      <a:pt x="3285" y="3108"/>
                    </a:lnTo>
                    <a:lnTo>
                      <a:pt x="3293" y="3101"/>
                    </a:lnTo>
                    <a:lnTo>
                      <a:pt x="3299" y="3092"/>
                    </a:lnTo>
                    <a:lnTo>
                      <a:pt x="3306" y="3082"/>
                    </a:lnTo>
                    <a:lnTo>
                      <a:pt x="3312" y="3069"/>
                    </a:lnTo>
                    <a:lnTo>
                      <a:pt x="3318" y="3055"/>
                    </a:lnTo>
                    <a:lnTo>
                      <a:pt x="3325" y="3039"/>
                    </a:lnTo>
                    <a:lnTo>
                      <a:pt x="3330" y="3021"/>
                    </a:lnTo>
                    <a:lnTo>
                      <a:pt x="3335" y="3002"/>
                    </a:lnTo>
                    <a:lnTo>
                      <a:pt x="3339" y="2981"/>
                    </a:lnTo>
                    <a:lnTo>
                      <a:pt x="3343" y="2959"/>
                    </a:lnTo>
                    <a:lnTo>
                      <a:pt x="3349" y="2911"/>
                    </a:lnTo>
                    <a:lnTo>
                      <a:pt x="3353" y="2858"/>
                    </a:lnTo>
                    <a:lnTo>
                      <a:pt x="3355" y="2802"/>
                    </a:lnTo>
                    <a:lnTo>
                      <a:pt x="3353" y="2772"/>
                    </a:lnTo>
                    <a:lnTo>
                      <a:pt x="3352" y="2742"/>
                    </a:lnTo>
                    <a:lnTo>
                      <a:pt x="3349" y="2710"/>
                    </a:lnTo>
                    <a:lnTo>
                      <a:pt x="3347" y="2678"/>
                    </a:lnTo>
                    <a:lnTo>
                      <a:pt x="3343" y="2645"/>
                    </a:lnTo>
                    <a:lnTo>
                      <a:pt x="3338" y="2612"/>
                    </a:lnTo>
                    <a:lnTo>
                      <a:pt x="3331" y="2578"/>
                    </a:lnTo>
                    <a:lnTo>
                      <a:pt x="3325" y="2544"/>
                    </a:lnTo>
                    <a:lnTo>
                      <a:pt x="3316" y="2510"/>
                    </a:lnTo>
                    <a:lnTo>
                      <a:pt x="3307" y="2476"/>
                    </a:lnTo>
                    <a:lnTo>
                      <a:pt x="3298" y="2441"/>
                    </a:lnTo>
                    <a:lnTo>
                      <a:pt x="3286" y="2406"/>
                    </a:lnTo>
                    <a:lnTo>
                      <a:pt x="3273" y="2370"/>
                    </a:lnTo>
                    <a:lnTo>
                      <a:pt x="3260" y="2335"/>
                    </a:lnTo>
                    <a:lnTo>
                      <a:pt x="3260" y="2335"/>
                    </a:lnTo>
                    <a:close/>
                  </a:path>
                </a:pathLst>
              </a:custGeom>
              <a:grp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85" name="任意多边形 84"/>
              <p:cNvSpPr/>
              <p:nvPr/>
            </p:nvSpPr>
            <p:spPr bwMode="auto">
              <a:xfrm>
                <a:off x="2539471" y="5496690"/>
                <a:ext cx="268933" cy="220811"/>
              </a:xfrm>
              <a:custGeom>
                <a:avLst/>
                <a:gdLst>
                  <a:gd name="connsiteX0" fmla="*/ 3133724 w 3903662"/>
                  <a:gd name="connsiteY0" fmla="*/ 1558926 h 3205164"/>
                  <a:gd name="connsiteX1" fmla="*/ 3117849 w 3903662"/>
                  <a:gd name="connsiteY1" fmla="*/ 1559722 h 3205164"/>
                  <a:gd name="connsiteX2" fmla="*/ 3101181 w 3903662"/>
                  <a:gd name="connsiteY2" fmla="*/ 1562109 h 3205164"/>
                  <a:gd name="connsiteX3" fmla="*/ 3084512 w 3903662"/>
                  <a:gd name="connsiteY3" fmla="*/ 1566088 h 3205164"/>
                  <a:gd name="connsiteX4" fmla="*/ 3070224 w 3903662"/>
                  <a:gd name="connsiteY4" fmla="*/ 1570862 h 3205164"/>
                  <a:gd name="connsiteX5" fmla="*/ 3055937 w 3903662"/>
                  <a:gd name="connsiteY5" fmla="*/ 1578024 h 3205164"/>
                  <a:gd name="connsiteX6" fmla="*/ 3041649 w 3903662"/>
                  <a:gd name="connsiteY6" fmla="*/ 1586776 h 3205164"/>
                  <a:gd name="connsiteX7" fmla="*/ 3029743 w 3903662"/>
                  <a:gd name="connsiteY7" fmla="*/ 1595529 h 3205164"/>
                  <a:gd name="connsiteX8" fmla="*/ 3017043 w 3903662"/>
                  <a:gd name="connsiteY8" fmla="*/ 1605874 h 3205164"/>
                  <a:gd name="connsiteX9" fmla="*/ 3006724 w 3903662"/>
                  <a:gd name="connsiteY9" fmla="*/ 1617014 h 3205164"/>
                  <a:gd name="connsiteX10" fmla="*/ 2997993 w 3903662"/>
                  <a:gd name="connsiteY10" fmla="*/ 1629745 h 3205164"/>
                  <a:gd name="connsiteX11" fmla="*/ 2989262 w 3903662"/>
                  <a:gd name="connsiteY11" fmla="*/ 1643273 h 3205164"/>
                  <a:gd name="connsiteX12" fmla="*/ 2982118 w 3903662"/>
                  <a:gd name="connsiteY12" fmla="*/ 1656004 h 3205164"/>
                  <a:gd name="connsiteX13" fmla="*/ 2975768 w 3903662"/>
                  <a:gd name="connsiteY13" fmla="*/ 1671918 h 3205164"/>
                  <a:gd name="connsiteX14" fmla="*/ 2971799 w 3903662"/>
                  <a:gd name="connsiteY14" fmla="*/ 1687037 h 3205164"/>
                  <a:gd name="connsiteX15" fmla="*/ 2970212 w 3903662"/>
                  <a:gd name="connsiteY15" fmla="*/ 1702951 h 3205164"/>
                  <a:gd name="connsiteX16" fmla="*/ 2968624 w 3903662"/>
                  <a:gd name="connsiteY16" fmla="*/ 1718866 h 3205164"/>
                  <a:gd name="connsiteX17" fmla="*/ 2970212 w 3903662"/>
                  <a:gd name="connsiteY17" fmla="*/ 1735576 h 3205164"/>
                  <a:gd name="connsiteX18" fmla="*/ 2971799 w 3903662"/>
                  <a:gd name="connsiteY18" fmla="*/ 1750694 h 3205164"/>
                  <a:gd name="connsiteX19" fmla="*/ 2975768 w 3903662"/>
                  <a:gd name="connsiteY19" fmla="*/ 1766609 h 3205164"/>
                  <a:gd name="connsiteX20" fmla="*/ 2982118 w 3903662"/>
                  <a:gd name="connsiteY20" fmla="*/ 1781727 h 3205164"/>
                  <a:gd name="connsiteX21" fmla="*/ 2989262 w 3903662"/>
                  <a:gd name="connsiteY21" fmla="*/ 1796050 h 3205164"/>
                  <a:gd name="connsiteX22" fmla="*/ 2997993 w 3903662"/>
                  <a:gd name="connsiteY22" fmla="*/ 1808782 h 3205164"/>
                  <a:gd name="connsiteX23" fmla="*/ 3006724 w 3903662"/>
                  <a:gd name="connsiteY23" fmla="*/ 1820718 h 3205164"/>
                  <a:gd name="connsiteX24" fmla="*/ 3017043 w 3903662"/>
                  <a:gd name="connsiteY24" fmla="*/ 1833449 h 3205164"/>
                  <a:gd name="connsiteX25" fmla="*/ 3029743 w 3903662"/>
                  <a:gd name="connsiteY25" fmla="*/ 1843794 h 3205164"/>
                  <a:gd name="connsiteX26" fmla="*/ 3041649 w 3903662"/>
                  <a:gd name="connsiteY26" fmla="*/ 1852547 h 3205164"/>
                  <a:gd name="connsiteX27" fmla="*/ 3055937 w 3903662"/>
                  <a:gd name="connsiteY27" fmla="*/ 1859708 h 3205164"/>
                  <a:gd name="connsiteX28" fmla="*/ 3070224 w 3903662"/>
                  <a:gd name="connsiteY28" fmla="*/ 1866869 h 3205164"/>
                  <a:gd name="connsiteX29" fmla="*/ 3084512 w 3903662"/>
                  <a:gd name="connsiteY29" fmla="*/ 1872440 h 3205164"/>
                  <a:gd name="connsiteX30" fmla="*/ 3101181 w 3903662"/>
                  <a:gd name="connsiteY30" fmla="*/ 1876418 h 3205164"/>
                  <a:gd name="connsiteX31" fmla="*/ 3117849 w 3903662"/>
                  <a:gd name="connsiteY31" fmla="*/ 1879601 h 3205164"/>
                  <a:gd name="connsiteX32" fmla="*/ 3133724 w 3903662"/>
                  <a:gd name="connsiteY32" fmla="*/ 1879601 h 3205164"/>
                  <a:gd name="connsiteX33" fmla="*/ 3151187 w 3903662"/>
                  <a:gd name="connsiteY33" fmla="*/ 1879601 h 3205164"/>
                  <a:gd name="connsiteX34" fmla="*/ 3167856 w 3903662"/>
                  <a:gd name="connsiteY34" fmla="*/ 1876418 h 3205164"/>
                  <a:gd name="connsiteX35" fmla="*/ 3184525 w 3903662"/>
                  <a:gd name="connsiteY35" fmla="*/ 1872440 h 3205164"/>
                  <a:gd name="connsiteX36" fmla="*/ 3198812 w 3903662"/>
                  <a:gd name="connsiteY36" fmla="*/ 1866869 h 3205164"/>
                  <a:gd name="connsiteX37" fmla="*/ 3213100 w 3903662"/>
                  <a:gd name="connsiteY37" fmla="*/ 1859708 h 3205164"/>
                  <a:gd name="connsiteX38" fmla="*/ 3227387 w 3903662"/>
                  <a:gd name="connsiteY38" fmla="*/ 1852547 h 3205164"/>
                  <a:gd name="connsiteX39" fmla="*/ 3239293 w 3903662"/>
                  <a:gd name="connsiteY39" fmla="*/ 1843794 h 3205164"/>
                  <a:gd name="connsiteX40" fmla="*/ 3251993 w 3903662"/>
                  <a:gd name="connsiteY40" fmla="*/ 1833449 h 3205164"/>
                  <a:gd name="connsiteX41" fmla="*/ 3262312 w 3903662"/>
                  <a:gd name="connsiteY41" fmla="*/ 1820718 h 3205164"/>
                  <a:gd name="connsiteX42" fmla="*/ 3271043 w 3903662"/>
                  <a:gd name="connsiteY42" fmla="*/ 1808782 h 3205164"/>
                  <a:gd name="connsiteX43" fmla="*/ 3279775 w 3903662"/>
                  <a:gd name="connsiteY43" fmla="*/ 1796050 h 3205164"/>
                  <a:gd name="connsiteX44" fmla="*/ 3286918 w 3903662"/>
                  <a:gd name="connsiteY44" fmla="*/ 1781727 h 3205164"/>
                  <a:gd name="connsiteX45" fmla="*/ 3293268 w 3903662"/>
                  <a:gd name="connsiteY45" fmla="*/ 1766609 h 3205164"/>
                  <a:gd name="connsiteX46" fmla="*/ 3297237 w 3903662"/>
                  <a:gd name="connsiteY46" fmla="*/ 1750694 h 3205164"/>
                  <a:gd name="connsiteX47" fmla="*/ 3298825 w 3903662"/>
                  <a:gd name="connsiteY47" fmla="*/ 1735576 h 3205164"/>
                  <a:gd name="connsiteX48" fmla="*/ 3300412 w 3903662"/>
                  <a:gd name="connsiteY48" fmla="*/ 1718866 h 3205164"/>
                  <a:gd name="connsiteX49" fmla="*/ 3298825 w 3903662"/>
                  <a:gd name="connsiteY49" fmla="*/ 1702951 h 3205164"/>
                  <a:gd name="connsiteX50" fmla="*/ 3297237 w 3903662"/>
                  <a:gd name="connsiteY50" fmla="*/ 1687037 h 3205164"/>
                  <a:gd name="connsiteX51" fmla="*/ 3293268 w 3903662"/>
                  <a:gd name="connsiteY51" fmla="*/ 1671918 h 3205164"/>
                  <a:gd name="connsiteX52" fmla="*/ 3286918 w 3903662"/>
                  <a:gd name="connsiteY52" fmla="*/ 1656004 h 3205164"/>
                  <a:gd name="connsiteX53" fmla="*/ 3279775 w 3903662"/>
                  <a:gd name="connsiteY53" fmla="*/ 1643273 h 3205164"/>
                  <a:gd name="connsiteX54" fmla="*/ 3271043 w 3903662"/>
                  <a:gd name="connsiteY54" fmla="*/ 1629745 h 3205164"/>
                  <a:gd name="connsiteX55" fmla="*/ 3262312 w 3903662"/>
                  <a:gd name="connsiteY55" fmla="*/ 1617014 h 3205164"/>
                  <a:gd name="connsiteX56" fmla="*/ 3251993 w 3903662"/>
                  <a:gd name="connsiteY56" fmla="*/ 1605874 h 3205164"/>
                  <a:gd name="connsiteX57" fmla="*/ 3239293 w 3903662"/>
                  <a:gd name="connsiteY57" fmla="*/ 1595529 h 3205164"/>
                  <a:gd name="connsiteX58" fmla="*/ 3227387 w 3903662"/>
                  <a:gd name="connsiteY58" fmla="*/ 1586776 h 3205164"/>
                  <a:gd name="connsiteX59" fmla="*/ 3213100 w 3903662"/>
                  <a:gd name="connsiteY59" fmla="*/ 1578024 h 3205164"/>
                  <a:gd name="connsiteX60" fmla="*/ 3198812 w 3903662"/>
                  <a:gd name="connsiteY60" fmla="*/ 1570862 h 3205164"/>
                  <a:gd name="connsiteX61" fmla="*/ 3184525 w 3903662"/>
                  <a:gd name="connsiteY61" fmla="*/ 1566088 h 3205164"/>
                  <a:gd name="connsiteX62" fmla="*/ 3167856 w 3903662"/>
                  <a:gd name="connsiteY62" fmla="*/ 1562109 h 3205164"/>
                  <a:gd name="connsiteX63" fmla="*/ 3151187 w 3903662"/>
                  <a:gd name="connsiteY63" fmla="*/ 1559722 h 3205164"/>
                  <a:gd name="connsiteX64" fmla="*/ 2314179 w 3903662"/>
                  <a:gd name="connsiteY64" fmla="*/ 1558926 h 3205164"/>
                  <a:gd name="connsiteX65" fmla="*/ 2296675 w 3903662"/>
                  <a:gd name="connsiteY65" fmla="*/ 1559722 h 3205164"/>
                  <a:gd name="connsiteX66" fmla="*/ 2280762 w 3903662"/>
                  <a:gd name="connsiteY66" fmla="*/ 1562109 h 3205164"/>
                  <a:gd name="connsiteX67" fmla="*/ 2264848 w 3903662"/>
                  <a:gd name="connsiteY67" fmla="*/ 1566088 h 3205164"/>
                  <a:gd name="connsiteX68" fmla="*/ 2249731 w 3903662"/>
                  <a:gd name="connsiteY68" fmla="*/ 1570862 h 3205164"/>
                  <a:gd name="connsiteX69" fmla="*/ 2235409 w 3903662"/>
                  <a:gd name="connsiteY69" fmla="*/ 1578024 h 3205164"/>
                  <a:gd name="connsiteX70" fmla="*/ 2221883 w 3903662"/>
                  <a:gd name="connsiteY70" fmla="*/ 1586776 h 3205164"/>
                  <a:gd name="connsiteX71" fmla="*/ 2208357 w 3903662"/>
                  <a:gd name="connsiteY71" fmla="*/ 1595529 h 3205164"/>
                  <a:gd name="connsiteX72" fmla="*/ 2197218 w 3903662"/>
                  <a:gd name="connsiteY72" fmla="*/ 1605874 h 3205164"/>
                  <a:gd name="connsiteX73" fmla="*/ 2186079 w 3903662"/>
                  <a:gd name="connsiteY73" fmla="*/ 1617014 h 3205164"/>
                  <a:gd name="connsiteX74" fmla="*/ 2176531 w 3903662"/>
                  <a:gd name="connsiteY74" fmla="*/ 1629745 h 3205164"/>
                  <a:gd name="connsiteX75" fmla="*/ 2168574 w 3903662"/>
                  <a:gd name="connsiteY75" fmla="*/ 1643273 h 3205164"/>
                  <a:gd name="connsiteX76" fmla="*/ 2161413 w 3903662"/>
                  <a:gd name="connsiteY76" fmla="*/ 1656004 h 3205164"/>
                  <a:gd name="connsiteX77" fmla="*/ 2155844 w 3903662"/>
                  <a:gd name="connsiteY77" fmla="*/ 1671918 h 3205164"/>
                  <a:gd name="connsiteX78" fmla="*/ 2151866 w 3903662"/>
                  <a:gd name="connsiteY78" fmla="*/ 1687037 h 3205164"/>
                  <a:gd name="connsiteX79" fmla="*/ 2148683 w 3903662"/>
                  <a:gd name="connsiteY79" fmla="*/ 1702951 h 3205164"/>
                  <a:gd name="connsiteX80" fmla="*/ 2147887 w 3903662"/>
                  <a:gd name="connsiteY80" fmla="*/ 1718866 h 3205164"/>
                  <a:gd name="connsiteX81" fmla="*/ 2148683 w 3903662"/>
                  <a:gd name="connsiteY81" fmla="*/ 1735576 h 3205164"/>
                  <a:gd name="connsiteX82" fmla="*/ 2151866 w 3903662"/>
                  <a:gd name="connsiteY82" fmla="*/ 1750694 h 3205164"/>
                  <a:gd name="connsiteX83" fmla="*/ 2155844 w 3903662"/>
                  <a:gd name="connsiteY83" fmla="*/ 1766609 h 3205164"/>
                  <a:gd name="connsiteX84" fmla="*/ 2161413 w 3903662"/>
                  <a:gd name="connsiteY84" fmla="*/ 1781727 h 3205164"/>
                  <a:gd name="connsiteX85" fmla="*/ 2168574 w 3903662"/>
                  <a:gd name="connsiteY85" fmla="*/ 1796050 h 3205164"/>
                  <a:gd name="connsiteX86" fmla="*/ 2176531 w 3903662"/>
                  <a:gd name="connsiteY86" fmla="*/ 1808782 h 3205164"/>
                  <a:gd name="connsiteX87" fmla="*/ 2186079 w 3903662"/>
                  <a:gd name="connsiteY87" fmla="*/ 1820718 h 3205164"/>
                  <a:gd name="connsiteX88" fmla="*/ 2197218 w 3903662"/>
                  <a:gd name="connsiteY88" fmla="*/ 1833449 h 3205164"/>
                  <a:gd name="connsiteX89" fmla="*/ 2208357 w 3903662"/>
                  <a:gd name="connsiteY89" fmla="*/ 1843794 h 3205164"/>
                  <a:gd name="connsiteX90" fmla="*/ 2221883 w 3903662"/>
                  <a:gd name="connsiteY90" fmla="*/ 1852547 h 3205164"/>
                  <a:gd name="connsiteX91" fmla="*/ 2235409 w 3903662"/>
                  <a:gd name="connsiteY91" fmla="*/ 1859708 h 3205164"/>
                  <a:gd name="connsiteX92" fmla="*/ 2249731 w 3903662"/>
                  <a:gd name="connsiteY92" fmla="*/ 1866869 h 3205164"/>
                  <a:gd name="connsiteX93" fmla="*/ 2264848 w 3903662"/>
                  <a:gd name="connsiteY93" fmla="*/ 1872440 h 3205164"/>
                  <a:gd name="connsiteX94" fmla="*/ 2280762 w 3903662"/>
                  <a:gd name="connsiteY94" fmla="*/ 1876418 h 3205164"/>
                  <a:gd name="connsiteX95" fmla="*/ 2296675 w 3903662"/>
                  <a:gd name="connsiteY95" fmla="*/ 1879601 h 3205164"/>
                  <a:gd name="connsiteX96" fmla="*/ 2314179 w 3903662"/>
                  <a:gd name="connsiteY96" fmla="*/ 1879601 h 3205164"/>
                  <a:gd name="connsiteX97" fmla="*/ 2330888 w 3903662"/>
                  <a:gd name="connsiteY97" fmla="*/ 1879601 h 3205164"/>
                  <a:gd name="connsiteX98" fmla="*/ 2347597 w 3903662"/>
                  <a:gd name="connsiteY98" fmla="*/ 1876418 h 3205164"/>
                  <a:gd name="connsiteX99" fmla="*/ 2363510 w 3903662"/>
                  <a:gd name="connsiteY99" fmla="*/ 1872440 h 3205164"/>
                  <a:gd name="connsiteX100" fmla="*/ 2379423 w 3903662"/>
                  <a:gd name="connsiteY100" fmla="*/ 1866869 h 3205164"/>
                  <a:gd name="connsiteX101" fmla="*/ 2393745 w 3903662"/>
                  <a:gd name="connsiteY101" fmla="*/ 1859708 h 3205164"/>
                  <a:gd name="connsiteX102" fmla="*/ 2406475 w 3903662"/>
                  <a:gd name="connsiteY102" fmla="*/ 1852547 h 3205164"/>
                  <a:gd name="connsiteX103" fmla="*/ 2419205 w 3903662"/>
                  <a:gd name="connsiteY103" fmla="*/ 1843794 h 3205164"/>
                  <a:gd name="connsiteX104" fmla="*/ 2431140 w 3903662"/>
                  <a:gd name="connsiteY104" fmla="*/ 1833449 h 3205164"/>
                  <a:gd name="connsiteX105" fmla="*/ 2441484 w 3903662"/>
                  <a:gd name="connsiteY105" fmla="*/ 1820718 h 3205164"/>
                  <a:gd name="connsiteX106" fmla="*/ 2451827 w 3903662"/>
                  <a:gd name="connsiteY106" fmla="*/ 1808782 h 3205164"/>
                  <a:gd name="connsiteX107" fmla="*/ 2460580 w 3903662"/>
                  <a:gd name="connsiteY107" fmla="*/ 1796050 h 3205164"/>
                  <a:gd name="connsiteX108" fmla="*/ 2467740 w 3903662"/>
                  <a:gd name="connsiteY108" fmla="*/ 1781727 h 3205164"/>
                  <a:gd name="connsiteX109" fmla="*/ 2472514 w 3903662"/>
                  <a:gd name="connsiteY109" fmla="*/ 1766609 h 3205164"/>
                  <a:gd name="connsiteX110" fmla="*/ 2476493 w 3903662"/>
                  <a:gd name="connsiteY110" fmla="*/ 1750694 h 3205164"/>
                  <a:gd name="connsiteX111" fmla="*/ 2478880 w 3903662"/>
                  <a:gd name="connsiteY111" fmla="*/ 1735576 h 3205164"/>
                  <a:gd name="connsiteX112" fmla="*/ 2479675 w 3903662"/>
                  <a:gd name="connsiteY112" fmla="*/ 1718866 h 3205164"/>
                  <a:gd name="connsiteX113" fmla="*/ 2478880 w 3903662"/>
                  <a:gd name="connsiteY113" fmla="*/ 1702951 h 3205164"/>
                  <a:gd name="connsiteX114" fmla="*/ 2476493 w 3903662"/>
                  <a:gd name="connsiteY114" fmla="*/ 1687037 h 3205164"/>
                  <a:gd name="connsiteX115" fmla="*/ 2472514 w 3903662"/>
                  <a:gd name="connsiteY115" fmla="*/ 1671918 h 3205164"/>
                  <a:gd name="connsiteX116" fmla="*/ 2467740 w 3903662"/>
                  <a:gd name="connsiteY116" fmla="*/ 1656004 h 3205164"/>
                  <a:gd name="connsiteX117" fmla="*/ 2460580 w 3903662"/>
                  <a:gd name="connsiteY117" fmla="*/ 1643273 h 3205164"/>
                  <a:gd name="connsiteX118" fmla="*/ 2451827 w 3903662"/>
                  <a:gd name="connsiteY118" fmla="*/ 1629745 h 3205164"/>
                  <a:gd name="connsiteX119" fmla="*/ 2441484 w 3903662"/>
                  <a:gd name="connsiteY119" fmla="*/ 1617014 h 3205164"/>
                  <a:gd name="connsiteX120" fmla="*/ 2431140 w 3903662"/>
                  <a:gd name="connsiteY120" fmla="*/ 1605874 h 3205164"/>
                  <a:gd name="connsiteX121" fmla="*/ 2419205 w 3903662"/>
                  <a:gd name="connsiteY121" fmla="*/ 1595529 h 3205164"/>
                  <a:gd name="connsiteX122" fmla="*/ 2406475 w 3903662"/>
                  <a:gd name="connsiteY122" fmla="*/ 1586776 h 3205164"/>
                  <a:gd name="connsiteX123" fmla="*/ 2393745 w 3903662"/>
                  <a:gd name="connsiteY123" fmla="*/ 1578024 h 3205164"/>
                  <a:gd name="connsiteX124" fmla="*/ 2379423 w 3903662"/>
                  <a:gd name="connsiteY124" fmla="*/ 1570862 h 3205164"/>
                  <a:gd name="connsiteX125" fmla="*/ 2363510 w 3903662"/>
                  <a:gd name="connsiteY125" fmla="*/ 1566088 h 3205164"/>
                  <a:gd name="connsiteX126" fmla="*/ 2347597 w 3903662"/>
                  <a:gd name="connsiteY126" fmla="*/ 1562109 h 3205164"/>
                  <a:gd name="connsiteX127" fmla="*/ 2330888 w 3903662"/>
                  <a:gd name="connsiteY127" fmla="*/ 1559722 h 3205164"/>
                  <a:gd name="connsiteX128" fmla="*/ 2694781 w 3903662"/>
                  <a:gd name="connsiteY128" fmla="*/ 1073151 h 3205164"/>
                  <a:gd name="connsiteX129" fmla="*/ 2725737 w 3903662"/>
                  <a:gd name="connsiteY129" fmla="*/ 1073151 h 3205164"/>
                  <a:gd name="connsiteX130" fmla="*/ 2755106 w 3903662"/>
                  <a:gd name="connsiteY130" fmla="*/ 1073151 h 3205164"/>
                  <a:gd name="connsiteX131" fmla="*/ 2786062 w 3903662"/>
                  <a:gd name="connsiteY131" fmla="*/ 1074739 h 3205164"/>
                  <a:gd name="connsiteX132" fmla="*/ 2816224 w 3903662"/>
                  <a:gd name="connsiteY132" fmla="*/ 1076326 h 3205164"/>
                  <a:gd name="connsiteX133" fmla="*/ 2845593 w 3903662"/>
                  <a:gd name="connsiteY133" fmla="*/ 1078708 h 3205164"/>
                  <a:gd name="connsiteX134" fmla="*/ 2874962 w 3903662"/>
                  <a:gd name="connsiteY134" fmla="*/ 1081883 h 3205164"/>
                  <a:gd name="connsiteX135" fmla="*/ 2905124 w 3903662"/>
                  <a:gd name="connsiteY135" fmla="*/ 1085058 h 3205164"/>
                  <a:gd name="connsiteX136" fmla="*/ 2933699 w 3903662"/>
                  <a:gd name="connsiteY136" fmla="*/ 1089026 h 3205164"/>
                  <a:gd name="connsiteX137" fmla="*/ 2962274 w 3903662"/>
                  <a:gd name="connsiteY137" fmla="*/ 1092995 h 3205164"/>
                  <a:gd name="connsiteX138" fmla="*/ 2990849 w 3903662"/>
                  <a:gd name="connsiteY138" fmla="*/ 1099345 h 3205164"/>
                  <a:gd name="connsiteX139" fmla="*/ 3020218 w 3903662"/>
                  <a:gd name="connsiteY139" fmla="*/ 1104108 h 3205164"/>
                  <a:gd name="connsiteX140" fmla="*/ 3074987 w 3903662"/>
                  <a:gd name="connsiteY140" fmla="*/ 1117601 h 3205164"/>
                  <a:gd name="connsiteX141" fmla="*/ 3130550 w 3903662"/>
                  <a:gd name="connsiteY141" fmla="*/ 1132683 h 3205164"/>
                  <a:gd name="connsiteX142" fmla="*/ 3183731 w 3903662"/>
                  <a:gd name="connsiteY142" fmla="*/ 1150145 h 3205164"/>
                  <a:gd name="connsiteX143" fmla="*/ 3236118 w 3903662"/>
                  <a:gd name="connsiteY143" fmla="*/ 1170783 h 3205164"/>
                  <a:gd name="connsiteX144" fmla="*/ 3287712 w 3903662"/>
                  <a:gd name="connsiteY144" fmla="*/ 1192214 h 3205164"/>
                  <a:gd name="connsiteX145" fmla="*/ 3336925 w 3903662"/>
                  <a:gd name="connsiteY145" fmla="*/ 1216026 h 3205164"/>
                  <a:gd name="connsiteX146" fmla="*/ 3383756 w 3903662"/>
                  <a:gd name="connsiteY146" fmla="*/ 1241426 h 3205164"/>
                  <a:gd name="connsiteX147" fmla="*/ 3429793 w 3903662"/>
                  <a:gd name="connsiteY147" fmla="*/ 1269208 h 3205164"/>
                  <a:gd name="connsiteX148" fmla="*/ 3475037 w 3903662"/>
                  <a:gd name="connsiteY148" fmla="*/ 1297783 h 3205164"/>
                  <a:gd name="connsiteX149" fmla="*/ 3517106 w 3903662"/>
                  <a:gd name="connsiteY149" fmla="*/ 1329533 h 3205164"/>
                  <a:gd name="connsiteX150" fmla="*/ 3558381 w 3903662"/>
                  <a:gd name="connsiteY150" fmla="*/ 1361283 h 3205164"/>
                  <a:gd name="connsiteX151" fmla="*/ 3597275 w 3903662"/>
                  <a:gd name="connsiteY151" fmla="*/ 1396208 h 3205164"/>
                  <a:gd name="connsiteX152" fmla="*/ 3616325 w 3903662"/>
                  <a:gd name="connsiteY152" fmla="*/ 1413670 h 3205164"/>
                  <a:gd name="connsiteX153" fmla="*/ 3633787 w 3903662"/>
                  <a:gd name="connsiteY153" fmla="*/ 1432720 h 3205164"/>
                  <a:gd name="connsiteX154" fmla="*/ 3652837 w 3903662"/>
                  <a:gd name="connsiteY154" fmla="*/ 1450976 h 3205164"/>
                  <a:gd name="connsiteX155" fmla="*/ 3670300 w 3903662"/>
                  <a:gd name="connsiteY155" fmla="*/ 1469233 h 3205164"/>
                  <a:gd name="connsiteX156" fmla="*/ 3686175 w 3903662"/>
                  <a:gd name="connsiteY156" fmla="*/ 1489076 h 3205164"/>
                  <a:gd name="connsiteX157" fmla="*/ 3702843 w 3903662"/>
                  <a:gd name="connsiteY157" fmla="*/ 1508126 h 3205164"/>
                  <a:gd name="connsiteX158" fmla="*/ 3717925 w 3903662"/>
                  <a:gd name="connsiteY158" fmla="*/ 1527970 h 3205164"/>
                  <a:gd name="connsiteX159" fmla="*/ 3732212 w 3903662"/>
                  <a:gd name="connsiteY159" fmla="*/ 1548608 h 3205164"/>
                  <a:gd name="connsiteX160" fmla="*/ 3748087 w 3903662"/>
                  <a:gd name="connsiteY160" fmla="*/ 1568451 h 3205164"/>
                  <a:gd name="connsiteX161" fmla="*/ 3761581 w 3903662"/>
                  <a:gd name="connsiteY161" fmla="*/ 1589089 h 3205164"/>
                  <a:gd name="connsiteX162" fmla="*/ 3774281 w 3903662"/>
                  <a:gd name="connsiteY162" fmla="*/ 1609726 h 3205164"/>
                  <a:gd name="connsiteX163" fmla="*/ 3787775 w 3903662"/>
                  <a:gd name="connsiteY163" fmla="*/ 1631158 h 3205164"/>
                  <a:gd name="connsiteX164" fmla="*/ 3798887 w 3903662"/>
                  <a:gd name="connsiteY164" fmla="*/ 1652589 h 3205164"/>
                  <a:gd name="connsiteX165" fmla="*/ 3811587 w 3903662"/>
                  <a:gd name="connsiteY165" fmla="*/ 1675608 h 3205164"/>
                  <a:gd name="connsiteX166" fmla="*/ 3821906 w 3903662"/>
                  <a:gd name="connsiteY166" fmla="*/ 1697832 h 3205164"/>
                  <a:gd name="connsiteX167" fmla="*/ 3832225 w 3903662"/>
                  <a:gd name="connsiteY167" fmla="*/ 1720851 h 3205164"/>
                  <a:gd name="connsiteX168" fmla="*/ 3840956 w 3903662"/>
                  <a:gd name="connsiteY168" fmla="*/ 1743076 h 3205164"/>
                  <a:gd name="connsiteX169" fmla="*/ 3850481 w 3903662"/>
                  <a:gd name="connsiteY169" fmla="*/ 1765301 h 3205164"/>
                  <a:gd name="connsiteX170" fmla="*/ 3858418 w 3903662"/>
                  <a:gd name="connsiteY170" fmla="*/ 1789114 h 3205164"/>
                  <a:gd name="connsiteX171" fmla="*/ 3867150 w 3903662"/>
                  <a:gd name="connsiteY171" fmla="*/ 1812926 h 3205164"/>
                  <a:gd name="connsiteX172" fmla="*/ 3872706 w 3903662"/>
                  <a:gd name="connsiteY172" fmla="*/ 1836739 h 3205164"/>
                  <a:gd name="connsiteX173" fmla="*/ 3879056 w 3903662"/>
                  <a:gd name="connsiteY173" fmla="*/ 1859757 h 3205164"/>
                  <a:gd name="connsiteX174" fmla="*/ 3885406 w 3903662"/>
                  <a:gd name="connsiteY174" fmla="*/ 1884364 h 3205164"/>
                  <a:gd name="connsiteX175" fmla="*/ 3890168 w 3903662"/>
                  <a:gd name="connsiteY175" fmla="*/ 1908970 h 3205164"/>
                  <a:gd name="connsiteX176" fmla="*/ 3894137 w 3903662"/>
                  <a:gd name="connsiteY176" fmla="*/ 1933576 h 3205164"/>
                  <a:gd name="connsiteX177" fmla="*/ 3897312 w 3903662"/>
                  <a:gd name="connsiteY177" fmla="*/ 1958182 h 3205164"/>
                  <a:gd name="connsiteX178" fmla="*/ 3899693 w 3903662"/>
                  <a:gd name="connsiteY178" fmla="*/ 1982789 h 3205164"/>
                  <a:gd name="connsiteX179" fmla="*/ 3902075 w 3903662"/>
                  <a:gd name="connsiteY179" fmla="*/ 2008983 h 3205164"/>
                  <a:gd name="connsiteX180" fmla="*/ 3902868 w 3903662"/>
                  <a:gd name="connsiteY180" fmla="*/ 2033589 h 3205164"/>
                  <a:gd name="connsiteX181" fmla="*/ 3903662 w 3903662"/>
                  <a:gd name="connsiteY181" fmla="*/ 2058989 h 3205164"/>
                  <a:gd name="connsiteX182" fmla="*/ 3902868 w 3903662"/>
                  <a:gd name="connsiteY182" fmla="*/ 2088357 h 3205164"/>
                  <a:gd name="connsiteX183" fmla="*/ 3902075 w 3903662"/>
                  <a:gd name="connsiteY183" fmla="*/ 2118520 h 3205164"/>
                  <a:gd name="connsiteX184" fmla="*/ 3898900 w 3903662"/>
                  <a:gd name="connsiteY184" fmla="*/ 2147889 h 3205164"/>
                  <a:gd name="connsiteX185" fmla="*/ 3895725 w 3903662"/>
                  <a:gd name="connsiteY185" fmla="*/ 2176464 h 3205164"/>
                  <a:gd name="connsiteX186" fmla="*/ 3890168 w 3903662"/>
                  <a:gd name="connsiteY186" fmla="*/ 2205833 h 3205164"/>
                  <a:gd name="connsiteX187" fmla="*/ 3885406 w 3903662"/>
                  <a:gd name="connsiteY187" fmla="*/ 2234407 h 3205164"/>
                  <a:gd name="connsiteX188" fmla="*/ 3878262 w 3903662"/>
                  <a:gd name="connsiteY188" fmla="*/ 2262983 h 3205164"/>
                  <a:gd name="connsiteX189" fmla="*/ 3871118 w 3903662"/>
                  <a:gd name="connsiteY189" fmla="*/ 2290764 h 3205164"/>
                  <a:gd name="connsiteX190" fmla="*/ 3862387 w 3903662"/>
                  <a:gd name="connsiteY190" fmla="*/ 2318545 h 3205164"/>
                  <a:gd name="connsiteX191" fmla="*/ 3852862 w 3903662"/>
                  <a:gd name="connsiteY191" fmla="*/ 2346326 h 3205164"/>
                  <a:gd name="connsiteX192" fmla="*/ 3842543 w 3903662"/>
                  <a:gd name="connsiteY192" fmla="*/ 2372520 h 3205164"/>
                  <a:gd name="connsiteX193" fmla="*/ 3830637 w 3903662"/>
                  <a:gd name="connsiteY193" fmla="*/ 2399507 h 3205164"/>
                  <a:gd name="connsiteX194" fmla="*/ 3819525 w 3903662"/>
                  <a:gd name="connsiteY194" fmla="*/ 2425701 h 3205164"/>
                  <a:gd name="connsiteX195" fmla="*/ 3806031 w 3903662"/>
                  <a:gd name="connsiteY195" fmla="*/ 2451895 h 3205164"/>
                  <a:gd name="connsiteX196" fmla="*/ 3791743 w 3903662"/>
                  <a:gd name="connsiteY196" fmla="*/ 2477295 h 3205164"/>
                  <a:gd name="connsiteX197" fmla="*/ 3777456 w 3903662"/>
                  <a:gd name="connsiteY197" fmla="*/ 2502695 h 3205164"/>
                  <a:gd name="connsiteX198" fmla="*/ 3762375 w 3903662"/>
                  <a:gd name="connsiteY198" fmla="*/ 2527301 h 3205164"/>
                  <a:gd name="connsiteX199" fmla="*/ 3745706 w 3903662"/>
                  <a:gd name="connsiteY199" fmla="*/ 2551908 h 3205164"/>
                  <a:gd name="connsiteX200" fmla="*/ 3728243 w 3903662"/>
                  <a:gd name="connsiteY200" fmla="*/ 2575720 h 3205164"/>
                  <a:gd name="connsiteX201" fmla="*/ 3710781 w 3903662"/>
                  <a:gd name="connsiteY201" fmla="*/ 2599533 h 3205164"/>
                  <a:gd name="connsiteX202" fmla="*/ 3692525 w 3903662"/>
                  <a:gd name="connsiteY202" fmla="*/ 2621758 h 3205164"/>
                  <a:gd name="connsiteX203" fmla="*/ 3672681 w 3903662"/>
                  <a:gd name="connsiteY203" fmla="*/ 2643983 h 3205164"/>
                  <a:gd name="connsiteX204" fmla="*/ 3652837 w 3903662"/>
                  <a:gd name="connsiteY204" fmla="*/ 2667001 h 3205164"/>
                  <a:gd name="connsiteX205" fmla="*/ 3632200 w 3903662"/>
                  <a:gd name="connsiteY205" fmla="*/ 2688433 h 3205164"/>
                  <a:gd name="connsiteX206" fmla="*/ 3610768 w 3903662"/>
                  <a:gd name="connsiteY206" fmla="*/ 2709864 h 3205164"/>
                  <a:gd name="connsiteX207" fmla="*/ 3587750 w 3903662"/>
                  <a:gd name="connsiteY207" fmla="*/ 2730501 h 3205164"/>
                  <a:gd name="connsiteX208" fmla="*/ 3565525 w 3903662"/>
                  <a:gd name="connsiteY208" fmla="*/ 2749551 h 3205164"/>
                  <a:gd name="connsiteX209" fmla="*/ 3541712 w 3903662"/>
                  <a:gd name="connsiteY209" fmla="*/ 2769395 h 3205164"/>
                  <a:gd name="connsiteX210" fmla="*/ 3517106 w 3903662"/>
                  <a:gd name="connsiteY210" fmla="*/ 2789239 h 3205164"/>
                  <a:gd name="connsiteX211" fmla="*/ 3492500 w 3903662"/>
                  <a:gd name="connsiteY211" fmla="*/ 2806701 h 3205164"/>
                  <a:gd name="connsiteX212" fmla="*/ 3467100 w 3903662"/>
                  <a:gd name="connsiteY212" fmla="*/ 2824958 h 3205164"/>
                  <a:gd name="connsiteX213" fmla="*/ 3441700 w 3903662"/>
                  <a:gd name="connsiteY213" fmla="*/ 2842420 h 3205164"/>
                  <a:gd name="connsiteX214" fmla="*/ 3429793 w 3903662"/>
                  <a:gd name="connsiteY214" fmla="*/ 2847976 h 3205164"/>
                  <a:gd name="connsiteX215" fmla="*/ 3544093 w 3903662"/>
                  <a:gd name="connsiteY215" fmla="*/ 3205164 h 3205164"/>
                  <a:gd name="connsiteX216" fmla="*/ 3118643 w 3903662"/>
                  <a:gd name="connsiteY216" fmla="*/ 2987677 h 3205164"/>
                  <a:gd name="connsiteX217" fmla="*/ 3098006 w 3903662"/>
                  <a:gd name="connsiteY217" fmla="*/ 2994027 h 3205164"/>
                  <a:gd name="connsiteX218" fmla="*/ 3053556 w 3903662"/>
                  <a:gd name="connsiteY218" fmla="*/ 3005139 h 3205164"/>
                  <a:gd name="connsiteX219" fmla="*/ 3008312 w 3903662"/>
                  <a:gd name="connsiteY219" fmla="*/ 3015458 h 3205164"/>
                  <a:gd name="connsiteX220" fmla="*/ 2963862 w 3903662"/>
                  <a:gd name="connsiteY220" fmla="*/ 3024983 h 3205164"/>
                  <a:gd name="connsiteX221" fmla="*/ 2916237 w 3903662"/>
                  <a:gd name="connsiteY221" fmla="*/ 3032127 h 3205164"/>
                  <a:gd name="connsiteX222" fmla="*/ 2870199 w 3903662"/>
                  <a:gd name="connsiteY222" fmla="*/ 3036889 h 3205164"/>
                  <a:gd name="connsiteX223" fmla="*/ 2821781 w 3903662"/>
                  <a:gd name="connsiteY223" fmla="*/ 3040858 h 3205164"/>
                  <a:gd name="connsiteX224" fmla="*/ 2774156 w 3903662"/>
                  <a:gd name="connsiteY224" fmla="*/ 3043239 h 3205164"/>
                  <a:gd name="connsiteX225" fmla="*/ 2725737 w 3903662"/>
                  <a:gd name="connsiteY225" fmla="*/ 3044033 h 3205164"/>
                  <a:gd name="connsiteX226" fmla="*/ 2694781 w 3903662"/>
                  <a:gd name="connsiteY226" fmla="*/ 3044033 h 3205164"/>
                  <a:gd name="connsiteX227" fmla="*/ 2665412 w 3903662"/>
                  <a:gd name="connsiteY227" fmla="*/ 3043239 h 3205164"/>
                  <a:gd name="connsiteX228" fmla="*/ 2634456 w 3903662"/>
                  <a:gd name="connsiteY228" fmla="*/ 3040858 h 3205164"/>
                  <a:gd name="connsiteX229" fmla="*/ 2604293 w 3903662"/>
                  <a:gd name="connsiteY229" fmla="*/ 3039270 h 3205164"/>
                  <a:gd name="connsiteX230" fmla="*/ 2574924 w 3903662"/>
                  <a:gd name="connsiteY230" fmla="*/ 3036095 h 3205164"/>
                  <a:gd name="connsiteX231" fmla="*/ 2546349 w 3903662"/>
                  <a:gd name="connsiteY231" fmla="*/ 3032920 h 3205164"/>
                  <a:gd name="connsiteX232" fmla="*/ 2516187 w 3903662"/>
                  <a:gd name="connsiteY232" fmla="*/ 3028951 h 3205164"/>
                  <a:gd name="connsiteX233" fmla="*/ 2487612 w 3903662"/>
                  <a:gd name="connsiteY233" fmla="*/ 3024983 h 3205164"/>
                  <a:gd name="connsiteX234" fmla="*/ 2459037 w 3903662"/>
                  <a:gd name="connsiteY234" fmla="*/ 3019427 h 3205164"/>
                  <a:gd name="connsiteX235" fmla="*/ 2431256 w 3903662"/>
                  <a:gd name="connsiteY235" fmla="*/ 3013077 h 3205164"/>
                  <a:gd name="connsiteX236" fmla="*/ 2374899 w 3903662"/>
                  <a:gd name="connsiteY236" fmla="*/ 3000377 h 3205164"/>
                  <a:gd name="connsiteX237" fmla="*/ 2320924 w 3903662"/>
                  <a:gd name="connsiteY237" fmla="*/ 2984501 h 3205164"/>
                  <a:gd name="connsiteX238" fmla="*/ 2266156 w 3903662"/>
                  <a:gd name="connsiteY238" fmla="*/ 2967039 h 3205164"/>
                  <a:gd name="connsiteX239" fmla="*/ 2215356 w 3903662"/>
                  <a:gd name="connsiteY239" fmla="*/ 2946401 h 3205164"/>
                  <a:gd name="connsiteX240" fmla="*/ 2163762 w 3903662"/>
                  <a:gd name="connsiteY240" fmla="*/ 2924970 h 3205164"/>
                  <a:gd name="connsiteX241" fmla="*/ 2114549 w 3903662"/>
                  <a:gd name="connsiteY241" fmla="*/ 2901951 h 3205164"/>
                  <a:gd name="connsiteX242" fmla="*/ 2066131 w 3903662"/>
                  <a:gd name="connsiteY242" fmla="*/ 2875758 h 3205164"/>
                  <a:gd name="connsiteX243" fmla="*/ 2020093 w 3903662"/>
                  <a:gd name="connsiteY243" fmla="*/ 2847976 h 3205164"/>
                  <a:gd name="connsiteX244" fmla="*/ 1976437 w 3903662"/>
                  <a:gd name="connsiteY244" fmla="*/ 2819401 h 3205164"/>
                  <a:gd name="connsiteX245" fmla="*/ 1932781 w 3903662"/>
                  <a:gd name="connsiteY245" fmla="*/ 2789239 h 3205164"/>
                  <a:gd name="connsiteX246" fmla="*/ 1892299 w 3903662"/>
                  <a:gd name="connsiteY246" fmla="*/ 2755901 h 3205164"/>
                  <a:gd name="connsiteX247" fmla="*/ 1853406 w 3903662"/>
                  <a:gd name="connsiteY247" fmla="*/ 2720976 h 3205164"/>
                  <a:gd name="connsiteX248" fmla="*/ 1834356 w 3903662"/>
                  <a:gd name="connsiteY248" fmla="*/ 2703514 h 3205164"/>
                  <a:gd name="connsiteX249" fmla="*/ 1816099 w 3903662"/>
                  <a:gd name="connsiteY249" fmla="*/ 2685258 h 3205164"/>
                  <a:gd name="connsiteX250" fmla="*/ 1798637 w 3903662"/>
                  <a:gd name="connsiteY250" fmla="*/ 2667001 h 3205164"/>
                  <a:gd name="connsiteX251" fmla="*/ 1781174 w 3903662"/>
                  <a:gd name="connsiteY251" fmla="*/ 2648745 h 3205164"/>
                  <a:gd name="connsiteX252" fmla="*/ 1763712 w 3903662"/>
                  <a:gd name="connsiteY252" fmla="*/ 2628901 h 3205164"/>
                  <a:gd name="connsiteX253" fmla="*/ 1748631 w 3903662"/>
                  <a:gd name="connsiteY253" fmla="*/ 2609058 h 3205164"/>
                  <a:gd name="connsiteX254" fmla="*/ 1731962 w 3903662"/>
                  <a:gd name="connsiteY254" fmla="*/ 2590008 h 3205164"/>
                  <a:gd name="connsiteX255" fmla="*/ 1717674 w 3903662"/>
                  <a:gd name="connsiteY255" fmla="*/ 2569370 h 3205164"/>
                  <a:gd name="connsiteX256" fmla="*/ 1703387 w 3903662"/>
                  <a:gd name="connsiteY256" fmla="*/ 2548733 h 3205164"/>
                  <a:gd name="connsiteX257" fmla="*/ 1689099 w 3903662"/>
                  <a:gd name="connsiteY257" fmla="*/ 2528095 h 3205164"/>
                  <a:gd name="connsiteX258" fmla="*/ 1675606 w 3903662"/>
                  <a:gd name="connsiteY258" fmla="*/ 2508251 h 3205164"/>
                  <a:gd name="connsiteX259" fmla="*/ 1663699 w 3903662"/>
                  <a:gd name="connsiteY259" fmla="*/ 2486026 h 3205164"/>
                  <a:gd name="connsiteX260" fmla="*/ 1650999 w 3903662"/>
                  <a:gd name="connsiteY260" fmla="*/ 2464595 h 3205164"/>
                  <a:gd name="connsiteX261" fmla="*/ 1639887 w 3903662"/>
                  <a:gd name="connsiteY261" fmla="*/ 2442370 h 3205164"/>
                  <a:gd name="connsiteX262" fmla="*/ 1628774 w 3903662"/>
                  <a:gd name="connsiteY262" fmla="*/ 2420145 h 3205164"/>
                  <a:gd name="connsiteX263" fmla="*/ 1618456 w 3903662"/>
                  <a:gd name="connsiteY263" fmla="*/ 2397126 h 3205164"/>
                  <a:gd name="connsiteX264" fmla="*/ 1608931 w 3903662"/>
                  <a:gd name="connsiteY264" fmla="*/ 2374901 h 3205164"/>
                  <a:gd name="connsiteX265" fmla="*/ 1600199 w 3903662"/>
                  <a:gd name="connsiteY265" fmla="*/ 2351883 h 3205164"/>
                  <a:gd name="connsiteX266" fmla="*/ 1591468 w 3903662"/>
                  <a:gd name="connsiteY266" fmla="*/ 2328864 h 3205164"/>
                  <a:gd name="connsiteX267" fmla="*/ 1584324 w 3903662"/>
                  <a:gd name="connsiteY267" fmla="*/ 2305051 h 3205164"/>
                  <a:gd name="connsiteX268" fmla="*/ 1577181 w 3903662"/>
                  <a:gd name="connsiteY268" fmla="*/ 2281239 h 3205164"/>
                  <a:gd name="connsiteX269" fmla="*/ 1570831 w 3903662"/>
                  <a:gd name="connsiteY269" fmla="*/ 2257426 h 3205164"/>
                  <a:gd name="connsiteX270" fmla="*/ 1565274 w 3903662"/>
                  <a:gd name="connsiteY270" fmla="*/ 2232820 h 3205164"/>
                  <a:gd name="connsiteX271" fmla="*/ 1560512 w 3903662"/>
                  <a:gd name="connsiteY271" fmla="*/ 2208214 h 3205164"/>
                  <a:gd name="connsiteX272" fmla="*/ 1556543 w 3903662"/>
                  <a:gd name="connsiteY272" fmla="*/ 2183607 h 3205164"/>
                  <a:gd name="connsiteX273" fmla="*/ 1552574 w 3903662"/>
                  <a:gd name="connsiteY273" fmla="*/ 2159001 h 3205164"/>
                  <a:gd name="connsiteX274" fmla="*/ 1550987 w 3903662"/>
                  <a:gd name="connsiteY274" fmla="*/ 2134395 h 3205164"/>
                  <a:gd name="connsiteX275" fmla="*/ 1548606 w 3903662"/>
                  <a:gd name="connsiteY275" fmla="*/ 2108995 h 3205164"/>
                  <a:gd name="connsiteX276" fmla="*/ 1547812 w 3903662"/>
                  <a:gd name="connsiteY276" fmla="*/ 2084389 h 3205164"/>
                  <a:gd name="connsiteX277" fmla="*/ 1546224 w 3903662"/>
                  <a:gd name="connsiteY277" fmla="*/ 2058989 h 3205164"/>
                  <a:gd name="connsiteX278" fmla="*/ 1547812 w 3903662"/>
                  <a:gd name="connsiteY278" fmla="*/ 2033589 h 3205164"/>
                  <a:gd name="connsiteX279" fmla="*/ 1548606 w 3903662"/>
                  <a:gd name="connsiteY279" fmla="*/ 2008983 h 3205164"/>
                  <a:gd name="connsiteX280" fmla="*/ 1550987 w 3903662"/>
                  <a:gd name="connsiteY280" fmla="*/ 1982789 h 3205164"/>
                  <a:gd name="connsiteX281" fmla="*/ 1552574 w 3903662"/>
                  <a:gd name="connsiteY281" fmla="*/ 1958182 h 3205164"/>
                  <a:gd name="connsiteX282" fmla="*/ 1556543 w 3903662"/>
                  <a:gd name="connsiteY282" fmla="*/ 1933576 h 3205164"/>
                  <a:gd name="connsiteX283" fmla="*/ 1560512 w 3903662"/>
                  <a:gd name="connsiteY283" fmla="*/ 1908970 h 3205164"/>
                  <a:gd name="connsiteX284" fmla="*/ 1565274 w 3903662"/>
                  <a:gd name="connsiteY284" fmla="*/ 1884364 h 3205164"/>
                  <a:gd name="connsiteX285" fmla="*/ 1570831 w 3903662"/>
                  <a:gd name="connsiteY285" fmla="*/ 1859757 h 3205164"/>
                  <a:gd name="connsiteX286" fmla="*/ 1577181 w 3903662"/>
                  <a:gd name="connsiteY286" fmla="*/ 1836739 h 3205164"/>
                  <a:gd name="connsiteX287" fmla="*/ 1584324 w 3903662"/>
                  <a:gd name="connsiteY287" fmla="*/ 1812926 h 3205164"/>
                  <a:gd name="connsiteX288" fmla="*/ 1591468 w 3903662"/>
                  <a:gd name="connsiteY288" fmla="*/ 1789114 h 3205164"/>
                  <a:gd name="connsiteX289" fmla="*/ 1600199 w 3903662"/>
                  <a:gd name="connsiteY289" fmla="*/ 1765301 h 3205164"/>
                  <a:gd name="connsiteX290" fmla="*/ 1608931 w 3903662"/>
                  <a:gd name="connsiteY290" fmla="*/ 1743076 h 3205164"/>
                  <a:gd name="connsiteX291" fmla="*/ 1618456 w 3903662"/>
                  <a:gd name="connsiteY291" fmla="*/ 1720851 h 3205164"/>
                  <a:gd name="connsiteX292" fmla="*/ 1628774 w 3903662"/>
                  <a:gd name="connsiteY292" fmla="*/ 1697832 h 3205164"/>
                  <a:gd name="connsiteX293" fmla="*/ 1639887 w 3903662"/>
                  <a:gd name="connsiteY293" fmla="*/ 1675608 h 3205164"/>
                  <a:gd name="connsiteX294" fmla="*/ 1650999 w 3903662"/>
                  <a:gd name="connsiteY294" fmla="*/ 1652589 h 3205164"/>
                  <a:gd name="connsiteX295" fmla="*/ 1663699 w 3903662"/>
                  <a:gd name="connsiteY295" fmla="*/ 1631158 h 3205164"/>
                  <a:gd name="connsiteX296" fmla="*/ 1675606 w 3903662"/>
                  <a:gd name="connsiteY296" fmla="*/ 1609726 h 3205164"/>
                  <a:gd name="connsiteX297" fmla="*/ 1689099 w 3903662"/>
                  <a:gd name="connsiteY297" fmla="*/ 1589089 h 3205164"/>
                  <a:gd name="connsiteX298" fmla="*/ 1703387 w 3903662"/>
                  <a:gd name="connsiteY298" fmla="*/ 1568451 h 3205164"/>
                  <a:gd name="connsiteX299" fmla="*/ 1717674 w 3903662"/>
                  <a:gd name="connsiteY299" fmla="*/ 1548608 h 3205164"/>
                  <a:gd name="connsiteX300" fmla="*/ 1731962 w 3903662"/>
                  <a:gd name="connsiteY300" fmla="*/ 1527970 h 3205164"/>
                  <a:gd name="connsiteX301" fmla="*/ 1748631 w 3903662"/>
                  <a:gd name="connsiteY301" fmla="*/ 1508126 h 3205164"/>
                  <a:gd name="connsiteX302" fmla="*/ 1763712 w 3903662"/>
                  <a:gd name="connsiteY302" fmla="*/ 1489076 h 3205164"/>
                  <a:gd name="connsiteX303" fmla="*/ 1781174 w 3903662"/>
                  <a:gd name="connsiteY303" fmla="*/ 1469233 h 3205164"/>
                  <a:gd name="connsiteX304" fmla="*/ 1798637 w 3903662"/>
                  <a:gd name="connsiteY304" fmla="*/ 1450976 h 3205164"/>
                  <a:gd name="connsiteX305" fmla="*/ 1816099 w 3903662"/>
                  <a:gd name="connsiteY305" fmla="*/ 1432720 h 3205164"/>
                  <a:gd name="connsiteX306" fmla="*/ 1834356 w 3903662"/>
                  <a:gd name="connsiteY306" fmla="*/ 1413670 h 3205164"/>
                  <a:gd name="connsiteX307" fmla="*/ 1853406 w 3903662"/>
                  <a:gd name="connsiteY307" fmla="*/ 1396208 h 3205164"/>
                  <a:gd name="connsiteX308" fmla="*/ 1892299 w 3903662"/>
                  <a:gd name="connsiteY308" fmla="*/ 1361283 h 3205164"/>
                  <a:gd name="connsiteX309" fmla="*/ 1932781 w 3903662"/>
                  <a:gd name="connsiteY309" fmla="*/ 1329533 h 3205164"/>
                  <a:gd name="connsiteX310" fmla="*/ 1976437 w 3903662"/>
                  <a:gd name="connsiteY310" fmla="*/ 1297783 h 3205164"/>
                  <a:gd name="connsiteX311" fmla="*/ 2020093 w 3903662"/>
                  <a:gd name="connsiteY311" fmla="*/ 1269208 h 3205164"/>
                  <a:gd name="connsiteX312" fmla="*/ 2066131 w 3903662"/>
                  <a:gd name="connsiteY312" fmla="*/ 1241426 h 3205164"/>
                  <a:gd name="connsiteX313" fmla="*/ 2114549 w 3903662"/>
                  <a:gd name="connsiteY313" fmla="*/ 1216026 h 3205164"/>
                  <a:gd name="connsiteX314" fmla="*/ 2163762 w 3903662"/>
                  <a:gd name="connsiteY314" fmla="*/ 1192214 h 3205164"/>
                  <a:gd name="connsiteX315" fmla="*/ 2215356 w 3903662"/>
                  <a:gd name="connsiteY315" fmla="*/ 1170783 h 3205164"/>
                  <a:gd name="connsiteX316" fmla="*/ 2266156 w 3903662"/>
                  <a:gd name="connsiteY316" fmla="*/ 1150145 h 3205164"/>
                  <a:gd name="connsiteX317" fmla="*/ 2320924 w 3903662"/>
                  <a:gd name="connsiteY317" fmla="*/ 1132683 h 3205164"/>
                  <a:gd name="connsiteX318" fmla="*/ 2374899 w 3903662"/>
                  <a:gd name="connsiteY318" fmla="*/ 1117601 h 3205164"/>
                  <a:gd name="connsiteX319" fmla="*/ 2431256 w 3903662"/>
                  <a:gd name="connsiteY319" fmla="*/ 1104108 h 3205164"/>
                  <a:gd name="connsiteX320" fmla="*/ 2459037 w 3903662"/>
                  <a:gd name="connsiteY320" fmla="*/ 1099345 h 3205164"/>
                  <a:gd name="connsiteX321" fmla="*/ 2487612 w 3903662"/>
                  <a:gd name="connsiteY321" fmla="*/ 1092995 h 3205164"/>
                  <a:gd name="connsiteX322" fmla="*/ 2516187 w 3903662"/>
                  <a:gd name="connsiteY322" fmla="*/ 1089026 h 3205164"/>
                  <a:gd name="connsiteX323" fmla="*/ 2546349 w 3903662"/>
                  <a:gd name="connsiteY323" fmla="*/ 1085058 h 3205164"/>
                  <a:gd name="connsiteX324" fmla="*/ 2574924 w 3903662"/>
                  <a:gd name="connsiteY324" fmla="*/ 1081883 h 3205164"/>
                  <a:gd name="connsiteX325" fmla="*/ 2604293 w 3903662"/>
                  <a:gd name="connsiteY325" fmla="*/ 1078708 h 3205164"/>
                  <a:gd name="connsiteX326" fmla="*/ 2634456 w 3903662"/>
                  <a:gd name="connsiteY326" fmla="*/ 1076326 h 3205164"/>
                  <a:gd name="connsiteX327" fmla="*/ 2665412 w 3903662"/>
                  <a:gd name="connsiteY327" fmla="*/ 1074739 h 3205164"/>
                  <a:gd name="connsiteX328" fmla="*/ 1880393 w 3903662"/>
                  <a:gd name="connsiteY328" fmla="*/ 574675 h 3205164"/>
                  <a:gd name="connsiteX329" fmla="*/ 1859756 w 3903662"/>
                  <a:gd name="connsiteY329" fmla="*/ 575469 h 3205164"/>
                  <a:gd name="connsiteX330" fmla="*/ 1839912 w 3903662"/>
                  <a:gd name="connsiteY330" fmla="*/ 578644 h 3205164"/>
                  <a:gd name="connsiteX331" fmla="*/ 1821656 w 3903662"/>
                  <a:gd name="connsiteY331" fmla="*/ 582613 h 3205164"/>
                  <a:gd name="connsiteX332" fmla="*/ 1803400 w 3903662"/>
                  <a:gd name="connsiteY332" fmla="*/ 589757 h 3205164"/>
                  <a:gd name="connsiteX333" fmla="*/ 1785937 w 3903662"/>
                  <a:gd name="connsiteY333" fmla="*/ 596900 h 3205164"/>
                  <a:gd name="connsiteX334" fmla="*/ 1770062 w 3903662"/>
                  <a:gd name="connsiteY334" fmla="*/ 607219 h 3205164"/>
                  <a:gd name="connsiteX335" fmla="*/ 1754981 w 3903662"/>
                  <a:gd name="connsiteY335" fmla="*/ 617538 h 3205164"/>
                  <a:gd name="connsiteX336" fmla="*/ 1740693 w 3903662"/>
                  <a:gd name="connsiteY336" fmla="*/ 629444 h 3205164"/>
                  <a:gd name="connsiteX337" fmla="*/ 1727993 w 3903662"/>
                  <a:gd name="connsiteY337" fmla="*/ 642938 h 3205164"/>
                  <a:gd name="connsiteX338" fmla="*/ 1716881 w 3903662"/>
                  <a:gd name="connsiteY338" fmla="*/ 658813 h 3205164"/>
                  <a:gd name="connsiteX339" fmla="*/ 1708150 w 3903662"/>
                  <a:gd name="connsiteY339" fmla="*/ 673894 h 3205164"/>
                  <a:gd name="connsiteX340" fmla="*/ 1699418 w 3903662"/>
                  <a:gd name="connsiteY340" fmla="*/ 690563 h 3205164"/>
                  <a:gd name="connsiteX341" fmla="*/ 1692275 w 3903662"/>
                  <a:gd name="connsiteY341" fmla="*/ 708025 h 3205164"/>
                  <a:gd name="connsiteX342" fmla="*/ 1687512 w 3903662"/>
                  <a:gd name="connsiteY342" fmla="*/ 726282 h 3205164"/>
                  <a:gd name="connsiteX343" fmla="*/ 1685131 w 3903662"/>
                  <a:gd name="connsiteY343" fmla="*/ 744538 h 3205164"/>
                  <a:gd name="connsiteX344" fmla="*/ 1684337 w 3903662"/>
                  <a:gd name="connsiteY344" fmla="*/ 764382 h 3205164"/>
                  <a:gd name="connsiteX345" fmla="*/ 1685131 w 3903662"/>
                  <a:gd name="connsiteY345" fmla="*/ 783432 h 3205164"/>
                  <a:gd name="connsiteX346" fmla="*/ 1687512 w 3903662"/>
                  <a:gd name="connsiteY346" fmla="*/ 801688 h 3205164"/>
                  <a:gd name="connsiteX347" fmla="*/ 1692275 w 3903662"/>
                  <a:gd name="connsiteY347" fmla="*/ 820738 h 3205164"/>
                  <a:gd name="connsiteX348" fmla="*/ 1699418 w 3903662"/>
                  <a:gd name="connsiteY348" fmla="*/ 838201 h 3205164"/>
                  <a:gd name="connsiteX349" fmla="*/ 1708150 w 3903662"/>
                  <a:gd name="connsiteY349" fmla="*/ 854076 h 3205164"/>
                  <a:gd name="connsiteX350" fmla="*/ 1716881 w 3903662"/>
                  <a:gd name="connsiteY350" fmla="*/ 869951 h 3205164"/>
                  <a:gd name="connsiteX351" fmla="*/ 1727993 w 3903662"/>
                  <a:gd name="connsiteY351" fmla="*/ 885032 h 3205164"/>
                  <a:gd name="connsiteX352" fmla="*/ 1740693 w 3903662"/>
                  <a:gd name="connsiteY352" fmla="*/ 898526 h 3205164"/>
                  <a:gd name="connsiteX353" fmla="*/ 1754981 w 3903662"/>
                  <a:gd name="connsiteY353" fmla="*/ 910432 h 3205164"/>
                  <a:gd name="connsiteX354" fmla="*/ 1770062 w 3903662"/>
                  <a:gd name="connsiteY354" fmla="*/ 920751 h 3205164"/>
                  <a:gd name="connsiteX355" fmla="*/ 1785937 w 3903662"/>
                  <a:gd name="connsiteY355" fmla="*/ 931069 h 3205164"/>
                  <a:gd name="connsiteX356" fmla="*/ 1803400 w 3903662"/>
                  <a:gd name="connsiteY356" fmla="*/ 939801 h 3205164"/>
                  <a:gd name="connsiteX357" fmla="*/ 1821656 w 3903662"/>
                  <a:gd name="connsiteY357" fmla="*/ 945357 h 3205164"/>
                  <a:gd name="connsiteX358" fmla="*/ 1839912 w 3903662"/>
                  <a:gd name="connsiteY358" fmla="*/ 949326 h 3205164"/>
                  <a:gd name="connsiteX359" fmla="*/ 1859756 w 3903662"/>
                  <a:gd name="connsiteY359" fmla="*/ 952501 h 3205164"/>
                  <a:gd name="connsiteX360" fmla="*/ 1880393 w 3903662"/>
                  <a:gd name="connsiteY360" fmla="*/ 954088 h 3205164"/>
                  <a:gd name="connsiteX361" fmla="*/ 1899443 w 3903662"/>
                  <a:gd name="connsiteY361" fmla="*/ 952501 h 3205164"/>
                  <a:gd name="connsiteX362" fmla="*/ 1919287 w 3903662"/>
                  <a:gd name="connsiteY362" fmla="*/ 949326 h 3205164"/>
                  <a:gd name="connsiteX363" fmla="*/ 1937543 w 3903662"/>
                  <a:gd name="connsiteY363" fmla="*/ 945357 h 3205164"/>
                  <a:gd name="connsiteX364" fmla="*/ 1955800 w 3903662"/>
                  <a:gd name="connsiteY364" fmla="*/ 939801 h 3205164"/>
                  <a:gd name="connsiteX365" fmla="*/ 1973262 w 3903662"/>
                  <a:gd name="connsiteY365" fmla="*/ 931069 h 3205164"/>
                  <a:gd name="connsiteX366" fmla="*/ 1988343 w 3903662"/>
                  <a:gd name="connsiteY366" fmla="*/ 920751 h 3205164"/>
                  <a:gd name="connsiteX367" fmla="*/ 2004218 w 3903662"/>
                  <a:gd name="connsiteY367" fmla="*/ 910432 h 3205164"/>
                  <a:gd name="connsiteX368" fmla="*/ 2018506 w 3903662"/>
                  <a:gd name="connsiteY368" fmla="*/ 898526 h 3205164"/>
                  <a:gd name="connsiteX369" fmla="*/ 2030412 w 3903662"/>
                  <a:gd name="connsiteY369" fmla="*/ 885032 h 3205164"/>
                  <a:gd name="connsiteX370" fmla="*/ 2042318 w 3903662"/>
                  <a:gd name="connsiteY370" fmla="*/ 869951 h 3205164"/>
                  <a:gd name="connsiteX371" fmla="*/ 2051050 w 3903662"/>
                  <a:gd name="connsiteY371" fmla="*/ 854076 h 3205164"/>
                  <a:gd name="connsiteX372" fmla="*/ 2059781 w 3903662"/>
                  <a:gd name="connsiteY372" fmla="*/ 838201 h 3205164"/>
                  <a:gd name="connsiteX373" fmla="*/ 2066925 w 3903662"/>
                  <a:gd name="connsiteY373" fmla="*/ 820738 h 3205164"/>
                  <a:gd name="connsiteX374" fmla="*/ 2071687 w 3903662"/>
                  <a:gd name="connsiteY374" fmla="*/ 801688 h 3205164"/>
                  <a:gd name="connsiteX375" fmla="*/ 2074068 w 3903662"/>
                  <a:gd name="connsiteY375" fmla="*/ 783432 h 3205164"/>
                  <a:gd name="connsiteX376" fmla="*/ 2074862 w 3903662"/>
                  <a:gd name="connsiteY376" fmla="*/ 764382 h 3205164"/>
                  <a:gd name="connsiteX377" fmla="*/ 2074068 w 3903662"/>
                  <a:gd name="connsiteY377" fmla="*/ 744538 h 3205164"/>
                  <a:gd name="connsiteX378" fmla="*/ 2071687 w 3903662"/>
                  <a:gd name="connsiteY378" fmla="*/ 726282 h 3205164"/>
                  <a:gd name="connsiteX379" fmla="*/ 2066925 w 3903662"/>
                  <a:gd name="connsiteY379" fmla="*/ 708025 h 3205164"/>
                  <a:gd name="connsiteX380" fmla="*/ 2059781 w 3903662"/>
                  <a:gd name="connsiteY380" fmla="*/ 690563 h 3205164"/>
                  <a:gd name="connsiteX381" fmla="*/ 2051050 w 3903662"/>
                  <a:gd name="connsiteY381" fmla="*/ 673894 h 3205164"/>
                  <a:gd name="connsiteX382" fmla="*/ 2042318 w 3903662"/>
                  <a:gd name="connsiteY382" fmla="*/ 658813 h 3205164"/>
                  <a:gd name="connsiteX383" fmla="*/ 2030412 w 3903662"/>
                  <a:gd name="connsiteY383" fmla="*/ 642938 h 3205164"/>
                  <a:gd name="connsiteX384" fmla="*/ 2018506 w 3903662"/>
                  <a:gd name="connsiteY384" fmla="*/ 629444 h 3205164"/>
                  <a:gd name="connsiteX385" fmla="*/ 2004218 w 3903662"/>
                  <a:gd name="connsiteY385" fmla="*/ 617538 h 3205164"/>
                  <a:gd name="connsiteX386" fmla="*/ 1988343 w 3903662"/>
                  <a:gd name="connsiteY386" fmla="*/ 607219 h 3205164"/>
                  <a:gd name="connsiteX387" fmla="*/ 1973262 w 3903662"/>
                  <a:gd name="connsiteY387" fmla="*/ 596900 h 3205164"/>
                  <a:gd name="connsiteX388" fmla="*/ 1955800 w 3903662"/>
                  <a:gd name="connsiteY388" fmla="*/ 589757 h 3205164"/>
                  <a:gd name="connsiteX389" fmla="*/ 1937543 w 3903662"/>
                  <a:gd name="connsiteY389" fmla="*/ 582613 h 3205164"/>
                  <a:gd name="connsiteX390" fmla="*/ 1919287 w 3903662"/>
                  <a:gd name="connsiteY390" fmla="*/ 578644 h 3205164"/>
                  <a:gd name="connsiteX391" fmla="*/ 1899443 w 3903662"/>
                  <a:gd name="connsiteY391" fmla="*/ 575469 h 3205164"/>
                  <a:gd name="connsiteX392" fmla="*/ 908446 w 3903662"/>
                  <a:gd name="connsiteY392" fmla="*/ 574675 h 3205164"/>
                  <a:gd name="connsiteX393" fmla="*/ 887767 w 3903662"/>
                  <a:gd name="connsiteY393" fmla="*/ 575469 h 3205164"/>
                  <a:gd name="connsiteX394" fmla="*/ 868678 w 3903662"/>
                  <a:gd name="connsiteY394" fmla="*/ 578644 h 3205164"/>
                  <a:gd name="connsiteX395" fmla="*/ 850385 w 3903662"/>
                  <a:gd name="connsiteY395" fmla="*/ 582613 h 3205164"/>
                  <a:gd name="connsiteX396" fmla="*/ 831296 w 3903662"/>
                  <a:gd name="connsiteY396" fmla="*/ 589757 h 3205164"/>
                  <a:gd name="connsiteX397" fmla="*/ 815389 w 3903662"/>
                  <a:gd name="connsiteY397" fmla="*/ 596900 h 3205164"/>
                  <a:gd name="connsiteX398" fmla="*/ 798686 w 3903662"/>
                  <a:gd name="connsiteY398" fmla="*/ 607219 h 3205164"/>
                  <a:gd name="connsiteX399" fmla="*/ 783574 w 3903662"/>
                  <a:gd name="connsiteY399" fmla="*/ 617538 h 3205164"/>
                  <a:gd name="connsiteX400" fmla="*/ 770053 w 3903662"/>
                  <a:gd name="connsiteY400" fmla="*/ 629444 h 3205164"/>
                  <a:gd name="connsiteX401" fmla="*/ 756532 w 3903662"/>
                  <a:gd name="connsiteY401" fmla="*/ 642938 h 3205164"/>
                  <a:gd name="connsiteX402" fmla="*/ 745397 w 3903662"/>
                  <a:gd name="connsiteY402" fmla="*/ 658813 h 3205164"/>
                  <a:gd name="connsiteX403" fmla="*/ 735853 w 3903662"/>
                  <a:gd name="connsiteY403" fmla="*/ 673894 h 3205164"/>
                  <a:gd name="connsiteX404" fmla="*/ 727899 w 3903662"/>
                  <a:gd name="connsiteY404" fmla="*/ 690563 h 3205164"/>
                  <a:gd name="connsiteX405" fmla="*/ 720741 w 3903662"/>
                  <a:gd name="connsiteY405" fmla="*/ 708025 h 3205164"/>
                  <a:gd name="connsiteX406" fmla="*/ 716764 w 3903662"/>
                  <a:gd name="connsiteY406" fmla="*/ 726282 h 3205164"/>
                  <a:gd name="connsiteX407" fmla="*/ 713583 w 3903662"/>
                  <a:gd name="connsiteY407" fmla="*/ 744538 h 3205164"/>
                  <a:gd name="connsiteX408" fmla="*/ 712787 w 3903662"/>
                  <a:gd name="connsiteY408" fmla="*/ 764382 h 3205164"/>
                  <a:gd name="connsiteX409" fmla="*/ 713583 w 3903662"/>
                  <a:gd name="connsiteY409" fmla="*/ 783432 h 3205164"/>
                  <a:gd name="connsiteX410" fmla="*/ 716764 w 3903662"/>
                  <a:gd name="connsiteY410" fmla="*/ 801688 h 3205164"/>
                  <a:gd name="connsiteX411" fmla="*/ 720741 w 3903662"/>
                  <a:gd name="connsiteY411" fmla="*/ 820738 h 3205164"/>
                  <a:gd name="connsiteX412" fmla="*/ 727899 w 3903662"/>
                  <a:gd name="connsiteY412" fmla="*/ 838201 h 3205164"/>
                  <a:gd name="connsiteX413" fmla="*/ 735853 w 3903662"/>
                  <a:gd name="connsiteY413" fmla="*/ 854076 h 3205164"/>
                  <a:gd name="connsiteX414" fmla="*/ 745397 w 3903662"/>
                  <a:gd name="connsiteY414" fmla="*/ 869951 h 3205164"/>
                  <a:gd name="connsiteX415" fmla="*/ 756532 w 3903662"/>
                  <a:gd name="connsiteY415" fmla="*/ 885032 h 3205164"/>
                  <a:gd name="connsiteX416" fmla="*/ 770053 w 3903662"/>
                  <a:gd name="connsiteY416" fmla="*/ 898526 h 3205164"/>
                  <a:gd name="connsiteX417" fmla="*/ 783574 w 3903662"/>
                  <a:gd name="connsiteY417" fmla="*/ 910432 h 3205164"/>
                  <a:gd name="connsiteX418" fmla="*/ 798686 w 3903662"/>
                  <a:gd name="connsiteY418" fmla="*/ 920751 h 3205164"/>
                  <a:gd name="connsiteX419" fmla="*/ 815389 w 3903662"/>
                  <a:gd name="connsiteY419" fmla="*/ 931069 h 3205164"/>
                  <a:gd name="connsiteX420" fmla="*/ 831296 w 3903662"/>
                  <a:gd name="connsiteY420" fmla="*/ 939801 h 3205164"/>
                  <a:gd name="connsiteX421" fmla="*/ 850385 w 3903662"/>
                  <a:gd name="connsiteY421" fmla="*/ 945357 h 3205164"/>
                  <a:gd name="connsiteX422" fmla="*/ 868678 w 3903662"/>
                  <a:gd name="connsiteY422" fmla="*/ 949326 h 3205164"/>
                  <a:gd name="connsiteX423" fmla="*/ 887767 w 3903662"/>
                  <a:gd name="connsiteY423" fmla="*/ 952501 h 3205164"/>
                  <a:gd name="connsiteX424" fmla="*/ 908446 w 3903662"/>
                  <a:gd name="connsiteY424" fmla="*/ 954088 h 3205164"/>
                  <a:gd name="connsiteX425" fmla="*/ 928330 w 3903662"/>
                  <a:gd name="connsiteY425" fmla="*/ 952501 h 3205164"/>
                  <a:gd name="connsiteX426" fmla="*/ 947419 w 3903662"/>
                  <a:gd name="connsiteY426" fmla="*/ 949326 h 3205164"/>
                  <a:gd name="connsiteX427" fmla="*/ 967303 w 3903662"/>
                  <a:gd name="connsiteY427" fmla="*/ 945357 h 3205164"/>
                  <a:gd name="connsiteX428" fmla="*/ 984801 w 3903662"/>
                  <a:gd name="connsiteY428" fmla="*/ 939801 h 3205164"/>
                  <a:gd name="connsiteX429" fmla="*/ 1002299 w 3903662"/>
                  <a:gd name="connsiteY429" fmla="*/ 931069 h 3205164"/>
                  <a:gd name="connsiteX430" fmla="*/ 1018206 w 3903662"/>
                  <a:gd name="connsiteY430" fmla="*/ 920751 h 3205164"/>
                  <a:gd name="connsiteX431" fmla="*/ 1033318 w 3903662"/>
                  <a:gd name="connsiteY431" fmla="*/ 910432 h 3205164"/>
                  <a:gd name="connsiteX432" fmla="*/ 1047634 w 3903662"/>
                  <a:gd name="connsiteY432" fmla="*/ 898526 h 3205164"/>
                  <a:gd name="connsiteX433" fmla="*/ 1059565 w 3903662"/>
                  <a:gd name="connsiteY433" fmla="*/ 885032 h 3205164"/>
                  <a:gd name="connsiteX434" fmla="*/ 1070700 w 3903662"/>
                  <a:gd name="connsiteY434" fmla="*/ 869951 h 3205164"/>
                  <a:gd name="connsiteX435" fmla="*/ 1081039 w 3903662"/>
                  <a:gd name="connsiteY435" fmla="*/ 854076 h 3205164"/>
                  <a:gd name="connsiteX436" fmla="*/ 1089788 w 3903662"/>
                  <a:gd name="connsiteY436" fmla="*/ 838201 h 3205164"/>
                  <a:gd name="connsiteX437" fmla="*/ 1095356 w 3903662"/>
                  <a:gd name="connsiteY437" fmla="*/ 820738 h 3205164"/>
                  <a:gd name="connsiteX438" fmla="*/ 1100923 w 3903662"/>
                  <a:gd name="connsiteY438" fmla="*/ 801688 h 3205164"/>
                  <a:gd name="connsiteX439" fmla="*/ 1104105 w 3903662"/>
                  <a:gd name="connsiteY439" fmla="*/ 783432 h 3205164"/>
                  <a:gd name="connsiteX440" fmla="*/ 1104900 w 3903662"/>
                  <a:gd name="connsiteY440" fmla="*/ 764382 h 3205164"/>
                  <a:gd name="connsiteX441" fmla="*/ 1104105 w 3903662"/>
                  <a:gd name="connsiteY441" fmla="*/ 744538 h 3205164"/>
                  <a:gd name="connsiteX442" fmla="*/ 1100923 w 3903662"/>
                  <a:gd name="connsiteY442" fmla="*/ 726282 h 3205164"/>
                  <a:gd name="connsiteX443" fmla="*/ 1095356 w 3903662"/>
                  <a:gd name="connsiteY443" fmla="*/ 708025 h 3205164"/>
                  <a:gd name="connsiteX444" fmla="*/ 1089788 w 3903662"/>
                  <a:gd name="connsiteY444" fmla="*/ 690563 h 3205164"/>
                  <a:gd name="connsiteX445" fmla="*/ 1081039 w 3903662"/>
                  <a:gd name="connsiteY445" fmla="*/ 673894 h 3205164"/>
                  <a:gd name="connsiteX446" fmla="*/ 1070700 w 3903662"/>
                  <a:gd name="connsiteY446" fmla="*/ 658813 h 3205164"/>
                  <a:gd name="connsiteX447" fmla="*/ 1059565 w 3903662"/>
                  <a:gd name="connsiteY447" fmla="*/ 642938 h 3205164"/>
                  <a:gd name="connsiteX448" fmla="*/ 1047634 w 3903662"/>
                  <a:gd name="connsiteY448" fmla="*/ 629444 h 3205164"/>
                  <a:gd name="connsiteX449" fmla="*/ 1033318 w 3903662"/>
                  <a:gd name="connsiteY449" fmla="*/ 617538 h 3205164"/>
                  <a:gd name="connsiteX450" fmla="*/ 1018206 w 3903662"/>
                  <a:gd name="connsiteY450" fmla="*/ 607219 h 3205164"/>
                  <a:gd name="connsiteX451" fmla="*/ 1002299 w 3903662"/>
                  <a:gd name="connsiteY451" fmla="*/ 596900 h 3205164"/>
                  <a:gd name="connsiteX452" fmla="*/ 984801 w 3903662"/>
                  <a:gd name="connsiteY452" fmla="*/ 589757 h 3205164"/>
                  <a:gd name="connsiteX453" fmla="*/ 967303 w 3903662"/>
                  <a:gd name="connsiteY453" fmla="*/ 582613 h 3205164"/>
                  <a:gd name="connsiteX454" fmla="*/ 947419 w 3903662"/>
                  <a:gd name="connsiteY454" fmla="*/ 578644 h 3205164"/>
                  <a:gd name="connsiteX455" fmla="*/ 928330 w 3903662"/>
                  <a:gd name="connsiteY455" fmla="*/ 575469 h 3205164"/>
                  <a:gd name="connsiteX456" fmla="*/ 1394220 w 3903662"/>
                  <a:gd name="connsiteY456" fmla="*/ 0 h 3205164"/>
                  <a:gd name="connsiteX457" fmla="*/ 1427548 w 3903662"/>
                  <a:gd name="connsiteY457" fmla="*/ 0 h 3205164"/>
                  <a:gd name="connsiteX458" fmla="*/ 1460083 w 3903662"/>
                  <a:gd name="connsiteY458" fmla="*/ 794 h 3205164"/>
                  <a:gd name="connsiteX459" fmla="*/ 1491823 w 3903662"/>
                  <a:gd name="connsiteY459" fmla="*/ 3174 h 3205164"/>
                  <a:gd name="connsiteX460" fmla="*/ 1523564 w 3903662"/>
                  <a:gd name="connsiteY460" fmla="*/ 4761 h 3205164"/>
                  <a:gd name="connsiteX461" fmla="*/ 1587046 w 3903662"/>
                  <a:gd name="connsiteY461" fmla="*/ 11109 h 3205164"/>
                  <a:gd name="connsiteX462" fmla="*/ 1649735 w 3903662"/>
                  <a:gd name="connsiteY462" fmla="*/ 19838 h 3205164"/>
                  <a:gd name="connsiteX463" fmla="*/ 1710836 w 3903662"/>
                  <a:gd name="connsiteY463" fmla="*/ 30947 h 3205164"/>
                  <a:gd name="connsiteX464" fmla="*/ 1771937 w 3903662"/>
                  <a:gd name="connsiteY464" fmla="*/ 42849 h 3205164"/>
                  <a:gd name="connsiteX465" fmla="*/ 1831451 w 3903662"/>
                  <a:gd name="connsiteY465" fmla="*/ 58719 h 3205164"/>
                  <a:gd name="connsiteX466" fmla="*/ 1889379 w 3903662"/>
                  <a:gd name="connsiteY466" fmla="*/ 76176 h 3205164"/>
                  <a:gd name="connsiteX467" fmla="*/ 1946512 w 3903662"/>
                  <a:gd name="connsiteY467" fmla="*/ 95220 h 3205164"/>
                  <a:gd name="connsiteX468" fmla="*/ 2002059 w 3903662"/>
                  <a:gd name="connsiteY468" fmla="*/ 116645 h 3205164"/>
                  <a:gd name="connsiteX469" fmla="*/ 2056812 w 3903662"/>
                  <a:gd name="connsiteY469" fmla="*/ 140450 h 3205164"/>
                  <a:gd name="connsiteX470" fmla="*/ 2109978 w 3903662"/>
                  <a:gd name="connsiteY470" fmla="*/ 165048 h 3205164"/>
                  <a:gd name="connsiteX471" fmla="*/ 2160763 w 3903662"/>
                  <a:gd name="connsiteY471" fmla="*/ 192821 h 3205164"/>
                  <a:gd name="connsiteX472" fmla="*/ 2211549 w 3903662"/>
                  <a:gd name="connsiteY472" fmla="*/ 221387 h 3205164"/>
                  <a:gd name="connsiteX473" fmla="*/ 2259160 w 3903662"/>
                  <a:gd name="connsiteY473" fmla="*/ 252333 h 3205164"/>
                  <a:gd name="connsiteX474" fmla="*/ 2306772 w 3903662"/>
                  <a:gd name="connsiteY474" fmla="*/ 284073 h 3205164"/>
                  <a:gd name="connsiteX475" fmla="*/ 2352002 w 3903662"/>
                  <a:gd name="connsiteY475" fmla="*/ 318987 h 3205164"/>
                  <a:gd name="connsiteX476" fmla="*/ 2394853 w 3903662"/>
                  <a:gd name="connsiteY476" fmla="*/ 353901 h 3205164"/>
                  <a:gd name="connsiteX477" fmla="*/ 2436116 w 3903662"/>
                  <a:gd name="connsiteY477" fmla="*/ 390402 h 3205164"/>
                  <a:gd name="connsiteX478" fmla="*/ 2475792 w 3903662"/>
                  <a:gd name="connsiteY478" fmla="*/ 429284 h 3205164"/>
                  <a:gd name="connsiteX479" fmla="*/ 2513088 w 3903662"/>
                  <a:gd name="connsiteY479" fmla="*/ 469753 h 3205164"/>
                  <a:gd name="connsiteX480" fmla="*/ 2531339 w 3903662"/>
                  <a:gd name="connsiteY480" fmla="*/ 489590 h 3205164"/>
                  <a:gd name="connsiteX481" fmla="*/ 2547209 w 3903662"/>
                  <a:gd name="connsiteY481" fmla="*/ 510221 h 3205164"/>
                  <a:gd name="connsiteX482" fmla="*/ 2564667 w 3903662"/>
                  <a:gd name="connsiteY482" fmla="*/ 531646 h 3205164"/>
                  <a:gd name="connsiteX483" fmla="*/ 2581331 w 3903662"/>
                  <a:gd name="connsiteY483" fmla="*/ 553864 h 3205164"/>
                  <a:gd name="connsiteX484" fmla="*/ 2596407 w 3903662"/>
                  <a:gd name="connsiteY484" fmla="*/ 575288 h 3205164"/>
                  <a:gd name="connsiteX485" fmla="*/ 2612278 w 3903662"/>
                  <a:gd name="connsiteY485" fmla="*/ 597506 h 3205164"/>
                  <a:gd name="connsiteX486" fmla="*/ 2626561 w 3903662"/>
                  <a:gd name="connsiteY486" fmla="*/ 620518 h 3205164"/>
                  <a:gd name="connsiteX487" fmla="*/ 2640845 w 3903662"/>
                  <a:gd name="connsiteY487" fmla="*/ 642736 h 3205164"/>
                  <a:gd name="connsiteX488" fmla="*/ 2654335 w 3903662"/>
                  <a:gd name="connsiteY488" fmla="*/ 666541 h 3205164"/>
                  <a:gd name="connsiteX489" fmla="*/ 2667825 w 3903662"/>
                  <a:gd name="connsiteY489" fmla="*/ 688759 h 3205164"/>
                  <a:gd name="connsiteX490" fmla="*/ 2679727 w 3903662"/>
                  <a:gd name="connsiteY490" fmla="*/ 712564 h 3205164"/>
                  <a:gd name="connsiteX491" fmla="*/ 2690837 w 3903662"/>
                  <a:gd name="connsiteY491" fmla="*/ 735575 h 3205164"/>
                  <a:gd name="connsiteX492" fmla="*/ 2701946 w 3903662"/>
                  <a:gd name="connsiteY492" fmla="*/ 760174 h 3205164"/>
                  <a:gd name="connsiteX493" fmla="*/ 2712262 w 3903662"/>
                  <a:gd name="connsiteY493" fmla="*/ 784772 h 3205164"/>
                  <a:gd name="connsiteX494" fmla="*/ 2722578 w 3903662"/>
                  <a:gd name="connsiteY494" fmla="*/ 809371 h 3205164"/>
                  <a:gd name="connsiteX495" fmla="*/ 2732100 w 3903662"/>
                  <a:gd name="connsiteY495" fmla="*/ 833969 h 3205164"/>
                  <a:gd name="connsiteX496" fmla="*/ 2740035 w 3903662"/>
                  <a:gd name="connsiteY496" fmla="*/ 858568 h 3205164"/>
                  <a:gd name="connsiteX497" fmla="*/ 2748764 w 3903662"/>
                  <a:gd name="connsiteY497" fmla="*/ 884753 h 3205164"/>
                  <a:gd name="connsiteX498" fmla="*/ 2755906 w 3903662"/>
                  <a:gd name="connsiteY498" fmla="*/ 910145 h 3205164"/>
                  <a:gd name="connsiteX499" fmla="*/ 2761460 w 3903662"/>
                  <a:gd name="connsiteY499" fmla="*/ 935537 h 3205164"/>
                  <a:gd name="connsiteX500" fmla="*/ 2767808 w 3903662"/>
                  <a:gd name="connsiteY500" fmla="*/ 961723 h 3205164"/>
                  <a:gd name="connsiteX501" fmla="*/ 2773363 w 3903662"/>
                  <a:gd name="connsiteY501" fmla="*/ 987908 h 3205164"/>
                  <a:gd name="connsiteX502" fmla="*/ 2743209 w 3903662"/>
                  <a:gd name="connsiteY502" fmla="*/ 987115 h 3205164"/>
                  <a:gd name="connsiteX503" fmla="*/ 2713849 w 3903662"/>
                  <a:gd name="connsiteY503" fmla="*/ 987115 h 3205164"/>
                  <a:gd name="connsiteX504" fmla="*/ 2680521 w 3903662"/>
                  <a:gd name="connsiteY504" fmla="*/ 987115 h 3205164"/>
                  <a:gd name="connsiteX505" fmla="*/ 2648780 w 3903662"/>
                  <a:gd name="connsiteY505" fmla="*/ 987908 h 3205164"/>
                  <a:gd name="connsiteX506" fmla="*/ 2616246 w 3903662"/>
                  <a:gd name="connsiteY506" fmla="*/ 990289 h 3205164"/>
                  <a:gd name="connsiteX507" fmla="*/ 2584505 w 3903662"/>
                  <a:gd name="connsiteY507" fmla="*/ 991876 h 3205164"/>
                  <a:gd name="connsiteX508" fmla="*/ 2552764 w 3903662"/>
                  <a:gd name="connsiteY508" fmla="*/ 995050 h 3205164"/>
                  <a:gd name="connsiteX509" fmla="*/ 2521023 w 3903662"/>
                  <a:gd name="connsiteY509" fmla="*/ 999017 h 3205164"/>
                  <a:gd name="connsiteX510" fmla="*/ 2489282 w 3903662"/>
                  <a:gd name="connsiteY510" fmla="*/ 1003778 h 3205164"/>
                  <a:gd name="connsiteX511" fmla="*/ 2458334 w 3903662"/>
                  <a:gd name="connsiteY511" fmla="*/ 1008539 h 3205164"/>
                  <a:gd name="connsiteX512" fmla="*/ 2427387 w 3903662"/>
                  <a:gd name="connsiteY512" fmla="*/ 1014094 h 3205164"/>
                  <a:gd name="connsiteX513" fmla="*/ 2397233 w 3903662"/>
                  <a:gd name="connsiteY513" fmla="*/ 1019648 h 3205164"/>
                  <a:gd name="connsiteX514" fmla="*/ 2366286 w 3903662"/>
                  <a:gd name="connsiteY514" fmla="*/ 1026790 h 3205164"/>
                  <a:gd name="connsiteX515" fmla="*/ 2336132 w 3903662"/>
                  <a:gd name="connsiteY515" fmla="*/ 1033931 h 3205164"/>
                  <a:gd name="connsiteX516" fmla="*/ 2306772 w 3903662"/>
                  <a:gd name="connsiteY516" fmla="*/ 1042660 h 3205164"/>
                  <a:gd name="connsiteX517" fmla="*/ 2276618 w 3903662"/>
                  <a:gd name="connsiteY517" fmla="*/ 1051388 h 3205164"/>
                  <a:gd name="connsiteX518" fmla="*/ 2248051 w 3903662"/>
                  <a:gd name="connsiteY518" fmla="*/ 1060910 h 3205164"/>
                  <a:gd name="connsiteX519" fmla="*/ 2219484 w 3903662"/>
                  <a:gd name="connsiteY519" fmla="*/ 1070432 h 3205164"/>
                  <a:gd name="connsiteX520" fmla="*/ 2191711 w 3903662"/>
                  <a:gd name="connsiteY520" fmla="*/ 1080748 h 3205164"/>
                  <a:gd name="connsiteX521" fmla="*/ 2163144 w 3903662"/>
                  <a:gd name="connsiteY521" fmla="*/ 1091857 h 3205164"/>
                  <a:gd name="connsiteX522" fmla="*/ 2135371 w 3903662"/>
                  <a:gd name="connsiteY522" fmla="*/ 1102966 h 3205164"/>
                  <a:gd name="connsiteX523" fmla="*/ 2109184 w 3903662"/>
                  <a:gd name="connsiteY523" fmla="*/ 1114868 h 3205164"/>
                  <a:gd name="connsiteX524" fmla="*/ 2082205 w 3903662"/>
                  <a:gd name="connsiteY524" fmla="*/ 1127564 h 3205164"/>
                  <a:gd name="connsiteX525" fmla="*/ 2055225 w 3903662"/>
                  <a:gd name="connsiteY525" fmla="*/ 1141054 h 3205164"/>
                  <a:gd name="connsiteX526" fmla="*/ 2029832 w 3903662"/>
                  <a:gd name="connsiteY526" fmla="*/ 1154543 h 3205164"/>
                  <a:gd name="connsiteX527" fmla="*/ 2004439 w 3903662"/>
                  <a:gd name="connsiteY527" fmla="*/ 1168826 h 3205164"/>
                  <a:gd name="connsiteX528" fmla="*/ 1979047 w 3903662"/>
                  <a:gd name="connsiteY528" fmla="*/ 1183109 h 3205164"/>
                  <a:gd name="connsiteX529" fmla="*/ 1954447 w 3903662"/>
                  <a:gd name="connsiteY529" fmla="*/ 1198186 h 3205164"/>
                  <a:gd name="connsiteX530" fmla="*/ 1930642 w 3903662"/>
                  <a:gd name="connsiteY530" fmla="*/ 1213262 h 3205164"/>
                  <a:gd name="connsiteX531" fmla="*/ 1906043 w 3903662"/>
                  <a:gd name="connsiteY531" fmla="*/ 1229926 h 3205164"/>
                  <a:gd name="connsiteX532" fmla="*/ 1883030 w 3903662"/>
                  <a:gd name="connsiteY532" fmla="*/ 1246589 h 3205164"/>
                  <a:gd name="connsiteX533" fmla="*/ 1860018 w 3903662"/>
                  <a:gd name="connsiteY533" fmla="*/ 1262459 h 3205164"/>
                  <a:gd name="connsiteX534" fmla="*/ 1838593 w 3903662"/>
                  <a:gd name="connsiteY534" fmla="*/ 1279916 h 3205164"/>
                  <a:gd name="connsiteX535" fmla="*/ 1815581 w 3903662"/>
                  <a:gd name="connsiteY535" fmla="*/ 1298960 h 3205164"/>
                  <a:gd name="connsiteX536" fmla="*/ 1794949 w 3903662"/>
                  <a:gd name="connsiteY536" fmla="*/ 1317211 h 3205164"/>
                  <a:gd name="connsiteX537" fmla="*/ 1773524 w 3903662"/>
                  <a:gd name="connsiteY537" fmla="*/ 1335461 h 3205164"/>
                  <a:gd name="connsiteX538" fmla="*/ 1754480 w 3903662"/>
                  <a:gd name="connsiteY538" fmla="*/ 1355299 h 3205164"/>
                  <a:gd name="connsiteX539" fmla="*/ 1733848 w 3903662"/>
                  <a:gd name="connsiteY539" fmla="*/ 1374343 h 3205164"/>
                  <a:gd name="connsiteX540" fmla="*/ 1715597 w 3903662"/>
                  <a:gd name="connsiteY540" fmla="*/ 1394181 h 3205164"/>
                  <a:gd name="connsiteX541" fmla="*/ 1696552 w 3903662"/>
                  <a:gd name="connsiteY541" fmla="*/ 1414812 h 3205164"/>
                  <a:gd name="connsiteX542" fmla="*/ 1678301 w 3903662"/>
                  <a:gd name="connsiteY542" fmla="*/ 1434649 h 3205164"/>
                  <a:gd name="connsiteX543" fmla="*/ 1660844 w 3903662"/>
                  <a:gd name="connsiteY543" fmla="*/ 1456867 h 3205164"/>
                  <a:gd name="connsiteX544" fmla="*/ 1644180 w 3903662"/>
                  <a:gd name="connsiteY544" fmla="*/ 1476705 h 3205164"/>
                  <a:gd name="connsiteX545" fmla="*/ 1628309 w 3903662"/>
                  <a:gd name="connsiteY545" fmla="*/ 1499716 h 3205164"/>
                  <a:gd name="connsiteX546" fmla="*/ 1612439 w 3903662"/>
                  <a:gd name="connsiteY546" fmla="*/ 1521141 h 3205164"/>
                  <a:gd name="connsiteX547" fmla="*/ 1597362 w 3903662"/>
                  <a:gd name="connsiteY547" fmla="*/ 1543359 h 3205164"/>
                  <a:gd name="connsiteX548" fmla="*/ 1583079 w 3903662"/>
                  <a:gd name="connsiteY548" fmla="*/ 1566370 h 3205164"/>
                  <a:gd name="connsiteX549" fmla="*/ 1569589 w 3903662"/>
                  <a:gd name="connsiteY549" fmla="*/ 1589382 h 3205164"/>
                  <a:gd name="connsiteX550" fmla="*/ 1556099 w 3903662"/>
                  <a:gd name="connsiteY550" fmla="*/ 1613187 h 3205164"/>
                  <a:gd name="connsiteX551" fmla="*/ 1544196 w 3903662"/>
                  <a:gd name="connsiteY551" fmla="*/ 1636992 h 3205164"/>
                  <a:gd name="connsiteX552" fmla="*/ 1531500 w 3903662"/>
                  <a:gd name="connsiteY552" fmla="*/ 1660797 h 3205164"/>
                  <a:gd name="connsiteX553" fmla="*/ 1521184 w 3903662"/>
                  <a:gd name="connsiteY553" fmla="*/ 1685395 h 3205164"/>
                  <a:gd name="connsiteX554" fmla="*/ 1510075 w 3903662"/>
                  <a:gd name="connsiteY554" fmla="*/ 1709994 h 3205164"/>
                  <a:gd name="connsiteX555" fmla="*/ 1501346 w 3903662"/>
                  <a:gd name="connsiteY555" fmla="*/ 1734592 h 3205164"/>
                  <a:gd name="connsiteX556" fmla="*/ 1491823 w 3903662"/>
                  <a:gd name="connsiteY556" fmla="*/ 1759984 h 3205164"/>
                  <a:gd name="connsiteX557" fmla="*/ 1483888 w 3903662"/>
                  <a:gd name="connsiteY557" fmla="*/ 1785376 h 3205164"/>
                  <a:gd name="connsiteX558" fmla="*/ 1476747 w 3903662"/>
                  <a:gd name="connsiteY558" fmla="*/ 1811562 h 3205164"/>
                  <a:gd name="connsiteX559" fmla="*/ 1470398 w 3903662"/>
                  <a:gd name="connsiteY559" fmla="*/ 1836954 h 3205164"/>
                  <a:gd name="connsiteX560" fmla="*/ 1464050 w 3903662"/>
                  <a:gd name="connsiteY560" fmla="*/ 1862346 h 3205164"/>
                  <a:gd name="connsiteX561" fmla="*/ 1459289 w 3903662"/>
                  <a:gd name="connsiteY561" fmla="*/ 1889325 h 3205164"/>
                  <a:gd name="connsiteX562" fmla="*/ 1453734 w 3903662"/>
                  <a:gd name="connsiteY562" fmla="*/ 1915510 h 3205164"/>
                  <a:gd name="connsiteX563" fmla="*/ 1450560 w 3903662"/>
                  <a:gd name="connsiteY563" fmla="*/ 1942489 h 3205164"/>
                  <a:gd name="connsiteX564" fmla="*/ 1447386 w 3903662"/>
                  <a:gd name="connsiteY564" fmla="*/ 1968675 h 3205164"/>
                  <a:gd name="connsiteX565" fmla="*/ 1445799 w 3903662"/>
                  <a:gd name="connsiteY565" fmla="*/ 1996447 h 3205164"/>
                  <a:gd name="connsiteX566" fmla="*/ 1445006 w 3903662"/>
                  <a:gd name="connsiteY566" fmla="*/ 2023426 h 3205164"/>
                  <a:gd name="connsiteX567" fmla="*/ 1443419 w 3903662"/>
                  <a:gd name="connsiteY567" fmla="*/ 2051199 h 3205164"/>
                  <a:gd name="connsiteX568" fmla="*/ 1445006 w 3903662"/>
                  <a:gd name="connsiteY568" fmla="*/ 2086906 h 3205164"/>
                  <a:gd name="connsiteX569" fmla="*/ 1446593 w 3903662"/>
                  <a:gd name="connsiteY569" fmla="*/ 2122614 h 3205164"/>
                  <a:gd name="connsiteX570" fmla="*/ 1450560 w 3903662"/>
                  <a:gd name="connsiteY570" fmla="*/ 2158321 h 3205164"/>
                  <a:gd name="connsiteX571" fmla="*/ 1454528 w 3903662"/>
                  <a:gd name="connsiteY571" fmla="*/ 2193235 h 3205164"/>
                  <a:gd name="connsiteX572" fmla="*/ 1461670 w 3903662"/>
                  <a:gd name="connsiteY572" fmla="*/ 2228149 h 3205164"/>
                  <a:gd name="connsiteX573" fmla="*/ 1469605 w 3903662"/>
                  <a:gd name="connsiteY573" fmla="*/ 2262270 h 3205164"/>
                  <a:gd name="connsiteX574" fmla="*/ 1478334 w 3903662"/>
                  <a:gd name="connsiteY574" fmla="*/ 2296390 h 3205164"/>
                  <a:gd name="connsiteX575" fmla="*/ 1488649 w 3903662"/>
                  <a:gd name="connsiteY575" fmla="*/ 2329718 h 3205164"/>
                  <a:gd name="connsiteX576" fmla="*/ 1441832 w 3903662"/>
                  <a:gd name="connsiteY576" fmla="*/ 2332098 h 3205164"/>
                  <a:gd name="connsiteX577" fmla="*/ 1394220 w 3903662"/>
                  <a:gd name="connsiteY577" fmla="*/ 2332892 h 3205164"/>
                  <a:gd name="connsiteX578" fmla="*/ 1337086 w 3903662"/>
                  <a:gd name="connsiteY578" fmla="*/ 2332098 h 3205164"/>
                  <a:gd name="connsiteX579" fmla="*/ 1279953 w 3903662"/>
                  <a:gd name="connsiteY579" fmla="*/ 2328924 h 3205164"/>
                  <a:gd name="connsiteX580" fmla="*/ 1223613 w 3903662"/>
                  <a:gd name="connsiteY580" fmla="*/ 2323370 h 3205164"/>
                  <a:gd name="connsiteX581" fmla="*/ 1168066 w 3903662"/>
                  <a:gd name="connsiteY581" fmla="*/ 2317815 h 3205164"/>
                  <a:gd name="connsiteX582" fmla="*/ 1113313 w 3903662"/>
                  <a:gd name="connsiteY582" fmla="*/ 2308293 h 3205164"/>
                  <a:gd name="connsiteX583" fmla="*/ 1059353 w 3903662"/>
                  <a:gd name="connsiteY583" fmla="*/ 2297977 h 3205164"/>
                  <a:gd name="connsiteX584" fmla="*/ 1006187 w 3903662"/>
                  <a:gd name="connsiteY584" fmla="*/ 2286868 h 3205164"/>
                  <a:gd name="connsiteX585" fmla="*/ 953815 w 3903662"/>
                  <a:gd name="connsiteY585" fmla="*/ 2272585 h 3205164"/>
                  <a:gd name="connsiteX586" fmla="*/ 930009 w 3903662"/>
                  <a:gd name="connsiteY586" fmla="*/ 2266237 h 3205164"/>
                  <a:gd name="connsiteX587" fmla="*/ 426122 w 3903662"/>
                  <a:gd name="connsiteY587" fmla="*/ 2522538 h 3205164"/>
                  <a:gd name="connsiteX588" fmla="*/ 560227 w 3903662"/>
                  <a:gd name="connsiteY588" fmla="*/ 2101189 h 3205164"/>
                  <a:gd name="connsiteX589" fmla="*/ 547531 w 3903662"/>
                  <a:gd name="connsiteY589" fmla="*/ 2093254 h 3205164"/>
                  <a:gd name="connsiteX590" fmla="*/ 517377 w 3903662"/>
                  <a:gd name="connsiteY590" fmla="*/ 2072623 h 3205164"/>
                  <a:gd name="connsiteX591" fmla="*/ 486430 w 3903662"/>
                  <a:gd name="connsiteY591" fmla="*/ 2051199 h 3205164"/>
                  <a:gd name="connsiteX592" fmla="*/ 457863 w 3903662"/>
                  <a:gd name="connsiteY592" fmla="*/ 2029774 h 3205164"/>
                  <a:gd name="connsiteX593" fmla="*/ 428503 w 3903662"/>
                  <a:gd name="connsiteY593" fmla="*/ 2006763 h 3205164"/>
                  <a:gd name="connsiteX594" fmla="*/ 399936 w 3903662"/>
                  <a:gd name="connsiteY594" fmla="*/ 1984545 h 3205164"/>
                  <a:gd name="connsiteX595" fmla="*/ 373750 w 3903662"/>
                  <a:gd name="connsiteY595" fmla="*/ 1960740 h 3205164"/>
                  <a:gd name="connsiteX596" fmla="*/ 346770 w 3903662"/>
                  <a:gd name="connsiteY596" fmla="*/ 1936141 h 3205164"/>
                  <a:gd name="connsiteX597" fmla="*/ 321377 w 3903662"/>
                  <a:gd name="connsiteY597" fmla="*/ 1911543 h 3205164"/>
                  <a:gd name="connsiteX598" fmla="*/ 296778 w 3903662"/>
                  <a:gd name="connsiteY598" fmla="*/ 1886151 h 3205164"/>
                  <a:gd name="connsiteX599" fmla="*/ 272972 w 3903662"/>
                  <a:gd name="connsiteY599" fmla="*/ 1859172 h 3205164"/>
                  <a:gd name="connsiteX600" fmla="*/ 250753 w 3903662"/>
                  <a:gd name="connsiteY600" fmla="*/ 1832986 h 3205164"/>
                  <a:gd name="connsiteX601" fmla="*/ 227741 w 3903662"/>
                  <a:gd name="connsiteY601" fmla="*/ 1806007 h 3205164"/>
                  <a:gd name="connsiteX602" fmla="*/ 207110 w 3903662"/>
                  <a:gd name="connsiteY602" fmla="*/ 1777441 h 3205164"/>
                  <a:gd name="connsiteX603" fmla="*/ 187272 w 3903662"/>
                  <a:gd name="connsiteY603" fmla="*/ 1749668 h 3205164"/>
                  <a:gd name="connsiteX604" fmla="*/ 167433 w 3903662"/>
                  <a:gd name="connsiteY604" fmla="*/ 1721102 h 3205164"/>
                  <a:gd name="connsiteX605" fmla="*/ 149182 w 3903662"/>
                  <a:gd name="connsiteY605" fmla="*/ 1690950 h 3205164"/>
                  <a:gd name="connsiteX606" fmla="*/ 131725 w 3903662"/>
                  <a:gd name="connsiteY606" fmla="*/ 1661590 h 3205164"/>
                  <a:gd name="connsiteX607" fmla="*/ 115061 w 3903662"/>
                  <a:gd name="connsiteY607" fmla="*/ 1630644 h 3205164"/>
                  <a:gd name="connsiteX608" fmla="*/ 99984 w 3903662"/>
                  <a:gd name="connsiteY608" fmla="*/ 1599697 h 3205164"/>
                  <a:gd name="connsiteX609" fmla="*/ 85701 w 3903662"/>
                  <a:gd name="connsiteY609" fmla="*/ 1569544 h 3205164"/>
                  <a:gd name="connsiteX610" fmla="*/ 72211 w 3903662"/>
                  <a:gd name="connsiteY610" fmla="*/ 1537804 h 3205164"/>
                  <a:gd name="connsiteX611" fmla="*/ 59514 w 3903662"/>
                  <a:gd name="connsiteY611" fmla="*/ 1506064 h 3205164"/>
                  <a:gd name="connsiteX612" fmla="*/ 48405 w 3903662"/>
                  <a:gd name="connsiteY612" fmla="*/ 1472737 h 3205164"/>
                  <a:gd name="connsiteX613" fmla="*/ 39676 w 3903662"/>
                  <a:gd name="connsiteY613" fmla="*/ 1440204 h 3205164"/>
                  <a:gd name="connsiteX614" fmla="*/ 30154 w 3903662"/>
                  <a:gd name="connsiteY614" fmla="*/ 1407670 h 3205164"/>
                  <a:gd name="connsiteX615" fmla="*/ 22219 w 3903662"/>
                  <a:gd name="connsiteY615" fmla="*/ 1373550 h 3205164"/>
                  <a:gd name="connsiteX616" fmla="*/ 15871 w 3903662"/>
                  <a:gd name="connsiteY616" fmla="*/ 1339429 h 3205164"/>
                  <a:gd name="connsiteX617" fmla="*/ 9522 w 3903662"/>
                  <a:gd name="connsiteY617" fmla="*/ 1306102 h 3205164"/>
                  <a:gd name="connsiteX618" fmla="*/ 5555 w 3903662"/>
                  <a:gd name="connsiteY618" fmla="*/ 1271188 h 3205164"/>
                  <a:gd name="connsiteX619" fmla="*/ 2381 w 3903662"/>
                  <a:gd name="connsiteY619" fmla="*/ 1236274 h 3205164"/>
                  <a:gd name="connsiteX620" fmla="*/ 0 w 3903662"/>
                  <a:gd name="connsiteY620" fmla="*/ 1201360 h 3205164"/>
                  <a:gd name="connsiteX621" fmla="*/ 0 w 3903662"/>
                  <a:gd name="connsiteY621" fmla="*/ 1166446 h 3205164"/>
                  <a:gd name="connsiteX622" fmla="*/ 0 w 3903662"/>
                  <a:gd name="connsiteY622" fmla="*/ 1137086 h 3205164"/>
                  <a:gd name="connsiteX623" fmla="*/ 2381 w 3903662"/>
                  <a:gd name="connsiteY623" fmla="*/ 1106140 h 3205164"/>
                  <a:gd name="connsiteX624" fmla="*/ 4761 w 3903662"/>
                  <a:gd name="connsiteY624" fmla="*/ 1075987 h 3205164"/>
                  <a:gd name="connsiteX625" fmla="*/ 7935 w 3903662"/>
                  <a:gd name="connsiteY625" fmla="*/ 1047421 h 3205164"/>
                  <a:gd name="connsiteX626" fmla="*/ 11903 w 3903662"/>
                  <a:gd name="connsiteY626" fmla="*/ 1018061 h 3205164"/>
                  <a:gd name="connsiteX627" fmla="*/ 15871 w 3903662"/>
                  <a:gd name="connsiteY627" fmla="*/ 989495 h 3205164"/>
                  <a:gd name="connsiteX628" fmla="*/ 22219 w 3903662"/>
                  <a:gd name="connsiteY628" fmla="*/ 959342 h 3205164"/>
                  <a:gd name="connsiteX629" fmla="*/ 27773 w 3903662"/>
                  <a:gd name="connsiteY629" fmla="*/ 931570 h 3205164"/>
                  <a:gd name="connsiteX630" fmla="*/ 36502 w 3903662"/>
                  <a:gd name="connsiteY630" fmla="*/ 903004 h 3205164"/>
                  <a:gd name="connsiteX631" fmla="*/ 44437 w 3903662"/>
                  <a:gd name="connsiteY631" fmla="*/ 875231 h 3205164"/>
                  <a:gd name="connsiteX632" fmla="*/ 52373 w 3903662"/>
                  <a:gd name="connsiteY632" fmla="*/ 846665 h 3205164"/>
                  <a:gd name="connsiteX633" fmla="*/ 62688 w 3903662"/>
                  <a:gd name="connsiteY633" fmla="*/ 819686 h 3205164"/>
                  <a:gd name="connsiteX634" fmla="*/ 73004 w 3903662"/>
                  <a:gd name="connsiteY634" fmla="*/ 792707 h 3205164"/>
                  <a:gd name="connsiteX635" fmla="*/ 84114 w 3903662"/>
                  <a:gd name="connsiteY635" fmla="*/ 765728 h 3205164"/>
                  <a:gd name="connsiteX636" fmla="*/ 96810 w 3903662"/>
                  <a:gd name="connsiteY636" fmla="*/ 738749 h 3205164"/>
                  <a:gd name="connsiteX637" fmla="*/ 110300 w 3903662"/>
                  <a:gd name="connsiteY637" fmla="*/ 712564 h 3205164"/>
                  <a:gd name="connsiteX638" fmla="*/ 122996 w 3903662"/>
                  <a:gd name="connsiteY638" fmla="*/ 686378 h 3205164"/>
                  <a:gd name="connsiteX639" fmla="*/ 138073 w 3903662"/>
                  <a:gd name="connsiteY639" fmla="*/ 660986 h 3205164"/>
                  <a:gd name="connsiteX640" fmla="*/ 153150 w 3903662"/>
                  <a:gd name="connsiteY640" fmla="*/ 635594 h 3205164"/>
                  <a:gd name="connsiteX641" fmla="*/ 168227 w 3903662"/>
                  <a:gd name="connsiteY641" fmla="*/ 610996 h 3205164"/>
                  <a:gd name="connsiteX642" fmla="*/ 184891 w 3903662"/>
                  <a:gd name="connsiteY642" fmla="*/ 586397 h 3205164"/>
                  <a:gd name="connsiteX643" fmla="*/ 202349 w 3903662"/>
                  <a:gd name="connsiteY643" fmla="*/ 561799 h 3205164"/>
                  <a:gd name="connsiteX644" fmla="*/ 219806 w 3903662"/>
                  <a:gd name="connsiteY644" fmla="*/ 537994 h 3205164"/>
                  <a:gd name="connsiteX645" fmla="*/ 238057 w 3903662"/>
                  <a:gd name="connsiteY645" fmla="*/ 514189 h 3205164"/>
                  <a:gd name="connsiteX646" fmla="*/ 257895 w 3903662"/>
                  <a:gd name="connsiteY646" fmla="*/ 491177 h 3205164"/>
                  <a:gd name="connsiteX647" fmla="*/ 276940 w 3903662"/>
                  <a:gd name="connsiteY647" fmla="*/ 468166 h 3205164"/>
                  <a:gd name="connsiteX648" fmla="*/ 297571 w 3903662"/>
                  <a:gd name="connsiteY648" fmla="*/ 445947 h 3205164"/>
                  <a:gd name="connsiteX649" fmla="*/ 318203 w 3903662"/>
                  <a:gd name="connsiteY649" fmla="*/ 424523 h 3205164"/>
                  <a:gd name="connsiteX650" fmla="*/ 340422 w 3903662"/>
                  <a:gd name="connsiteY650" fmla="*/ 403098 h 3205164"/>
                  <a:gd name="connsiteX651" fmla="*/ 361847 w 3903662"/>
                  <a:gd name="connsiteY651" fmla="*/ 382467 h 3205164"/>
                  <a:gd name="connsiteX652" fmla="*/ 384859 w 3903662"/>
                  <a:gd name="connsiteY652" fmla="*/ 361836 h 3205164"/>
                  <a:gd name="connsiteX653" fmla="*/ 408665 w 3903662"/>
                  <a:gd name="connsiteY653" fmla="*/ 341205 h 3205164"/>
                  <a:gd name="connsiteX654" fmla="*/ 433264 w 3903662"/>
                  <a:gd name="connsiteY654" fmla="*/ 322161 h 3205164"/>
                  <a:gd name="connsiteX655" fmla="*/ 456276 w 3903662"/>
                  <a:gd name="connsiteY655" fmla="*/ 303117 h 3205164"/>
                  <a:gd name="connsiteX656" fmla="*/ 482462 w 3903662"/>
                  <a:gd name="connsiteY656" fmla="*/ 284867 h 3205164"/>
                  <a:gd name="connsiteX657" fmla="*/ 507855 w 3903662"/>
                  <a:gd name="connsiteY657" fmla="*/ 266616 h 3205164"/>
                  <a:gd name="connsiteX658" fmla="*/ 533248 w 3903662"/>
                  <a:gd name="connsiteY658" fmla="*/ 249159 h 3205164"/>
                  <a:gd name="connsiteX659" fmla="*/ 560227 w 3903662"/>
                  <a:gd name="connsiteY659" fmla="*/ 231702 h 3205164"/>
                  <a:gd name="connsiteX660" fmla="*/ 588001 w 3903662"/>
                  <a:gd name="connsiteY660" fmla="*/ 215039 h 3205164"/>
                  <a:gd name="connsiteX661" fmla="*/ 615774 w 3903662"/>
                  <a:gd name="connsiteY661" fmla="*/ 199169 h 3205164"/>
                  <a:gd name="connsiteX662" fmla="*/ 642754 w 3903662"/>
                  <a:gd name="connsiteY662" fmla="*/ 183299 h 3205164"/>
                  <a:gd name="connsiteX663" fmla="*/ 672114 w 3903662"/>
                  <a:gd name="connsiteY663" fmla="*/ 169016 h 3205164"/>
                  <a:gd name="connsiteX664" fmla="*/ 700681 w 3903662"/>
                  <a:gd name="connsiteY664" fmla="*/ 154733 h 3205164"/>
                  <a:gd name="connsiteX665" fmla="*/ 730041 w 3903662"/>
                  <a:gd name="connsiteY665" fmla="*/ 140450 h 3205164"/>
                  <a:gd name="connsiteX666" fmla="*/ 760195 w 3903662"/>
                  <a:gd name="connsiteY666" fmla="*/ 127754 h 3205164"/>
                  <a:gd name="connsiteX667" fmla="*/ 789556 w 3903662"/>
                  <a:gd name="connsiteY667" fmla="*/ 115058 h 3205164"/>
                  <a:gd name="connsiteX668" fmla="*/ 820503 w 3903662"/>
                  <a:gd name="connsiteY668" fmla="*/ 103155 h 3205164"/>
                  <a:gd name="connsiteX669" fmla="*/ 852244 w 3903662"/>
                  <a:gd name="connsiteY669" fmla="*/ 92046 h 3205164"/>
                  <a:gd name="connsiteX670" fmla="*/ 883191 w 3903662"/>
                  <a:gd name="connsiteY670" fmla="*/ 80937 h 3205164"/>
                  <a:gd name="connsiteX671" fmla="*/ 914932 w 3903662"/>
                  <a:gd name="connsiteY671" fmla="*/ 70622 h 3205164"/>
                  <a:gd name="connsiteX672" fmla="*/ 947467 w 3903662"/>
                  <a:gd name="connsiteY672" fmla="*/ 61893 h 3205164"/>
                  <a:gd name="connsiteX673" fmla="*/ 980001 w 3903662"/>
                  <a:gd name="connsiteY673" fmla="*/ 52371 h 3205164"/>
                  <a:gd name="connsiteX674" fmla="*/ 1013329 w 3903662"/>
                  <a:gd name="connsiteY674" fmla="*/ 44436 h 3205164"/>
                  <a:gd name="connsiteX675" fmla="*/ 1045864 w 3903662"/>
                  <a:gd name="connsiteY675" fmla="*/ 37295 h 3205164"/>
                  <a:gd name="connsiteX676" fmla="*/ 1079985 w 3903662"/>
                  <a:gd name="connsiteY676" fmla="*/ 29360 h 3205164"/>
                  <a:gd name="connsiteX677" fmla="*/ 1113313 w 3903662"/>
                  <a:gd name="connsiteY677" fmla="*/ 23805 h 3205164"/>
                  <a:gd name="connsiteX678" fmla="*/ 1147434 w 3903662"/>
                  <a:gd name="connsiteY678" fmla="*/ 18251 h 3205164"/>
                  <a:gd name="connsiteX679" fmla="*/ 1182350 w 3903662"/>
                  <a:gd name="connsiteY679" fmla="*/ 13490 h 3205164"/>
                  <a:gd name="connsiteX680" fmla="*/ 1217265 w 3903662"/>
                  <a:gd name="connsiteY680" fmla="*/ 9522 h 3205164"/>
                  <a:gd name="connsiteX681" fmla="*/ 1252180 w 3903662"/>
                  <a:gd name="connsiteY681" fmla="*/ 6348 h 3205164"/>
                  <a:gd name="connsiteX682" fmla="*/ 1287095 w 3903662"/>
                  <a:gd name="connsiteY682" fmla="*/ 3174 h 3205164"/>
                  <a:gd name="connsiteX683" fmla="*/ 1322803 w 3903662"/>
                  <a:gd name="connsiteY683" fmla="*/ 2381 h 3205164"/>
                  <a:gd name="connsiteX684" fmla="*/ 1358512 w 3903662"/>
                  <a:gd name="connsiteY684" fmla="*/ 794 h 320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3903662" h="3205164">
                    <a:moveTo>
                      <a:pt x="3133724" y="1558926"/>
                    </a:moveTo>
                    <a:lnTo>
                      <a:pt x="3117849" y="1559722"/>
                    </a:lnTo>
                    <a:lnTo>
                      <a:pt x="3101181" y="1562109"/>
                    </a:lnTo>
                    <a:lnTo>
                      <a:pt x="3084512" y="1566088"/>
                    </a:lnTo>
                    <a:lnTo>
                      <a:pt x="3070224" y="1570862"/>
                    </a:lnTo>
                    <a:lnTo>
                      <a:pt x="3055937" y="1578024"/>
                    </a:lnTo>
                    <a:lnTo>
                      <a:pt x="3041649" y="1586776"/>
                    </a:lnTo>
                    <a:lnTo>
                      <a:pt x="3029743" y="1595529"/>
                    </a:lnTo>
                    <a:lnTo>
                      <a:pt x="3017043" y="1605874"/>
                    </a:lnTo>
                    <a:lnTo>
                      <a:pt x="3006724" y="1617014"/>
                    </a:lnTo>
                    <a:lnTo>
                      <a:pt x="2997993" y="1629745"/>
                    </a:lnTo>
                    <a:lnTo>
                      <a:pt x="2989262" y="1643273"/>
                    </a:lnTo>
                    <a:lnTo>
                      <a:pt x="2982118" y="1656004"/>
                    </a:lnTo>
                    <a:lnTo>
                      <a:pt x="2975768" y="1671918"/>
                    </a:lnTo>
                    <a:lnTo>
                      <a:pt x="2971799" y="1687037"/>
                    </a:lnTo>
                    <a:lnTo>
                      <a:pt x="2970212" y="1702951"/>
                    </a:lnTo>
                    <a:lnTo>
                      <a:pt x="2968624" y="1718866"/>
                    </a:lnTo>
                    <a:lnTo>
                      <a:pt x="2970212" y="1735576"/>
                    </a:lnTo>
                    <a:lnTo>
                      <a:pt x="2971799" y="1750694"/>
                    </a:lnTo>
                    <a:lnTo>
                      <a:pt x="2975768" y="1766609"/>
                    </a:lnTo>
                    <a:lnTo>
                      <a:pt x="2982118" y="1781727"/>
                    </a:lnTo>
                    <a:lnTo>
                      <a:pt x="2989262" y="1796050"/>
                    </a:lnTo>
                    <a:lnTo>
                      <a:pt x="2997993" y="1808782"/>
                    </a:lnTo>
                    <a:lnTo>
                      <a:pt x="3006724" y="1820718"/>
                    </a:lnTo>
                    <a:lnTo>
                      <a:pt x="3017043" y="1833449"/>
                    </a:lnTo>
                    <a:lnTo>
                      <a:pt x="3029743" y="1843794"/>
                    </a:lnTo>
                    <a:lnTo>
                      <a:pt x="3041649" y="1852547"/>
                    </a:lnTo>
                    <a:lnTo>
                      <a:pt x="3055937" y="1859708"/>
                    </a:lnTo>
                    <a:lnTo>
                      <a:pt x="3070224" y="1866869"/>
                    </a:lnTo>
                    <a:lnTo>
                      <a:pt x="3084512" y="1872440"/>
                    </a:lnTo>
                    <a:lnTo>
                      <a:pt x="3101181" y="1876418"/>
                    </a:lnTo>
                    <a:lnTo>
                      <a:pt x="3117849" y="1879601"/>
                    </a:lnTo>
                    <a:lnTo>
                      <a:pt x="3133724" y="1879601"/>
                    </a:lnTo>
                    <a:lnTo>
                      <a:pt x="3151187" y="1879601"/>
                    </a:lnTo>
                    <a:lnTo>
                      <a:pt x="3167856" y="1876418"/>
                    </a:lnTo>
                    <a:lnTo>
                      <a:pt x="3184525" y="1872440"/>
                    </a:lnTo>
                    <a:lnTo>
                      <a:pt x="3198812" y="1866869"/>
                    </a:lnTo>
                    <a:lnTo>
                      <a:pt x="3213100" y="1859708"/>
                    </a:lnTo>
                    <a:lnTo>
                      <a:pt x="3227387" y="1852547"/>
                    </a:lnTo>
                    <a:lnTo>
                      <a:pt x="3239293" y="1843794"/>
                    </a:lnTo>
                    <a:lnTo>
                      <a:pt x="3251993" y="1833449"/>
                    </a:lnTo>
                    <a:lnTo>
                      <a:pt x="3262312" y="1820718"/>
                    </a:lnTo>
                    <a:lnTo>
                      <a:pt x="3271043" y="1808782"/>
                    </a:lnTo>
                    <a:lnTo>
                      <a:pt x="3279775" y="1796050"/>
                    </a:lnTo>
                    <a:lnTo>
                      <a:pt x="3286918" y="1781727"/>
                    </a:lnTo>
                    <a:lnTo>
                      <a:pt x="3293268" y="1766609"/>
                    </a:lnTo>
                    <a:lnTo>
                      <a:pt x="3297237" y="1750694"/>
                    </a:lnTo>
                    <a:lnTo>
                      <a:pt x="3298825" y="1735576"/>
                    </a:lnTo>
                    <a:lnTo>
                      <a:pt x="3300412" y="1718866"/>
                    </a:lnTo>
                    <a:lnTo>
                      <a:pt x="3298825" y="1702951"/>
                    </a:lnTo>
                    <a:lnTo>
                      <a:pt x="3297237" y="1687037"/>
                    </a:lnTo>
                    <a:lnTo>
                      <a:pt x="3293268" y="1671918"/>
                    </a:lnTo>
                    <a:lnTo>
                      <a:pt x="3286918" y="1656004"/>
                    </a:lnTo>
                    <a:lnTo>
                      <a:pt x="3279775" y="1643273"/>
                    </a:lnTo>
                    <a:lnTo>
                      <a:pt x="3271043" y="1629745"/>
                    </a:lnTo>
                    <a:lnTo>
                      <a:pt x="3262312" y="1617014"/>
                    </a:lnTo>
                    <a:lnTo>
                      <a:pt x="3251993" y="1605874"/>
                    </a:lnTo>
                    <a:lnTo>
                      <a:pt x="3239293" y="1595529"/>
                    </a:lnTo>
                    <a:lnTo>
                      <a:pt x="3227387" y="1586776"/>
                    </a:lnTo>
                    <a:lnTo>
                      <a:pt x="3213100" y="1578024"/>
                    </a:lnTo>
                    <a:lnTo>
                      <a:pt x="3198812" y="1570862"/>
                    </a:lnTo>
                    <a:lnTo>
                      <a:pt x="3184525" y="1566088"/>
                    </a:lnTo>
                    <a:lnTo>
                      <a:pt x="3167856" y="1562109"/>
                    </a:lnTo>
                    <a:lnTo>
                      <a:pt x="3151187" y="1559722"/>
                    </a:lnTo>
                    <a:close/>
                    <a:moveTo>
                      <a:pt x="2314179" y="1558926"/>
                    </a:moveTo>
                    <a:lnTo>
                      <a:pt x="2296675" y="1559722"/>
                    </a:lnTo>
                    <a:lnTo>
                      <a:pt x="2280762" y="1562109"/>
                    </a:lnTo>
                    <a:lnTo>
                      <a:pt x="2264848" y="1566088"/>
                    </a:lnTo>
                    <a:lnTo>
                      <a:pt x="2249731" y="1570862"/>
                    </a:lnTo>
                    <a:lnTo>
                      <a:pt x="2235409" y="1578024"/>
                    </a:lnTo>
                    <a:lnTo>
                      <a:pt x="2221883" y="1586776"/>
                    </a:lnTo>
                    <a:lnTo>
                      <a:pt x="2208357" y="1595529"/>
                    </a:lnTo>
                    <a:lnTo>
                      <a:pt x="2197218" y="1605874"/>
                    </a:lnTo>
                    <a:lnTo>
                      <a:pt x="2186079" y="1617014"/>
                    </a:lnTo>
                    <a:lnTo>
                      <a:pt x="2176531" y="1629745"/>
                    </a:lnTo>
                    <a:lnTo>
                      <a:pt x="2168574" y="1643273"/>
                    </a:lnTo>
                    <a:lnTo>
                      <a:pt x="2161413" y="1656004"/>
                    </a:lnTo>
                    <a:lnTo>
                      <a:pt x="2155844" y="1671918"/>
                    </a:lnTo>
                    <a:lnTo>
                      <a:pt x="2151866" y="1687037"/>
                    </a:lnTo>
                    <a:lnTo>
                      <a:pt x="2148683" y="1702951"/>
                    </a:lnTo>
                    <a:lnTo>
                      <a:pt x="2147887" y="1718866"/>
                    </a:lnTo>
                    <a:lnTo>
                      <a:pt x="2148683" y="1735576"/>
                    </a:lnTo>
                    <a:lnTo>
                      <a:pt x="2151866" y="1750694"/>
                    </a:lnTo>
                    <a:lnTo>
                      <a:pt x="2155844" y="1766609"/>
                    </a:lnTo>
                    <a:lnTo>
                      <a:pt x="2161413" y="1781727"/>
                    </a:lnTo>
                    <a:lnTo>
                      <a:pt x="2168574" y="1796050"/>
                    </a:lnTo>
                    <a:lnTo>
                      <a:pt x="2176531" y="1808782"/>
                    </a:lnTo>
                    <a:lnTo>
                      <a:pt x="2186079" y="1820718"/>
                    </a:lnTo>
                    <a:lnTo>
                      <a:pt x="2197218" y="1833449"/>
                    </a:lnTo>
                    <a:lnTo>
                      <a:pt x="2208357" y="1843794"/>
                    </a:lnTo>
                    <a:lnTo>
                      <a:pt x="2221883" y="1852547"/>
                    </a:lnTo>
                    <a:lnTo>
                      <a:pt x="2235409" y="1859708"/>
                    </a:lnTo>
                    <a:lnTo>
                      <a:pt x="2249731" y="1866869"/>
                    </a:lnTo>
                    <a:lnTo>
                      <a:pt x="2264848" y="1872440"/>
                    </a:lnTo>
                    <a:lnTo>
                      <a:pt x="2280762" y="1876418"/>
                    </a:lnTo>
                    <a:lnTo>
                      <a:pt x="2296675" y="1879601"/>
                    </a:lnTo>
                    <a:lnTo>
                      <a:pt x="2314179" y="1879601"/>
                    </a:lnTo>
                    <a:lnTo>
                      <a:pt x="2330888" y="1879601"/>
                    </a:lnTo>
                    <a:lnTo>
                      <a:pt x="2347597" y="1876418"/>
                    </a:lnTo>
                    <a:lnTo>
                      <a:pt x="2363510" y="1872440"/>
                    </a:lnTo>
                    <a:lnTo>
                      <a:pt x="2379423" y="1866869"/>
                    </a:lnTo>
                    <a:lnTo>
                      <a:pt x="2393745" y="1859708"/>
                    </a:lnTo>
                    <a:lnTo>
                      <a:pt x="2406475" y="1852547"/>
                    </a:lnTo>
                    <a:lnTo>
                      <a:pt x="2419205" y="1843794"/>
                    </a:lnTo>
                    <a:lnTo>
                      <a:pt x="2431140" y="1833449"/>
                    </a:lnTo>
                    <a:lnTo>
                      <a:pt x="2441484" y="1820718"/>
                    </a:lnTo>
                    <a:lnTo>
                      <a:pt x="2451827" y="1808782"/>
                    </a:lnTo>
                    <a:lnTo>
                      <a:pt x="2460580" y="1796050"/>
                    </a:lnTo>
                    <a:lnTo>
                      <a:pt x="2467740" y="1781727"/>
                    </a:lnTo>
                    <a:lnTo>
                      <a:pt x="2472514" y="1766609"/>
                    </a:lnTo>
                    <a:lnTo>
                      <a:pt x="2476493" y="1750694"/>
                    </a:lnTo>
                    <a:lnTo>
                      <a:pt x="2478880" y="1735576"/>
                    </a:lnTo>
                    <a:lnTo>
                      <a:pt x="2479675" y="1718866"/>
                    </a:lnTo>
                    <a:lnTo>
                      <a:pt x="2478880" y="1702951"/>
                    </a:lnTo>
                    <a:lnTo>
                      <a:pt x="2476493" y="1687037"/>
                    </a:lnTo>
                    <a:lnTo>
                      <a:pt x="2472514" y="1671918"/>
                    </a:lnTo>
                    <a:lnTo>
                      <a:pt x="2467740" y="1656004"/>
                    </a:lnTo>
                    <a:lnTo>
                      <a:pt x="2460580" y="1643273"/>
                    </a:lnTo>
                    <a:lnTo>
                      <a:pt x="2451827" y="1629745"/>
                    </a:lnTo>
                    <a:lnTo>
                      <a:pt x="2441484" y="1617014"/>
                    </a:lnTo>
                    <a:lnTo>
                      <a:pt x="2431140" y="1605874"/>
                    </a:lnTo>
                    <a:lnTo>
                      <a:pt x="2419205" y="1595529"/>
                    </a:lnTo>
                    <a:lnTo>
                      <a:pt x="2406475" y="1586776"/>
                    </a:lnTo>
                    <a:lnTo>
                      <a:pt x="2393745" y="1578024"/>
                    </a:lnTo>
                    <a:lnTo>
                      <a:pt x="2379423" y="1570862"/>
                    </a:lnTo>
                    <a:lnTo>
                      <a:pt x="2363510" y="1566088"/>
                    </a:lnTo>
                    <a:lnTo>
                      <a:pt x="2347597" y="1562109"/>
                    </a:lnTo>
                    <a:lnTo>
                      <a:pt x="2330888" y="1559722"/>
                    </a:lnTo>
                    <a:close/>
                    <a:moveTo>
                      <a:pt x="2694781" y="1073151"/>
                    </a:moveTo>
                    <a:lnTo>
                      <a:pt x="2725737" y="1073151"/>
                    </a:lnTo>
                    <a:lnTo>
                      <a:pt x="2755106" y="1073151"/>
                    </a:lnTo>
                    <a:lnTo>
                      <a:pt x="2786062" y="1074739"/>
                    </a:lnTo>
                    <a:lnTo>
                      <a:pt x="2816224" y="1076326"/>
                    </a:lnTo>
                    <a:lnTo>
                      <a:pt x="2845593" y="1078708"/>
                    </a:lnTo>
                    <a:lnTo>
                      <a:pt x="2874962" y="1081883"/>
                    </a:lnTo>
                    <a:lnTo>
                      <a:pt x="2905124" y="1085058"/>
                    </a:lnTo>
                    <a:lnTo>
                      <a:pt x="2933699" y="1089026"/>
                    </a:lnTo>
                    <a:lnTo>
                      <a:pt x="2962274" y="1092995"/>
                    </a:lnTo>
                    <a:lnTo>
                      <a:pt x="2990849" y="1099345"/>
                    </a:lnTo>
                    <a:lnTo>
                      <a:pt x="3020218" y="1104108"/>
                    </a:lnTo>
                    <a:lnTo>
                      <a:pt x="3074987" y="1117601"/>
                    </a:lnTo>
                    <a:lnTo>
                      <a:pt x="3130550" y="1132683"/>
                    </a:lnTo>
                    <a:lnTo>
                      <a:pt x="3183731" y="1150145"/>
                    </a:lnTo>
                    <a:lnTo>
                      <a:pt x="3236118" y="1170783"/>
                    </a:lnTo>
                    <a:lnTo>
                      <a:pt x="3287712" y="1192214"/>
                    </a:lnTo>
                    <a:lnTo>
                      <a:pt x="3336925" y="1216026"/>
                    </a:lnTo>
                    <a:lnTo>
                      <a:pt x="3383756" y="1241426"/>
                    </a:lnTo>
                    <a:lnTo>
                      <a:pt x="3429793" y="1269208"/>
                    </a:lnTo>
                    <a:lnTo>
                      <a:pt x="3475037" y="1297783"/>
                    </a:lnTo>
                    <a:lnTo>
                      <a:pt x="3517106" y="1329533"/>
                    </a:lnTo>
                    <a:lnTo>
                      <a:pt x="3558381" y="1361283"/>
                    </a:lnTo>
                    <a:lnTo>
                      <a:pt x="3597275" y="1396208"/>
                    </a:lnTo>
                    <a:lnTo>
                      <a:pt x="3616325" y="1413670"/>
                    </a:lnTo>
                    <a:lnTo>
                      <a:pt x="3633787" y="1432720"/>
                    </a:lnTo>
                    <a:lnTo>
                      <a:pt x="3652837" y="1450976"/>
                    </a:lnTo>
                    <a:lnTo>
                      <a:pt x="3670300" y="1469233"/>
                    </a:lnTo>
                    <a:lnTo>
                      <a:pt x="3686175" y="1489076"/>
                    </a:lnTo>
                    <a:lnTo>
                      <a:pt x="3702843" y="1508126"/>
                    </a:lnTo>
                    <a:lnTo>
                      <a:pt x="3717925" y="1527970"/>
                    </a:lnTo>
                    <a:lnTo>
                      <a:pt x="3732212" y="1548608"/>
                    </a:lnTo>
                    <a:lnTo>
                      <a:pt x="3748087" y="1568451"/>
                    </a:lnTo>
                    <a:lnTo>
                      <a:pt x="3761581" y="1589089"/>
                    </a:lnTo>
                    <a:lnTo>
                      <a:pt x="3774281" y="1609726"/>
                    </a:lnTo>
                    <a:lnTo>
                      <a:pt x="3787775" y="1631158"/>
                    </a:lnTo>
                    <a:lnTo>
                      <a:pt x="3798887" y="1652589"/>
                    </a:lnTo>
                    <a:lnTo>
                      <a:pt x="3811587" y="1675608"/>
                    </a:lnTo>
                    <a:lnTo>
                      <a:pt x="3821906" y="1697832"/>
                    </a:lnTo>
                    <a:lnTo>
                      <a:pt x="3832225" y="1720851"/>
                    </a:lnTo>
                    <a:lnTo>
                      <a:pt x="3840956" y="1743076"/>
                    </a:lnTo>
                    <a:lnTo>
                      <a:pt x="3850481" y="1765301"/>
                    </a:lnTo>
                    <a:lnTo>
                      <a:pt x="3858418" y="1789114"/>
                    </a:lnTo>
                    <a:lnTo>
                      <a:pt x="3867150" y="1812926"/>
                    </a:lnTo>
                    <a:lnTo>
                      <a:pt x="3872706" y="1836739"/>
                    </a:lnTo>
                    <a:lnTo>
                      <a:pt x="3879056" y="1859757"/>
                    </a:lnTo>
                    <a:lnTo>
                      <a:pt x="3885406" y="1884364"/>
                    </a:lnTo>
                    <a:lnTo>
                      <a:pt x="3890168" y="1908970"/>
                    </a:lnTo>
                    <a:lnTo>
                      <a:pt x="3894137" y="1933576"/>
                    </a:lnTo>
                    <a:lnTo>
                      <a:pt x="3897312" y="1958182"/>
                    </a:lnTo>
                    <a:lnTo>
                      <a:pt x="3899693" y="1982789"/>
                    </a:lnTo>
                    <a:lnTo>
                      <a:pt x="3902075" y="2008983"/>
                    </a:lnTo>
                    <a:lnTo>
                      <a:pt x="3902868" y="2033589"/>
                    </a:lnTo>
                    <a:lnTo>
                      <a:pt x="3903662" y="2058989"/>
                    </a:lnTo>
                    <a:lnTo>
                      <a:pt x="3902868" y="2088357"/>
                    </a:lnTo>
                    <a:lnTo>
                      <a:pt x="3902075" y="2118520"/>
                    </a:lnTo>
                    <a:lnTo>
                      <a:pt x="3898900" y="2147889"/>
                    </a:lnTo>
                    <a:lnTo>
                      <a:pt x="3895725" y="2176464"/>
                    </a:lnTo>
                    <a:lnTo>
                      <a:pt x="3890168" y="2205833"/>
                    </a:lnTo>
                    <a:lnTo>
                      <a:pt x="3885406" y="2234407"/>
                    </a:lnTo>
                    <a:lnTo>
                      <a:pt x="3878262" y="2262983"/>
                    </a:lnTo>
                    <a:lnTo>
                      <a:pt x="3871118" y="2290764"/>
                    </a:lnTo>
                    <a:lnTo>
                      <a:pt x="3862387" y="2318545"/>
                    </a:lnTo>
                    <a:lnTo>
                      <a:pt x="3852862" y="2346326"/>
                    </a:lnTo>
                    <a:lnTo>
                      <a:pt x="3842543" y="2372520"/>
                    </a:lnTo>
                    <a:lnTo>
                      <a:pt x="3830637" y="2399507"/>
                    </a:lnTo>
                    <a:lnTo>
                      <a:pt x="3819525" y="2425701"/>
                    </a:lnTo>
                    <a:lnTo>
                      <a:pt x="3806031" y="2451895"/>
                    </a:lnTo>
                    <a:lnTo>
                      <a:pt x="3791743" y="2477295"/>
                    </a:lnTo>
                    <a:lnTo>
                      <a:pt x="3777456" y="2502695"/>
                    </a:lnTo>
                    <a:lnTo>
                      <a:pt x="3762375" y="2527301"/>
                    </a:lnTo>
                    <a:lnTo>
                      <a:pt x="3745706" y="2551908"/>
                    </a:lnTo>
                    <a:lnTo>
                      <a:pt x="3728243" y="2575720"/>
                    </a:lnTo>
                    <a:lnTo>
                      <a:pt x="3710781" y="2599533"/>
                    </a:lnTo>
                    <a:lnTo>
                      <a:pt x="3692525" y="2621758"/>
                    </a:lnTo>
                    <a:lnTo>
                      <a:pt x="3672681" y="2643983"/>
                    </a:lnTo>
                    <a:lnTo>
                      <a:pt x="3652837" y="2667001"/>
                    </a:lnTo>
                    <a:lnTo>
                      <a:pt x="3632200" y="2688433"/>
                    </a:lnTo>
                    <a:lnTo>
                      <a:pt x="3610768" y="2709864"/>
                    </a:lnTo>
                    <a:lnTo>
                      <a:pt x="3587750" y="2730501"/>
                    </a:lnTo>
                    <a:lnTo>
                      <a:pt x="3565525" y="2749551"/>
                    </a:lnTo>
                    <a:lnTo>
                      <a:pt x="3541712" y="2769395"/>
                    </a:lnTo>
                    <a:lnTo>
                      <a:pt x="3517106" y="2789239"/>
                    </a:lnTo>
                    <a:lnTo>
                      <a:pt x="3492500" y="2806701"/>
                    </a:lnTo>
                    <a:lnTo>
                      <a:pt x="3467100" y="2824958"/>
                    </a:lnTo>
                    <a:lnTo>
                      <a:pt x="3441700" y="2842420"/>
                    </a:lnTo>
                    <a:lnTo>
                      <a:pt x="3429793" y="2847976"/>
                    </a:lnTo>
                    <a:lnTo>
                      <a:pt x="3544093" y="3205164"/>
                    </a:lnTo>
                    <a:lnTo>
                      <a:pt x="3118643" y="2987677"/>
                    </a:lnTo>
                    <a:lnTo>
                      <a:pt x="3098006" y="2994027"/>
                    </a:lnTo>
                    <a:lnTo>
                      <a:pt x="3053556" y="3005139"/>
                    </a:lnTo>
                    <a:lnTo>
                      <a:pt x="3008312" y="3015458"/>
                    </a:lnTo>
                    <a:lnTo>
                      <a:pt x="2963862" y="3024983"/>
                    </a:lnTo>
                    <a:lnTo>
                      <a:pt x="2916237" y="3032127"/>
                    </a:lnTo>
                    <a:lnTo>
                      <a:pt x="2870199" y="3036889"/>
                    </a:lnTo>
                    <a:lnTo>
                      <a:pt x="2821781" y="3040858"/>
                    </a:lnTo>
                    <a:lnTo>
                      <a:pt x="2774156" y="3043239"/>
                    </a:lnTo>
                    <a:lnTo>
                      <a:pt x="2725737" y="3044033"/>
                    </a:lnTo>
                    <a:lnTo>
                      <a:pt x="2694781" y="3044033"/>
                    </a:lnTo>
                    <a:lnTo>
                      <a:pt x="2665412" y="3043239"/>
                    </a:lnTo>
                    <a:lnTo>
                      <a:pt x="2634456" y="3040858"/>
                    </a:lnTo>
                    <a:lnTo>
                      <a:pt x="2604293" y="3039270"/>
                    </a:lnTo>
                    <a:lnTo>
                      <a:pt x="2574924" y="3036095"/>
                    </a:lnTo>
                    <a:lnTo>
                      <a:pt x="2546349" y="3032920"/>
                    </a:lnTo>
                    <a:lnTo>
                      <a:pt x="2516187" y="3028951"/>
                    </a:lnTo>
                    <a:lnTo>
                      <a:pt x="2487612" y="3024983"/>
                    </a:lnTo>
                    <a:lnTo>
                      <a:pt x="2459037" y="3019427"/>
                    </a:lnTo>
                    <a:lnTo>
                      <a:pt x="2431256" y="3013077"/>
                    </a:lnTo>
                    <a:lnTo>
                      <a:pt x="2374899" y="3000377"/>
                    </a:lnTo>
                    <a:lnTo>
                      <a:pt x="2320924" y="2984501"/>
                    </a:lnTo>
                    <a:lnTo>
                      <a:pt x="2266156" y="2967039"/>
                    </a:lnTo>
                    <a:lnTo>
                      <a:pt x="2215356" y="2946401"/>
                    </a:lnTo>
                    <a:lnTo>
                      <a:pt x="2163762" y="2924970"/>
                    </a:lnTo>
                    <a:lnTo>
                      <a:pt x="2114549" y="2901951"/>
                    </a:lnTo>
                    <a:lnTo>
                      <a:pt x="2066131" y="2875758"/>
                    </a:lnTo>
                    <a:lnTo>
                      <a:pt x="2020093" y="2847976"/>
                    </a:lnTo>
                    <a:lnTo>
                      <a:pt x="1976437" y="2819401"/>
                    </a:lnTo>
                    <a:lnTo>
                      <a:pt x="1932781" y="2789239"/>
                    </a:lnTo>
                    <a:lnTo>
                      <a:pt x="1892299" y="2755901"/>
                    </a:lnTo>
                    <a:lnTo>
                      <a:pt x="1853406" y="2720976"/>
                    </a:lnTo>
                    <a:lnTo>
                      <a:pt x="1834356" y="2703514"/>
                    </a:lnTo>
                    <a:lnTo>
                      <a:pt x="1816099" y="2685258"/>
                    </a:lnTo>
                    <a:lnTo>
                      <a:pt x="1798637" y="2667001"/>
                    </a:lnTo>
                    <a:lnTo>
                      <a:pt x="1781174" y="2648745"/>
                    </a:lnTo>
                    <a:lnTo>
                      <a:pt x="1763712" y="2628901"/>
                    </a:lnTo>
                    <a:lnTo>
                      <a:pt x="1748631" y="2609058"/>
                    </a:lnTo>
                    <a:lnTo>
                      <a:pt x="1731962" y="2590008"/>
                    </a:lnTo>
                    <a:lnTo>
                      <a:pt x="1717674" y="2569370"/>
                    </a:lnTo>
                    <a:lnTo>
                      <a:pt x="1703387" y="2548733"/>
                    </a:lnTo>
                    <a:lnTo>
                      <a:pt x="1689099" y="2528095"/>
                    </a:lnTo>
                    <a:lnTo>
                      <a:pt x="1675606" y="2508251"/>
                    </a:lnTo>
                    <a:lnTo>
                      <a:pt x="1663699" y="2486026"/>
                    </a:lnTo>
                    <a:lnTo>
                      <a:pt x="1650999" y="2464595"/>
                    </a:lnTo>
                    <a:lnTo>
                      <a:pt x="1639887" y="2442370"/>
                    </a:lnTo>
                    <a:lnTo>
                      <a:pt x="1628774" y="2420145"/>
                    </a:lnTo>
                    <a:lnTo>
                      <a:pt x="1618456" y="2397126"/>
                    </a:lnTo>
                    <a:lnTo>
                      <a:pt x="1608931" y="2374901"/>
                    </a:lnTo>
                    <a:lnTo>
                      <a:pt x="1600199" y="2351883"/>
                    </a:lnTo>
                    <a:lnTo>
                      <a:pt x="1591468" y="2328864"/>
                    </a:lnTo>
                    <a:lnTo>
                      <a:pt x="1584324" y="2305051"/>
                    </a:lnTo>
                    <a:lnTo>
                      <a:pt x="1577181" y="2281239"/>
                    </a:lnTo>
                    <a:lnTo>
                      <a:pt x="1570831" y="2257426"/>
                    </a:lnTo>
                    <a:lnTo>
                      <a:pt x="1565274" y="2232820"/>
                    </a:lnTo>
                    <a:lnTo>
                      <a:pt x="1560512" y="2208214"/>
                    </a:lnTo>
                    <a:lnTo>
                      <a:pt x="1556543" y="2183607"/>
                    </a:lnTo>
                    <a:lnTo>
                      <a:pt x="1552574" y="2159001"/>
                    </a:lnTo>
                    <a:lnTo>
                      <a:pt x="1550987" y="2134395"/>
                    </a:lnTo>
                    <a:lnTo>
                      <a:pt x="1548606" y="2108995"/>
                    </a:lnTo>
                    <a:lnTo>
                      <a:pt x="1547812" y="2084389"/>
                    </a:lnTo>
                    <a:lnTo>
                      <a:pt x="1546224" y="2058989"/>
                    </a:lnTo>
                    <a:lnTo>
                      <a:pt x="1547812" y="2033589"/>
                    </a:lnTo>
                    <a:lnTo>
                      <a:pt x="1548606" y="2008983"/>
                    </a:lnTo>
                    <a:lnTo>
                      <a:pt x="1550987" y="1982789"/>
                    </a:lnTo>
                    <a:lnTo>
                      <a:pt x="1552574" y="1958182"/>
                    </a:lnTo>
                    <a:lnTo>
                      <a:pt x="1556543" y="1933576"/>
                    </a:lnTo>
                    <a:lnTo>
                      <a:pt x="1560512" y="1908970"/>
                    </a:lnTo>
                    <a:lnTo>
                      <a:pt x="1565274" y="1884364"/>
                    </a:lnTo>
                    <a:lnTo>
                      <a:pt x="1570831" y="1859757"/>
                    </a:lnTo>
                    <a:lnTo>
                      <a:pt x="1577181" y="1836739"/>
                    </a:lnTo>
                    <a:lnTo>
                      <a:pt x="1584324" y="1812926"/>
                    </a:lnTo>
                    <a:lnTo>
                      <a:pt x="1591468" y="1789114"/>
                    </a:lnTo>
                    <a:lnTo>
                      <a:pt x="1600199" y="1765301"/>
                    </a:lnTo>
                    <a:lnTo>
                      <a:pt x="1608931" y="1743076"/>
                    </a:lnTo>
                    <a:lnTo>
                      <a:pt x="1618456" y="1720851"/>
                    </a:lnTo>
                    <a:lnTo>
                      <a:pt x="1628774" y="1697832"/>
                    </a:lnTo>
                    <a:lnTo>
                      <a:pt x="1639887" y="1675608"/>
                    </a:lnTo>
                    <a:lnTo>
                      <a:pt x="1650999" y="1652589"/>
                    </a:lnTo>
                    <a:lnTo>
                      <a:pt x="1663699" y="1631158"/>
                    </a:lnTo>
                    <a:lnTo>
                      <a:pt x="1675606" y="1609726"/>
                    </a:lnTo>
                    <a:lnTo>
                      <a:pt x="1689099" y="1589089"/>
                    </a:lnTo>
                    <a:lnTo>
                      <a:pt x="1703387" y="1568451"/>
                    </a:lnTo>
                    <a:lnTo>
                      <a:pt x="1717674" y="1548608"/>
                    </a:lnTo>
                    <a:lnTo>
                      <a:pt x="1731962" y="1527970"/>
                    </a:lnTo>
                    <a:lnTo>
                      <a:pt x="1748631" y="1508126"/>
                    </a:lnTo>
                    <a:lnTo>
                      <a:pt x="1763712" y="1489076"/>
                    </a:lnTo>
                    <a:lnTo>
                      <a:pt x="1781174" y="1469233"/>
                    </a:lnTo>
                    <a:lnTo>
                      <a:pt x="1798637" y="1450976"/>
                    </a:lnTo>
                    <a:lnTo>
                      <a:pt x="1816099" y="1432720"/>
                    </a:lnTo>
                    <a:lnTo>
                      <a:pt x="1834356" y="1413670"/>
                    </a:lnTo>
                    <a:lnTo>
                      <a:pt x="1853406" y="1396208"/>
                    </a:lnTo>
                    <a:lnTo>
                      <a:pt x="1892299" y="1361283"/>
                    </a:lnTo>
                    <a:lnTo>
                      <a:pt x="1932781" y="1329533"/>
                    </a:lnTo>
                    <a:lnTo>
                      <a:pt x="1976437" y="1297783"/>
                    </a:lnTo>
                    <a:lnTo>
                      <a:pt x="2020093" y="1269208"/>
                    </a:lnTo>
                    <a:lnTo>
                      <a:pt x="2066131" y="1241426"/>
                    </a:lnTo>
                    <a:lnTo>
                      <a:pt x="2114549" y="1216026"/>
                    </a:lnTo>
                    <a:lnTo>
                      <a:pt x="2163762" y="1192214"/>
                    </a:lnTo>
                    <a:lnTo>
                      <a:pt x="2215356" y="1170783"/>
                    </a:lnTo>
                    <a:lnTo>
                      <a:pt x="2266156" y="1150145"/>
                    </a:lnTo>
                    <a:lnTo>
                      <a:pt x="2320924" y="1132683"/>
                    </a:lnTo>
                    <a:lnTo>
                      <a:pt x="2374899" y="1117601"/>
                    </a:lnTo>
                    <a:lnTo>
                      <a:pt x="2431256" y="1104108"/>
                    </a:lnTo>
                    <a:lnTo>
                      <a:pt x="2459037" y="1099345"/>
                    </a:lnTo>
                    <a:lnTo>
                      <a:pt x="2487612" y="1092995"/>
                    </a:lnTo>
                    <a:lnTo>
                      <a:pt x="2516187" y="1089026"/>
                    </a:lnTo>
                    <a:lnTo>
                      <a:pt x="2546349" y="1085058"/>
                    </a:lnTo>
                    <a:lnTo>
                      <a:pt x="2574924" y="1081883"/>
                    </a:lnTo>
                    <a:lnTo>
                      <a:pt x="2604293" y="1078708"/>
                    </a:lnTo>
                    <a:lnTo>
                      <a:pt x="2634456" y="1076326"/>
                    </a:lnTo>
                    <a:lnTo>
                      <a:pt x="2665412" y="1074739"/>
                    </a:lnTo>
                    <a:close/>
                    <a:moveTo>
                      <a:pt x="1880393" y="574675"/>
                    </a:moveTo>
                    <a:lnTo>
                      <a:pt x="1859756" y="575469"/>
                    </a:lnTo>
                    <a:lnTo>
                      <a:pt x="1839912" y="578644"/>
                    </a:lnTo>
                    <a:lnTo>
                      <a:pt x="1821656" y="582613"/>
                    </a:lnTo>
                    <a:lnTo>
                      <a:pt x="1803400" y="589757"/>
                    </a:lnTo>
                    <a:lnTo>
                      <a:pt x="1785937" y="596900"/>
                    </a:lnTo>
                    <a:lnTo>
                      <a:pt x="1770062" y="607219"/>
                    </a:lnTo>
                    <a:lnTo>
                      <a:pt x="1754981" y="617538"/>
                    </a:lnTo>
                    <a:lnTo>
                      <a:pt x="1740693" y="629444"/>
                    </a:lnTo>
                    <a:lnTo>
                      <a:pt x="1727993" y="642938"/>
                    </a:lnTo>
                    <a:lnTo>
                      <a:pt x="1716881" y="658813"/>
                    </a:lnTo>
                    <a:lnTo>
                      <a:pt x="1708150" y="673894"/>
                    </a:lnTo>
                    <a:lnTo>
                      <a:pt x="1699418" y="690563"/>
                    </a:lnTo>
                    <a:lnTo>
                      <a:pt x="1692275" y="708025"/>
                    </a:lnTo>
                    <a:lnTo>
                      <a:pt x="1687512" y="726282"/>
                    </a:lnTo>
                    <a:lnTo>
                      <a:pt x="1685131" y="744538"/>
                    </a:lnTo>
                    <a:lnTo>
                      <a:pt x="1684337" y="764382"/>
                    </a:lnTo>
                    <a:lnTo>
                      <a:pt x="1685131" y="783432"/>
                    </a:lnTo>
                    <a:lnTo>
                      <a:pt x="1687512" y="801688"/>
                    </a:lnTo>
                    <a:lnTo>
                      <a:pt x="1692275" y="820738"/>
                    </a:lnTo>
                    <a:lnTo>
                      <a:pt x="1699418" y="838201"/>
                    </a:lnTo>
                    <a:lnTo>
                      <a:pt x="1708150" y="854076"/>
                    </a:lnTo>
                    <a:lnTo>
                      <a:pt x="1716881" y="869951"/>
                    </a:lnTo>
                    <a:lnTo>
                      <a:pt x="1727993" y="885032"/>
                    </a:lnTo>
                    <a:lnTo>
                      <a:pt x="1740693" y="898526"/>
                    </a:lnTo>
                    <a:lnTo>
                      <a:pt x="1754981" y="910432"/>
                    </a:lnTo>
                    <a:lnTo>
                      <a:pt x="1770062" y="920751"/>
                    </a:lnTo>
                    <a:lnTo>
                      <a:pt x="1785937" y="931069"/>
                    </a:lnTo>
                    <a:lnTo>
                      <a:pt x="1803400" y="939801"/>
                    </a:lnTo>
                    <a:lnTo>
                      <a:pt x="1821656" y="945357"/>
                    </a:lnTo>
                    <a:lnTo>
                      <a:pt x="1839912" y="949326"/>
                    </a:lnTo>
                    <a:lnTo>
                      <a:pt x="1859756" y="952501"/>
                    </a:lnTo>
                    <a:lnTo>
                      <a:pt x="1880393" y="954088"/>
                    </a:lnTo>
                    <a:lnTo>
                      <a:pt x="1899443" y="952501"/>
                    </a:lnTo>
                    <a:lnTo>
                      <a:pt x="1919287" y="949326"/>
                    </a:lnTo>
                    <a:lnTo>
                      <a:pt x="1937543" y="945357"/>
                    </a:lnTo>
                    <a:lnTo>
                      <a:pt x="1955800" y="939801"/>
                    </a:lnTo>
                    <a:lnTo>
                      <a:pt x="1973262" y="931069"/>
                    </a:lnTo>
                    <a:lnTo>
                      <a:pt x="1988343" y="920751"/>
                    </a:lnTo>
                    <a:lnTo>
                      <a:pt x="2004218" y="910432"/>
                    </a:lnTo>
                    <a:lnTo>
                      <a:pt x="2018506" y="898526"/>
                    </a:lnTo>
                    <a:lnTo>
                      <a:pt x="2030412" y="885032"/>
                    </a:lnTo>
                    <a:lnTo>
                      <a:pt x="2042318" y="869951"/>
                    </a:lnTo>
                    <a:lnTo>
                      <a:pt x="2051050" y="854076"/>
                    </a:lnTo>
                    <a:lnTo>
                      <a:pt x="2059781" y="838201"/>
                    </a:lnTo>
                    <a:lnTo>
                      <a:pt x="2066925" y="820738"/>
                    </a:lnTo>
                    <a:lnTo>
                      <a:pt x="2071687" y="801688"/>
                    </a:lnTo>
                    <a:lnTo>
                      <a:pt x="2074068" y="783432"/>
                    </a:lnTo>
                    <a:lnTo>
                      <a:pt x="2074862" y="764382"/>
                    </a:lnTo>
                    <a:lnTo>
                      <a:pt x="2074068" y="744538"/>
                    </a:lnTo>
                    <a:lnTo>
                      <a:pt x="2071687" y="726282"/>
                    </a:lnTo>
                    <a:lnTo>
                      <a:pt x="2066925" y="708025"/>
                    </a:lnTo>
                    <a:lnTo>
                      <a:pt x="2059781" y="690563"/>
                    </a:lnTo>
                    <a:lnTo>
                      <a:pt x="2051050" y="673894"/>
                    </a:lnTo>
                    <a:lnTo>
                      <a:pt x="2042318" y="658813"/>
                    </a:lnTo>
                    <a:lnTo>
                      <a:pt x="2030412" y="642938"/>
                    </a:lnTo>
                    <a:lnTo>
                      <a:pt x="2018506" y="629444"/>
                    </a:lnTo>
                    <a:lnTo>
                      <a:pt x="2004218" y="617538"/>
                    </a:lnTo>
                    <a:lnTo>
                      <a:pt x="1988343" y="607219"/>
                    </a:lnTo>
                    <a:lnTo>
                      <a:pt x="1973262" y="596900"/>
                    </a:lnTo>
                    <a:lnTo>
                      <a:pt x="1955800" y="589757"/>
                    </a:lnTo>
                    <a:lnTo>
                      <a:pt x="1937543" y="582613"/>
                    </a:lnTo>
                    <a:lnTo>
                      <a:pt x="1919287" y="578644"/>
                    </a:lnTo>
                    <a:lnTo>
                      <a:pt x="1899443" y="575469"/>
                    </a:lnTo>
                    <a:close/>
                    <a:moveTo>
                      <a:pt x="908446" y="574675"/>
                    </a:moveTo>
                    <a:lnTo>
                      <a:pt x="887767" y="575469"/>
                    </a:lnTo>
                    <a:lnTo>
                      <a:pt x="868678" y="578644"/>
                    </a:lnTo>
                    <a:lnTo>
                      <a:pt x="850385" y="582613"/>
                    </a:lnTo>
                    <a:lnTo>
                      <a:pt x="831296" y="589757"/>
                    </a:lnTo>
                    <a:lnTo>
                      <a:pt x="815389" y="596900"/>
                    </a:lnTo>
                    <a:lnTo>
                      <a:pt x="798686" y="607219"/>
                    </a:lnTo>
                    <a:lnTo>
                      <a:pt x="783574" y="617538"/>
                    </a:lnTo>
                    <a:lnTo>
                      <a:pt x="770053" y="629444"/>
                    </a:lnTo>
                    <a:lnTo>
                      <a:pt x="756532" y="642938"/>
                    </a:lnTo>
                    <a:lnTo>
                      <a:pt x="745397" y="658813"/>
                    </a:lnTo>
                    <a:lnTo>
                      <a:pt x="735853" y="673894"/>
                    </a:lnTo>
                    <a:lnTo>
                      <a:pt x="727899" y="690563"/>
                    </a:lnTo>
                    <a:lnTo>
                      <a:pt x="720741" y="708025"/>
                    </a:lnTo>
                    <a:lnTo>
                      <a:pt x="716764" y="726282"/>
                    </a:lnTo>
                    <a:lnTo>
                      <a:pt x="713583" y="744538"/>
                    </a:lnTo>
                    <a:lnTo>
                      <a:pt x="712787" y="764382"/>
                    </a:lnTo>
                    <a:lnTo>
                      <a:pt x="713583" y="783432"/>
                    </a:lnTo>
                    <a:lnTo>
                      <a:pt x="716764" y="801688"/>
                    </a:lnTo>
                    <a:lnTo>
                      <a:pt x="720741" y="820738"/>
                    </a:lnTo>
                    <a:lnTo>
                      <a:pt x="727899" y="838201"/>
                    </a:lnTo>
                    <a:lnTo>
                      <a:pt x="735853" y="854076"/>
                    </a:lnTo>
                    <a:lnTo>
                      <a:pt x="745397" y="869951"/>
                    </a:lnTo>
                    <a:lnTo>
                      <a:pt x="756532" y="885032"/>
                    </a:lnTo>
                    <a:lnTo>
                      <a:pt x="770053" y="898526"/>
                    </a:lnTo>
                    <a:lnTo>
                      <a:pt x="783574" y="910432"/>
                    </a:lnTo>
                    <a:lnTo>
                      <a:pt x="798686" y="920751"/>
                    </a:lnTo>
                    <a:lnTo>
                      <a:pt x="815389" y="931069"/>
                    </a:lnTo>
                    <a:lnTo>
                      <a:pt x="831296" y="939801"/>
                    </a:lnTo>
                    <a:lnTo>
                      <a:pt x="850385" y="945357"/>
                    </a:lnTo>
                    <a:lnTo>
                      <a:pt x="868678" y="949326"/>
                    </a:lnTo>
                    <a:lnTo>
                      <a:pt x="887767" y="952501"/>
                    </a:lnTo>
                    <a:lnTo>
                      <a:pt x="908446" y="954088"/>
                    </a:lnTo>
                    <a:lnTo>
                      <a:pt x="928330" y="952501"/>
                    </a:lnTo>
                    <a:lnTo>
                      <a:pt x="947419" y="949326"/>
                    </a:lnTo>
                    <a:lnTo>
                      <a:pt x="967303" y="945357"/>
                    </a:lnTo>
                    <a:lnTo>
                      <a:pt x="984801" y="939801"/>
                    </a:lnTo>
                    <a:lnTo>
                      <a:pt x="1002299" y="931069"/>
                    </a:lnTo>
                    <a:lnTo>
                      <a:pt x="1018206" y="920751"/>
                    </a:lnTo>
                    <a:lnTo>
                      <a:pt x="1033318" y="910432"/>
                    </a:lnTo>
                    <a:lnTo>
                      <a:pt x="1047634" y="898526"/>
                    </a:lnTo>
                    <a:lnTo>
                      <a:pt x="1059565" y="885032"/>
                    </a:lnTo>
                    <a:lnTo>
                      <a:pt x="1070700" y="869951"/>
                    </a:lnTo>
                    <a:lnTo>
                      <a:pt x="1081039" y="854076"/>
                    </a:lnTo>
                    <a:lnTo>
                      <a:pt x="1089788" y="838201"/>
                    </a:lnTo>
                    <a:lnTo>
                      <a:pt x="1095356" y="820738"/>
                    </a:lnTo>
                    <a:lnTo>
                      <a:pt x="1100923" y="801688"/>
                    </a:lnTo>
                    <a:lnTo>
                      <a:pt x="1104105" y="783432"/>
                    </a:lnTo>
                    <a:lnTo>
                      <a:pt x="1104900" y="764382"/>
                    </a:lnTo>
                    <a:lnTo>
                      <a:pt x="1104105" y="744538"/>
                    </a:lnTo>
                    <a:lnTo>
                      <a:pt x="1100923" y="726282"/>
                    </a:lnTo>
                    <a:lnTo>
                      <a:pt x="1095356" y="708025"/>
                    </a:lnTo>
                    <a:lnTo>
                      <a:pt x="1089788" y="690563"/>
                    </a:lnTo>
                    <a:lnTo>
                      <a:pt x="1081039" y="673894"/>
                    </a:lnTo>
                    <a:lnTo>
                      <a:pt x="1070700" y="658813"/>
                    </a:lnTo>
                    <a:lnTo>
                      <a:pt x="1059565" y="642938"/>
                    </a:lnTo>
                    <a:lnTo>
                      <a:pt x="1047634" y="629444"/>
                    </a:lnTo>
                    <a:lnTo>
                      <a:pt x="1033318" y="617538"/>
                    </a:lnTo>
                    <a:lnTo>
                      <a:pt x="1018206" y="607219"/>
                    </a:lnTo>
                    <a:lnTo>
                      <a:pt x="1002299" y="596900"/>
                    </a:lnTo>
                    <a:lnTo>
                      <a:pt x="984801" y="589757"/>
                    </a:lnTo>
                    <a:lnTo>
                      <a:pt x="967303" y="582613"/>
                    </a:lnTo>
                    <a:lnTo>
                      <a:pt x="947419" y="578644"/>
                    </a:lnTo>
                    <a:lnTo>
                      <a:pt x="928330" y="575469"/>
                    </a:lnTo>
                    <a:close/>
                    <a:moveTo>
                      <a:pt x="1394220" y="0"/>
                    </a:moveTo>
                    <a:lnTo>
                      <a:pt x="1427548" y="0"/>
                    </a:lnTo>
                    <a:lnTo>
                      <a:pt x="1460083" y="794"/>
                    </a:lnTo>
                    <a:lnTo>
                      <a:pt x="1491823" y="3174"/>
                    </a:lnTo>
                    <a:lnTo>
                      <a:pt x="1523564" y="4761"/>
                    </a:lnTo>
                    <a:lnTo>
                      <a:pt x="1587046" y="11109"/>
                    </a:lnTo>
                    <a:lnTo>
                      <a:pt x="1649735" y="19838"/>
                    </a:lnTo>
                    <a:lnTo>
                      <a:pt x="1710836" y="30947"/>
                    </a:lnTo>
                    <a:lnTo>
                      <a:pt x="1771937" y="42849"/>
                    </a:lnTo>
                    <a:lnTo>
                      <a:pt x="1831451" y="58719"/>
                    </a:lnTo>
                    <a:lnTo>
                      <a:pt x="1889379" y="76176"/>
                    </a:lnTo>
                    <a:lnTo>
                      <a:pt x="1946512" y="95220"/>
                    </a:lnTo>
                    <a:lnTo>
                      <a:pt x="2002059" y="116645"/>
                    </a:lnTo>
                    <a:lnTo>
                      <a:pt x="2056812" y="140450"/>
                    </a:lnTo>
                    <a:lnTo>
                      <a:pt x="2109978" y="165048"/>
                    </a:lnTo>
                    <a:lnTo>
                      <a:pt x="2160763" y="192821"/>
                    </a:lnTo>
                    <a:lnTo>
                      <a:pt x="2211549" y="221387"/>
                    </a:lnTo>
                    <a:lnTo>
                      <a:pt x="2259160" y="252333"/>
                    </a:lnTo>
                    <a:lnTo>
                      <a:pt x="2306772" y="284073"/>
                    </a:lnTo>
                    <a:lnTo>
                      <a:pt x="2352002" y="318987"/>
                    </a:lnTo>
                    <a:lnTo>
                      <a:pt x="2394853" y="353901"/>
                    </a:lnTo>
                    <a:lnTo>
                      <a:pt x="2436116" y="390402"/>
                    </a:lnTo>
                    <a:lnTo>
                      <a:pt x="2475792" y="429284"/>
                    </a:lnTo>
                    <a:lnTo>
                      <a:pt x="2513088" y="469753"/>
                    </a:lnTo>
                    <a:lnTo>
                      <a:pt x="2531339" y="489590"/>
                    </a:lnTo>
                    <a:lnTo>
                      <a:pt x="2547209" y="510221"/>
                    </a:lnTo>
                    <a:lnTo>
                      <a:pt x="2564667" y="531646"/>
                    </a:lnTo>
                    <a:lnTo>
                      <a:pt x="2581331" y="553864"/>
                    </a:lnTo>
                    <a:lnTo>
                      <a:pt x="2596407" y="575288"/>
                    </a:lnTo>
                    <a:lnTo>
                      <a:pt x="2612278" y="597506"/>
                    </a:lnTo>
                    <a:lnTo>
                      <a:pt x="2626561" y="620518"/>
                    </a:lnTo>
                    <a:lnTo>
                      <a:pt x="2640845" y="642736"/>
                    </a:lnTo>
                    <a:lnTo>
                      <a:pt x="2654335" y="666541"/>
                    </a:lnTo>
                    <a:lnTo>
                      <a:pt x="2667825" y="688759"/>
                    </a:lnTo>
                    <a:lnTo>
                      <a:pt x="2679727" y="712564"/>
                    </a:lnTo>
                    <a:lnTo>
                      <a:pt x="2690837" y="735575"/>
                    </a:lnTo>
                    <a:lnTo>
                      <a:pt x="2701946" y="760174"/>
                    </a:lnTo>
                    <a:lnTo>
                      <a:pt x="2712262" y="784772"/>
                    </a:lnTo>
                    <a:lnTo>
                      <a:pt x="2722578" y="809371"/>
                    </a:lnTo>
                    <a:lnTo>
                      <a:pt x="2732100" y="833969"/>
                    </a:lnTo>
                    <a:lnTo>
                      <a:pt x="2740035" y="858568"/>
                    </a:lnTo>
                    <a:lnTo>
                      <a:pt x="2748764" y="884753"/>
                    </a:lnTo>
                    <a:lnTo>
                      <a:pt x="2755906" y="910145"/>
                    </a:lnTo>
                    <a:lnTo>
                      <a:pt x="2761460" y="935537"/>
                    </a:lnTo>
                    <a:lnTo>
                      <a:pt x="2767808" y="961723"/>
                    </a:lnTo>
                    <a:lnTo>
                      <a:pt x="2773363" y="987908"/>
                    </a:lnTo>
                    <a:lnTo>
                      <a:pt x="2743209" y="987115"/>
                    </a:lnTo>
                    <a:lnTo>
                      <a:pt x="2713849" y="987115"/>
                    </a:lnTo>
                    <a:lnTo>
                      <a:pt x="2680521" y="987115"/>
                    </a:lnTo>
                    <a:lnTo>
                      <a:pt x="2648780" y="987908"/>
                    </a:lnTo>
                    <a:lnTo>
                      <a:pt x="2616246" y="990289"/>
                    </a:lnTo>
                    <a:lnTo>
                      <a:pt x="2584505" y="991876"/>
                    </a:lnTo>
                    <a:lnTo>
                      <a:pt x="2552764" y="995050"/>
                    </a:lnTo>
                    <a:lnTo>
                      <a:pt x="2521023" y="999017"/>
                    </a:lnTo>
                    <a:lnTo>
                      <a:pt x="2489282" y="1003778"/>
                    </a:lnTo>
                    <a:lnTo>
                      <a:pt x="2458334" y="1008539"/>
                    </a:lnTo>
                    <a:lnTo>
                      <a:pt x="2427387" y="1014094"/>
                    </a:lnTo>
                    <a:lnTo>
                      <a:pt x="2397233" y="1019648"/>
                    </a:lnTo>
                    <a:lnTo>
                      <a:pt x="2366286" y="1026790"/>
                    </a:lnTo>
                    <a:lnTo>
                      <a:pt x="2336132" y="1033931"/>
                    </a:lnTo>
                    <a:lnTo>
                      <a:pt x="2306772" y="1042660"/>
                    </a:lnTo>
                    <a:lnTo>
                      <a:pt x="2276618" y="1051388"/>
                    </a:lnTo>
                    <a:lnTo>
                      <a:pt x="2248051" y="1060910"/>
                    </a:lnTo>
                    <a:lnTo>
                      <a:pt x="2219484" y="1070432"/>
                    </a:lnTo>
                    <a:lnTo>
                      <a:pt x="2191711" y="1080748"/>
                    </a:lnTo>
                    <a:lnTo>
                      <a:pt x="2163144" y="1091857"/>
                    </a:lnTo>
                    <a:lnTo>
                      <a:pt x="2135371" y="1102966"/>
                    </a:lnTo>
                    <a:lnTo>
                      <a:pt x="2109184" y="1114868"/>
                    </a:lnTo>
                    <a:lnTo>
                      <a:pt x="2082205" y="1127564"/>
                    </a:lnTo>
                    <a:lnTo>
                      <a:pt x="2055225" y="1141054"/>
                    </a:lnTo>
                    <a:lnTo>
                      <a:pt x="2029832" y="1154543"/>
                    </a:lnTo>
                    <a:lnTo>
                      <a:pt x="2004439" y="1168826"/>
                    </a:lnTo>
                    <a:lnTo>
                      <a:pt x="1979047" y="1183109"/>
                    </a:lnTo>
                    <a:lnTo>
                      <a:pt x="1954447" y="1198186"/>
                    </a:lnTo>
                    <a:lnTo>
                      <a:pt x="1930642" y="1213262"/>
                    </a:lnTo>
                    <a:lnTo>
                      <a:pt x="1906043" y="1229926"/>
                    </a:lnTo>
                    <a:lnTo>
                      <a:pt x="1883030" y="1246589"/>
                    </a:lnTo>
                    <a:lnTo>
                      <a:pt x="1860018" y="1262459"/>
                    </a:lnTo>
                    <a:lnTo>
                      <a:pt x="1838593" y="1279916"/>
                    </a:lnTo>
                    <a:lnTo>
                      <a:pt x="1815581" y="1298960"/>
                    </a:lnTo>
                    <a:lnTo>
                      <a:pt x="1794949" y="1317211"/>
                    </a:lnTo>
                    <a:lnTo>
                      <a:pt x="1773524" y="1335461"/>
                    </a:lnTo>
                    <a:lnTo>
                      <a:pt x="1754480" y="1355299"/>
                    </a:lnTo>
                    <a:lnTo>
                      <a:pt x="1733848" y="1374343"/>
                    </a:lnTo>
                    <a:lnTo>
                      <a:pt x="1715597" y="1394181"/>
                    </a:lnTo>
                    <a:lnTo>
                      <a:pt x="1696552" y="1414812"/>
                    </a:lnTo>
                    <a:lnTo>
                      <a:pt x="1678301" y="1434649"/>
                    </a:lnTo>
                    <a:lnTo>
                      <a:pt x="1660844" y="1456867"/>
                    </a:lnTo>
                    <a:lnTo>
                      <a:pt x="1644180" y="1476705"/>
                    </a:lnTo>
                    <a:lnTo>
                      <a:pt x="1628309" y="1499716"/>
                    </a:lnTo>
                    <a:lnTo>
                      <a:pt x="1612439" y="1521141"/>
                    </a:lnTo>
                    <a:lnTo>
                      <a:pt x="1597362" y="1543359"/>
                    </a:lnTo>
                    <a:lnTo>
                      <a:pt x="1583079" y="1566370"/>
                    </a:lnTo>
                    <a:lnTo>
                      <a:pt x="1569589" y="1589382"/>
                    </a:lnTo>
                    <a:lnTo>
                      <a:pt x="1556099" y="1613187"/>
                    </a:lnTo>
                    <a:lnTo>
                      <a:pt x="1544196" y="1636992"/>
                    </a:lnTo>
                    <a:lnTo>
                      <a:pt x="1531500" y="1660797"/>
                    </a:lnTo>
                    <a:lnTo>
                      <a:pt x="1521184" y="1685395"/>
                    </a:lnTo>
                    <a:lnTo>
                      <a:pt x="1510075" y="1709994"/>
                    </a:lnTo>
                    <a:lnTo>
                      <a:pt x="1501346" y="1734592"/>
                    </a:lnTo>
                    <a:lnTo>
                      <a:pt x="1491823" y="1759984"/>
                    </a:lnTo>
                    <a:lnTo>
                      <a:pt x="1483888" y="1785376"/>
                    </a:lnTo>
                    <a:lnTo>
                      <a:pt x="1476747" y="1811562"/>
                    </a:lnTo>
                    <a:lnTo>
                      <a:pt x="1470398" y="1836954"/>
                    </a:lnTo>
                    <a:lnTo>
                      <a:pt x="1464050" y="1862346"/>
                    </a:lnTo>
                    <a:lnTo>
                      <a:pt x="1459289" y="1889325"/>
                    </a:lnTo>
                    <a:lnTo>
                      <a:pt x="1453734" y="1915510"/>
                    </a:lnTo>
                    <a:lnTo>
                      <a:pt x="1450560" y="1942489"/>
                    </a:lnTo>
                    <a:lnTo>
                      <a:pt x="1447386" y="1968675"/>
                    </a:lnTo>
                    <a:lnTo>
                      <a:pt x="1445799" y="1996447"/>
                    </a:lnTo>
                    <a:lnTo>
                      <a:pt x="1445006" y="2023426"/>
                    </a:lnTo>
                    <a:lnTo>
                      <a:pt x="1443419" y="2051199"/>
                    </a:lnTo>
                    <a:lnTo>
                      <a:pt x="1445006" y="2086906"/>
                    </a:lnTo>
                    <a:lnTo>
                      <a:pt x="1446593" y="2122614"/>
                    </a:lnTo>
                    <a:lnTo>
                      <a:pt x="1450560" y="2158321"/>
                    </a:lnTo>
                    <a:lnTo>
                      <a:pt x="1454528" y="2193235"/>
                    </a:lnTo>
                    <a:lnTo>
                      <a:pt x="1461670" y="2228149"/>
                    </a:lnTo>
                    <a:lnTo>
                      <a:pt x="1469605" y="2262270"/>
                    </a:lnTo>
                    <a:lnTo>
                      <a:pt x="1478334" y="2296390"/>
                    </a:lnTo>
                    <a:lnTo>
                      <a:pt x="1488649" y="2329718"/>
                    </a:lnTo>
                    <a:lnTo>
                      <a:pt x="1441832" y="2332098"/>
                    </a:lnTo>
                    <a:lnTo>
                      <a:pt x="1394220" y="2332892"/>
                    </a:lnTo>
                    <a:lnTo>
                      <a:pt x="1337086" y="2332098"/>
                    </a:lnTo>
                    <a:lnTo>
                      <a:pt x="1279953" y="2328924"/>
                    </a:lnTo>
                    <a:lnTo>
                      <a:pt x="1223613" y="2323370"/>
                    </a:lnTo>
                    <a:lnTo>
                      <a:pt x="1168066" y="2317815"/>
                    </a:lnTo>
                    <a:lnTo>
                      <a:pt x="1113313" y="2308293"/>
                    </a:lnTo>
                    <a:lnTo>
                      <a:pt x="1059353" y="2297977"/>
                    </a:lnTo>
                    <a:lnTo>
                      <a:pt x="1006187" y="2286868"/>
                    </a:lnTo>
                    <a:lnTo>
                      <a:pt x="953815" y="2272585"/>
                    </a:lnTo>
                    <a:lnTo>
                      <a:pt x="930009" y="2266237"/>
                    </a:lnTo>
                    <a:lnTo>
                      <a:pt x="426122" y="2522538"/>
                    </a:lnTo>
                    <a:lnTo>
                      <a:pt x="560227" y="2101189"/>
                    </a:lnTo>
                    <a:lnTo>
                      <a:pt x="547531" y="2093254"/>
                    </a:lnTo>
                    <a:lnTo>
                      <a:pt x="517377" y="2072623"/>
                    </a:lnTo>
                    <a:lnTo>
                      <a:pt x="486430" y="2051199"/>
                    </a:lnTo>
                    <a:lnTo>
                      <a:pt x="457863" y="2029774"/>
                    </a:lnTo>
                    <a:lnTo>
                      <a:pt x="428503" y="2006763"/>
                    </a:lnTo>
                    <a:lnTo>
                      <a:pt x="399936" y="1984545"/>
                    </a:lnTo>
                    <a:lnTo>
                      <a:pt x="373750" y="1960740"/>
                    </a:lnTo>
                    <a:lnTo>
                      <a:pt x="346770" y="1936141"/>
                    </a:lnTo>
                    <a:lnTo>
                      <a:pt x="321377" y="1911543"/>
                    </a:lnTo>
                    <a:lnTo>
                      <a:pt x="296778" y="1886151"/>
                    </a:lnTo>
                    <a:lnTo>
                      <a:pt x="272972" y="1859172"/>
                    </a:lnTo>
                    <a:lnTo>
                      <a:pt x="250753" y="1832986"/>
                    </a:lnTo>
                    <a:lnTo>
                      <a:pt x="227741" y="1806007"/>
                    </a:lnTo>
                    <a:lnTo>
                      <a:pt x="207110" y="1777441"/>
                    </a:lnTo>
                    <a:lnTo>
                      <a:pt x="187272" y="1749668"/>
                    </a:lnTo>
                    <a:lnTo>
                      <a:pt x="167433" y="1721102"/>
                    </a:lnTo>
                    <a:lnTo>
                      <a:pt x="149182" y="1690950"/>
                    </a:lnTo>
                    <a:lnTo>
                      <a:pt x="131725" y="1661590"/>
                    </a:lnTo>
                    <a:lnTo>
                      <a:pt x="115061" y="1630644"/>
                    </a:lnTo>
                    <a:lnTo>
                      <a:pt x="99984" y="1599697"/>
                    </a:lnTo>
                    <a:lnTo>
                      <a:pt x="85701" y="1569544"/>
                    </a:lnTo>
                    <a:lnTo>
                      <a:pt x="72211" y="1537804"/>
                    </a:lnTo>
                    <a:lnTo>
                      <a:pt x="59514" y="1506064"/>
                    </a:lnTo>
                    <a:lnTo>
                      <a:pt x="48405" y="1472737"/>
                    </a:lnTo>
                    <a:lnTo>
                      <a:pt x="39676" y="1440204"/>
                    </a:lnTo>
                    <a:lnTo>
                      <a:pt x="30154" y="1407670"/>
                    </a:lnTo>
                    <a:lnTo>
                      <a:pt x="22219" y="1373550"/>
                    </a:lnTo>
                    <a:lnTo>
                      <a:pt x="15871" y="1339429"/>
                    </a:lnTo>
                    <a:lnTo>
                      <a:pt x="9522" y="1306102"/>
                    </a:lnTo>
                    <a:lnTo>
                      <a:pt x="5555" y="1271188"/>
                    </a:lnTo>
                    <a:lnTo>
                      <a:pt x="2381" y="1236274"/>
                    </a:lnTo>
                    <a:lnTo>
                      <a:pt x="0" y="1201360"/>
                    </a:lnTo>
                    <a:lnTo>
                      <a:pt x="0" y="1166446"/>
                    </a:lnTo>
                    <a:lnTo>
                      <a:pt x="0" y="1137086"/>
                    </a:lnTo>
                    <a:lnTo>
                      <a:pt x="2381" y="1106140"/>
                    </a:lnTo>
                    <a:lnTo>
                      <a:pt x="4761" y="1075987"/>
                    </a:lnTo>
                    <a:lnTo>
                      <a:pt x="7935" y="1047421"/>
                    </a:lnTo>
                    <a:lnTo>
                      <a:pt x="11903" y="1018061"/>
                    </a:lnTo>
                    <a:lnTo>
                      <a:pt x="15871" y="989495"/>
                    </a:lnTo>
                    <a:lnTo>
                      <a:pt x="22219" y="959342"/>
                    </a:lnTo>
                    <a:lnTo>
                      <a:pt x="27773" y="931570"/>
                    </a:lnTo>
                    <a:lnTo>
                      <a:pt x="36502" y="903004"/>
                    </a:lnTo>
                    <a:lnTo>
                      <a:pt x="44437" y="875231"/>
                    </a:lnTo>
                    <a:lnTo>
                      <a:pt x="52373" y="846665"/>
                    </a:lnTo>
                    <a:lnTo>
                      <a:pt x="62688" y="819686"/>
                    </a:lnTo>
                    <a:lnTo>
                      <a:pt x="73004" y="792707"/>
                    </a:lnTo>
                    <a:lnTo>
                      <a:pt x="84114" y="765728"/>
                    </a:lnTo>
                    <a:lnTo>
                      <a:pt x="96810" y="738749"/>
                    </a:lnTo>
                    <a:lnTo>
                      <a:pt x="110300" y="712564"/>
                    </a:lnTo>
                    <a:lnTo>
                      <a:pt x="122996" y="686378"/>
                    </a:lnTo>
                    <a:lnTo>
                      <a:pt x="138073" y="660986"/>
                    </a:lnTo>
                    <a:lnTo>
                      <a:pt x="153150" y="635594"/>
                    </a:lnTo>
                    <a:lnTo>
                      <a:pt x="168227" y="610996"/>
                    </a:lnTo>
                    <a:lnTo>
                      <a:pt x="184891" y="586397"/>
                    </a:lnTo>
                    <a:lnTo>
                      <a:pt x="202349" y="561799"/>
                    </a:lnTo>
                    <a:lnTo>
                      <a:pt x="219806" y="537994"/>
                    </a:lnTo>
                    <a:lnTo>
                      <a:pt x="238057" y="514189"/>
                    </a:lnTo>
                    <a:lnTo>
                      <a:pt x="257895" y="491177"/>
                    </a:lnTo>
                    <a:lnTo>
                      <a:pt x="276940" y="468166"/>
                    </a:lnTo>
                    <a:lnTo>
                      <a:pt x="297571" y="445947"/>
                    </a:lnTo>
                    <a:lnTo>
                      <a:pt x="318203" y="424523"/>
                    </a:lnTo>
                    <a:lnTo>
                      <a:pt x="340422" y="403098"/>
                    </a:lnTo>
                    <a:lnTo>
                      <a:pt x="361847" y="382467"/>
                    </a:lnTo>
                    <a:lnTo>
                      <a:pt x="384859" y="361836"/>
                    </a:lnTo>
                    <a:lnTo>
                      <a:pt x="408665" y="341205"/>
                    </a:lnTo>
                    <a:lnTo>
                      <a:pt x="433264" y="322161"/>
                    </a:lnTo>
                    <a:lnTo>
                      <a:pt x="456276" y="303117"/>
                    </a:lnTo>
                    <a:lnTo>
                      <a:pt x="482462" y="284867"/>
                    </a:lnTo>
                    <a:lnTo>
                      <a:pt x="507855" y="266616"/>
                    </a:lnTo>
                    <a:lnTo>
                      <a:pt x="533248" y="249159"/>
                    </a:lnTo>
                    <a:lnTo>
                      <a:pt x="560227" y="231702"/>
                    </a:lnTo>
                    <a:lnTo>
                      <a:pt x="588001" y="215039"/>
                    </a:lnTo>
                    <a:lnTo>
                      <a:pt x="615774" y="199169"/>
                    </a:lnTo>
                    <a:lnTo>
                      <a:pt x="642754" y="183299"/>
                    </a:lnTo>
                    <a:lnTo>
                      <a:pt x="672114" y="169016"/>
                    </a:lnTo>
                    <a:lnTo>
                      <a:pt x="700681" y="154733"/>
                    </a:lnTo>
                    <a:lnTo>
                      <a:pt x="730041" y="140450"/>
                    </a:lnTo>
                    <a:lnTo>
                      <a:pt x="760195" y="127754"/>
                    </a:lnTo>
                    <a:lnTo>
                      <a:pt x="789556" y="115058"/>
                    </a:lnTo>
                    <a:lnTo>
                      <a:pt x="820503" y="103155"/>
                    </a:lnTo>
                    <a:lnTo>
                      <a:pt x="852244" y="92046"/>
                    </a:lnTo>
                    <a:lnTo>
                      <a:pt x="883191" y="80937"/>
                    </a:lnTo>
                    <a:lnTo>
                      <a:pt x="914932" y="70622"/>
                    </a:lnTo>
                    <a:lnTo>
                      <a:pt x="947467" y="61893"/>
                    </a:lnTo>
                    <a:lnTo>
                      <a:pt x="980001" y="52371"/>
                    </a:lnTo>
                    <a:lnTo>
                      <a:pt x="1013329" y="44436"/>
                    </a:lnTo>
                    <a:lnTo>
                      <a:pt x="1045864" y="37295"/>
                    </a:lnTo>
                    <a:lnTo>
                      <a:pt x="1079985" y="29360"/>
                    </a:lnTo>
                    <a:lnTo>
                      <a:pt x="1113313" y="23805"/>
                    </a:lnTo>
                    <a:lnTo>
                      <a:pt x="1147434" y="18251"/>
                    </a:lnTo>
                    <a:lnTo>
                      <a:pt x="1182350" y="13490"/>
                    </a:lnTo>
                    <a:lnTo>
                      <a:pt x="1217265" y="9522"/>
                    </a:lnTo>
                    <a:lnTo>
                      <a:pt x="1252180" y="6348"/>
                    </a:lnTo>
                    <a:lnTo>
                      <a:pt x="1287095" y="3174"/>
                    </a:lnTo>
                    <a:lnTo>
                      <a:pt x="1322803" y="2381"/>
                    </a:lnTo>
                    <a:lnTo>
                      <a:pt x="1358512" y="794"/>
                    </a:lnTo>
                    <a:close/>
                  </a:path>
                </a:pathLst>
              </a:custGeom>
              <a:grpFill/>
              <a:ln>
                <a:noFill/>
              </a:ln>
            </p:spPr>
            <p:txBody>
              <a:bodyPr vert="horz" wrap="square" lIns="91440" tIns="45720" rIns="91440" bIns="45720" numCol="1" anchor="t" anchorCtr="0" compatLnSpc="1">
                <a:noAutofit/>
              </a:bodyPr>
              <a:lstStyle/>
              <a:p>
                <a:endParaRPr lang="zh-CN" altLang="en-US">
                  <a:solidFill>
                    <a:schemeClr val="accent3"/>
                  </a:solidFill>
                </a:endParaRPr>
              </a:p>
            </p:txBody>
          </p:sp>
          <p:sp>
            <p:nvSpPr>
              <p:cNvPr id="86" name="任意多边形 85"/>
              <p:cNvSpPr/>
              <p:nvPr/>
            </p:nvSpPr>
            <p:spPr>
              <a:xfrm>
                <a:off x="3337869" y="5496559"/>
                <a:ext cx="202325" cy="220383"/>
              </a:xfrm>
              <a:custGeom>
                <a:avLst/>
                <a:gdLst>
                  <a:gd name="connsiteX0" fmla="*/ 2215178 w 6296025"/>
                  <a:gd name="connsiteY0" fmla="*/ 4885728 h 6858001"/>
                  <a:gd name="connsiteX1" fmla="*/ 2314185 w 6296025"/>
                  <a:gd name="connsiteY1" fmla="*/ 4890444 h 6858001"/>
                  <a:gd name="connsiteX2" fmla="*/ 2416338 w 6296025"/>
                  <a:gd name="connsiteY2" fmla="*/ 4910872 h 6858001"/>
                  <a:gd name="connsiteX3" fmla="*/ 2416338 w 6296025"/>
                  <a:gd name="connsiteY3" fmla="*/ 5844393 h 6858001"/>
                  <a:gd name="connsiteX4" fmla="*/ 2318902 w 6296025"/>
                  <a:gd name="connsiteY4" fmla="*/ 5864825 h 6858001"/>
                  <a:gd name="connsiteX5" fmla="*/ 2221461 w 6296025"/>
                  <a:gd name="connsiteY5" fmla="*/ 5869538 h 6858001"/>
                  <a:gd name="connsiteX6" fmla="*/ 2058019 w 6296025"/>
                  <a:gd name="connsiteY6" fmla="*/ 5845964 h 6858001"/>
                  <a:gd name="connsiteX7" fmla="*/ 1927576 w 6296025"/>
                  <a:gd name="connsiteY7" fmla="*/ 5768956 h 6858001"/>
                  <a:gd name="connsiteX8" fmla="*/ 1841139 w 6296025"/>
                  <a:gd name="connsiteY8" fmla="*/ 5625943 h 6858001"/>
                  <a:gd name="connsiteX9" fmla="*/ 1809707 w 6296025"/>
                  <a:gd name="connsiteY9" fmla="*/ 5407492 h 6858001"/>
                  <a:gd name="connsiteX10" fmla="*/ 1833281 w 6296025"/>
                  <a:gd name="connsiteY10" fmla="*/ 5207902 h 6858001"/>
                  <a:gd name="connsiteX11" fmla="*/ 1907144 w 6296025"/>
                  <a:gd name="connsiteY11" fmla="*/ 5041315 h 6858001"/>
                  <a:gd name="connsiteX12" fmla="*/ 2034445 w 6296025"/>
                  <a:gd name="connsiteY12" fmla="*/ 4928159 h 6858001"/>
                  <a:gd name="connsiteX13" fmla="*/ 2215178 w 6296025"/>
                  <a:gd name="connsiteY13" fmla="*/ 4885728 h 6858001"/>
                  <a:gd name="connsiteX14" fmla="*/ 3470346 w 6296025"/>
                  <a:gd name="connsiteY14" fmla="*/ 4555691 h 6858001"/>
                  <a:gd name="connsiteX15" fmla="*/ 3247182 w 6296025"/>
                  <a:gd name="connsiteY15" fmla="*/ 4574549 h 6858001"/>
                  <a:gd name="connsiteX16" fmla="*/ 3247182 w 6296025"/>
                  <a:gd name="connsiteY16" fmla="*/ 5448352 h 6858001"/>
                  <a:gd name="connsiteX17" fmla="*/ 3313187 w 6296025"/>
                  <a:gd name="connsiteY17" fmla="*/ 5866392 h 6858001"/>
                  <a:gd name="connsiteX18" fmla="*/ 3490778 w 6296025"/>
                  <a:gd name="connsiteY18" fmla="*/ 6105272 h 6858001"/>
                  <a:gd name="connsiteX19" fmla="*/ 3750089 w 6296025"/>
                  <a:gd name="connsiteY19" fmla="*/ 6212141 h 6858001"/>
                  <a:gd name="connsiteX20" fmla="*/ 4058119 w 6296025"/>
                  <a:gd name="connsiteY20" fmla="*/ 6237285 h 6858001"/>
                  <a:gd name="connsiteX21" fmla="*/ 4402296 w 6296025"/>
                  <a:gd name="connsiteY21" fmla="*/ 6204283 h 6858001"/>
                  <a:gd name="connsiteX22" fmla="*/ 4667891 w 6296025"/>
                  <a:gd name="connsiteY22" fmla="*/ 6136703 h 6858001"/>
                  <a:gd name="connsiteX23" fmla="*/ 4667891 w 6296025"/>
                  <a:gd name="connsiteY23" fmla="*/ 4574549 h 6858001"/>
                  <a:gd name="connsiteX24" fmla="*/ 4444728 w 6296025"/>
                  <a:gd name="connsiteY24" fmla="*/ 4555691 h 6858001"/>
                  <a:gd name="connsiteX25" fmla="*/ 4224706 w 6296025"/>
                  <a:gd name="connsiteY25" fmla="*/ 4574549 h 6858001"/>
                  <a:gd name="connsiteX26" fmla="*/ 4224706 w 6296025"/>
                  <a:gd name="connsiteY26" fmla="*/ 5847531 h 6858001"/>
                  <a:gd name="connsiteX27" fmla="*/ 4029829 w 6296025"/>
                  <a:gd name="connsiteY27" fmla="*/ 5869534 h 6858001"/>
                  <a:gd name="connsiteX28" fmla="*/ 3882099 w 6296025"/>
                  <a:gd name="connsiteY28" fmla="*/ 5849106 h 6858001"/>
                  <a:gd name="connsiteX29" fmla="*/ 3776805 w 6296025"/>
                  <a:gd name="connsiteY29" fmla="*/ 5779955 h 6858001"/>
                  <a:gd name="connsiteX30" fmla="*/ 3713941 w 6296025"/>
                  <a:gd name="connsiteY30" fmla="*/ 5647941 h 6858001"/>
                  <a:gd name="connsiteX31" fmla="*/ 3693509 w 6296025"/>
                  <a:gd name="connsiteY31" fmla="*/ 5435778 h 6858001"/>
                  <a:gd name="connsiteX32" fmla="*/ 3693509 w 6296025"/>
                  <a:gd name="connsiteY32" fmla="*/ 4574549 h 6858001"/>
                  <a:gd name="connsiteX33" fmla="*/ 3470346 w 6296025"/>
                  <a:gd name="connsiteY33" fmla="*/ 4555691 h 6858001"/>
                  <a:gd name="connsiteX34" fmla="*/ 2636358 w 6296025"/>
                  <a:gd name="connsiteY34" fmla="*/ 3886201 h 6858001"/>
                  <a:gd name="connsiteX35" fmla="*/ 2527918 w 6296025"/>
                  <a:gd name="connsiteY35" fmla="*/ 3889343 h 6858001"/>
                  <a:gd name="connsiteX36" fmla="*/ 2416337 w 6296025"/>
                  <a:gd name="connsiteY36" fmla="*/ 3901917 h 6858001"/>
                  <a:gd name="connsiteX37" fmla="*/ 2416337 w 6296025"/>
                  <a:gd name="connsiteY37" fmla="*/ 4568269 h 6858001"/>
                  <a:gd name="connsiteX38" fmla="*/ 2298468 w 6296025"/>
                  <a:gd name="connsiteY38" fmla="*/ 4547837 h 6858001"/>
                  <a:gd name="connsiteX39" fmla="*/ 2180599 w 6296025"/>
                  <a:gd name="connsiteY39" fmla="*/ 4543121 h 6858001"/>
                  <a:gd name="connsiteX40" fmla="*/ 1837997 w 6296025"/>
                  <a:gd name="connsiteY40" fmla="*/ 4610700 h 6858001"/>
                  <a:gd name="connsiteX41" fmla="*/ 1575540 w 6296025"/>
                  <a:gd name="connsiteY41" fmla="*/ 4794574 h 6858001"/>
                  <a:gd name="connsiteX42" fmla="*/ 1408952 w 6296025"/>
                  <a:gd name="connsiteY42" fmla="*/ 5069601 h 6858001"/>
                  <a:gd name="connsiteX43" fmla="*/ 1350805 w 6296025"/>
                  <a:gd name="connsiteY43" fmla="*/ 5407492 h 6858001"/>
                  <a:gd name="connsiteX44" fmla="*/ 1418381 w 6296025"/>
                  <a:gd name="connsiteY44" fmla="*/ 5790959 h 6858001"/>
                  <a:gd name="connsiteX45" fmla="*/ 1602258 w 6296025"/>
                  <a:gd name="connsiteY45" fmla="*/ 6047128 h 6858001"/>
                  <a:gd name="connsiteX46" fmla="*/ 1870998 w 6296025"/>
                  <a:gd name="connsiteY46" fmla="*/ 6191713 h 6858001"/>
                  <a:gd name="connsiteX47" fmla="*/ 2190028 w 6296025"/>
                  <a:gd name="connsiteY47" fmla="*/ 6237289 h 6858001"/>
                  <a:gd name="connsiteX48" fmla="*/ 2559350 w 6296025"/>
                  <a:gd name="connsiteY48" fmla="*/ 6213715 h 6858001"/>
                  <a:gd name="connsiteX49" fmla="*/ 2859525 w 6296025"/>
                  <a:gd name="connsiteY49" fmla="*/ 6146136 h 6858001"/>
                  <a:gd name="connsiteX50" fmla="*/ 2859525 w 6296025"/>
                  <a:gd name="connsiteY50" fmla="*/ 3901917 h 6858001"/>
                  <a:gd name="connsiteX51" fmla="*/ 2746369 w 6296025"/>
                  <a:gd name="connsiteY51" fmla="*/ 3889343 h 6858001"/>
                  <a:gd name="connsiteX52" fmla="*/ 2636358 w 6296025"/>
                  <a:gd name="connsiteY52" fmla="*/ 3886201 h 6858001"/>
                  <a:gd name="connsiteX53" fmla="*/ 3140076 w 6296025"/>
                  <a:gd name="connsiteY53" fmla="*/ 2789238 h 6858001"/>
                  <a:gd name="connsiteX54" fmla="*/ 3211513 w 6296025"/>
                  <a:gd name="connsiteY54" fmla="*/ 2794001 h 6858001"/>
                  <a:gd name="connsiteX55" fmla="*/ 3281363 w 6296025"/>
                  <a:gd name="connsiteY55" fmla="*/ 2805113 h 6858001"/>
                  <a:gd name="connsiteX56" fmla="*/ 3352801 w 6296025"/>
                  <a:gd name="connsiteY56" fmla="*/ 2819401 h 6858001"/>
                  <a:gd name="connsiteX57" fmla="*/ 3425826 w 6296025"/>
                  <a:gd name="connsiteY57" fmla="*/ 2843213 h 6858001"/>
                  <a:gd name="connsiteX58" fmla="*/ 3495676 w 6296025"/>
                  <a:gd name="connsiteY58" fmla="*/ 2867026 h 6858001"/>
                  <a:gd name="connsiteX59" fmla="*/ 3567113 w 6296025"/>
                  <a:gd name="connsiteY59" fmla="*/ 2903538 h 6858001"/>
                  <a:gd name="connsiteX60" fmla="*/ 3602038 w 6296025"/>
                  <a:gd name="connsiteY60" fmla="*/ 2922588 h 6858001"/>
                  <a:gd name="connsiteX61" fmla="*/ 3636963 w 6296025"/>
                  <a:gd name="connsiteY61" fmla="*/ 2943226 h 6858001"/>
                  <a:gd name="connsiteX62" fmla="*/ 3673476 w 6296025"/>
                  <a:gd name="connsiteY62" fmla="*/ 2965451 h 6858001"/>
                  <a:gd name="connsiteX63" fmla="*/ 3708401 w 6296025"/>
                  <a:gd name="connsiteY63" fmla="*/ 2990851 h 6858001"/>
                  <a:gd name="connsiteX64" fmla="*/ 3743326 w 6296025"/>
                  <a:gd name="connsiteY64" fmla="*/ 3016251 h 6858001"/>
                  <a:gd name="connsiteX65" fmla="*/ 3778251 w 6296025"/>
                  <a:gd name="connsiteY65" fmla="*/ 3046413 h 6858001"/>
                  <a:gd name="connsiteX66" fmla="*/ 3811588 w 6296025"/>
                  <a:gd name="connsiteY66" fmla="*/ 3074988 h 6858001"/>
                  <a:gd name="connsiteX67" fmla="*/ 3846513 w 6296025"/>
                  <a:gd name="connsiteY67" fmla="*/ 3106738 h 6858001"/>
                  <a:gd name="connsiteX68" fmla="*/ 3881438 w 6296025"/>
                  <a:gd name="connsiteY68" fmla="*/ 3143251 h 6858001"/>
                  <a:gd name="connsiteX69" fmla="*/ 3914776 w 6296025"/>
                  <a:gd name="connsiteY69" fmla="*/ 3178176 h 6858001"/>
                  <a:gd name="connsiteX70" fmla="*/ 3948113 w 6296025"/>
                  <a:gd name="connsiteY70" fmla="*/ 3216276 h 6858001"/>
                  <a:gd name="connsiteX71" fmla="*/ 3983038 w 6296025"/>
                  <a:gd name="connsiteY71" fmla="*/ 3255963 h 6858001"/>
                  <a:gd name="connsiteX72" fmla="*/ 4016376 w 6296025"/>
                  <a:gd name="connsiteY72" fmla="*/ 3297238 h 6858001"/>
                  <a:gd name="connsiteX73" fmla="*/ 4048126 w 6296025"/>
                  <a:gd name="connsiteY73" fmla="*/ 3341688 h 6858001"/>
                  <a:gd name="connsiteX74" fmla="*/ 4078288 w 6296025"/>
                  <a:gd name="connsiteY74" fmla="*/ 3387726 h 6858001"/>
                  <a:gd name="connsiteX75" fmla="*/ 4111626 w 6296025"/>
                  <a:gd name="connsiteY75" fmla="*/ 3435351 h 6858001"/>
                  <a:gd name="connsiteX76" fmla="*/ 4159251 w 6296025"/>
                  <a:gd name="connsiteY76" fmla="*/ 3500438 h 6858001"/>
                  <a:gd name="connsiteX77" fmla="*/ 4206876 w 6296025"/>
                  <a:gd name="connsiteY77" fmla="*/ 3568701 h 6858001"/>
                  <a:gd name="connsiteX78" fmla="*/ 4260851 w 6296025"/>
                  <a:gd name="connsiteY78" fmla="*/ 3633788 h 6858001"/>
                  <a:gd name="connsiteX79" fmla="*/ 4311651 w 6296025"/>
                  <a:gd name="connsiteY79" fmla="*/ 3697288 h 6858001"/>
                  <a:gd name="connsiteX80" fmla="*/ 4419601 w 6296025"/>
                  <a:gd name="connsiteY80" fmla="*/ 3825876 h 6858001"/>
                  <a:gd name="connsiteX81" fmla="*/ 4532314 w 6296025"/>
                  <a:gd name="connsiteY81" fmla="*/ 3949701 h 6858001"/>
                  <a:gd name="connsiteX82" fmla="*/ 4643439 w 6296025"/>
                  <a:gd name="connsiteY82" fmla="*/ 4068763 h 6858001"/>
                  <a:gd name="connsiteX83" fmla="*/ 4757739 w 6296025"/>
                  <a:gd name="connsiteY83" fmla="*/ 4181476 h 6858001"/>
                  <a:gd name="connsiteX84" fmla="*/ 4865689 w 6296025"/>
                  <a:gd name="connsiteY84" fmla="*/ 4287838 h 6858001"/>
                  <a:gd name="connsiteX85" fmla="*/ 4972051 w 6296025"/>
                  <a:gd name="connsiteY85" fmla="*/ 4389438 h 6858001"/>
                  <a:gd name="connsiteX86" fmla="*/ 5072064 w 6296025"/>
                  <a:gd name="connsiteY86" fmla="*/ 4479926 h 6858001"/>
                  <a:gd name="connsiteX87" fmla="*/ 5164139 w 6296025"/>
                  <a:gd name="connsiteY87" fmla="*/ 4560888 h 6858001"/>
                  <a:gd name="connsiteX88" fmla="*/ 5319714 w 6296025"/>
                  <a:gd name="connsiteY88" fmla="*/ 4691063 h 6858001"/>
                  <a:gd name="connsiteX89" fmla="*/ 5422901 w 6296025"/>
                  <a:gd name="connsiteY89" fmla="*/ 4776788 h 6858001"/>
                  <a:gd name="connsiteX90" fmla="*/ 5461001 w 6296025"/>
                  <a:gd name="connsiteY90" fmla="*/ 4805363 h 6858001"/>
                  <a:gd name="connsiteX91" fmla="*/ 5486401 w 6296025"/>
                  <a:gd name="connsiteY91" fmla="*/ 4830763 h 6858001"/>
                  <a:gd name="connsiteX92" fmla="*/ 5516564 w 6296025"/>
                  <a:gd name="connsiteY92" fmla="*/ 4857751 h 6858001"/>
                  <a:gd name="connsiteX93" fmla="*/ 5554664 w 6296025"/>
                  <a:gd name="connsiteY93" fmla="*/ 4897438 h 6858001"/>
                  <a:gd name="connsiteX94" fmla="*/ 5594351 w 6296025"/>
                  <a:gd name="connsiteY94" fmla="*/ 4951413 h 6858001"/>
                  <a:gd name="connsiteX95" fmla="*/ 5640389 w 6296025"/>
                  <a:gd name="connsiteY95" fmla="*/ 5014913 h 6858001"/>
                  <a:gd name="connsiteX96" fmla="*/ 5662614 w 6296025"/>
                  <a:gd name="connsiteY96" fmla="*/ 5049838 h 6858001"/>
                  <a:gd name="connsiteX97" fmla="*/ 5684839 w 6296025"/>
                  <a:gd name="connsiteY97" fmla="*/ 5089526 h 6858001"/>
                  <a:gd name="connsiteX98" fmla="*/ 5708651 w 6296025"/>
                  <a:gd name="connsiteY98" fmla="*/ 5130801 h 6858001"/>
                  <a:gd name="connsiteX99" fmla="*/ 5727701 w 6296025"/>
                  <a:gd name="connsiteY99" fmla="*/ 5175251 h 6858001"/>
                  <a:gd name="connsiteX100" fmla="*/ 5748339 w 6296025"/>
                  <a:gd name="connsiteY100" fmla="*/ 5222876 h 6858001"/>
                  <a:gd name="connsiteX101" fmla="*/ 5765801 w 6296025"/>
                  <a:gd name="connsiteY101" fmla="*/ 5273676 h 6858001"/>
                  <a:gd name="connsiteX102" fmla="*/ 5781676 w 6296025"/>
                  <a:gd name="connsiteY102" fmla="*/ 5327651 h 6858001"/>
                  <a:gd name="connsiteX103" fmla="*/ 5795964 w 6296025"/>
                  <a:gd name="connsiteY103" fmla="*/ 5383213 h 6858001"/>
                  <a:gd name="connsiteX104" fmla="*/ 5808664 w 6296025"/>
                  <a:gd name="connsiteY104" fmla="*/ 5440363 h 6858001"/>
                  <a:gd name="connsiteX105" fmla="*/ 5816601 w 6296025"/>
                  <a:gd name="connsiteY105" fmla="*/ 5500688 h 6858001"/>
                  <a:gd name="connsiteX106" fmla="*/ 5824539 w 6296025"/>
                  <a:gd name="connsiteY106" fmla="*/ 5567363 h 6858001"/>
                  <a:gd name="connsiteX107" fmla="*/ 5826126 w 6296025"/>
                  <a:gd name="connsiteY107" fmla="*/ 5632451 h 6858001"/>
                  <a:gd name="connsiteX108" fmla="*/ 5826126 w 6296025"/>
                  <a:gd name="connsiteY108" fmla="*/ 5702301 h 6858001"/>
                  <a:gd name="connsiteX109" fmla="*/ 5821364 w 6296025"/>
                  <a:gd name="connsiteY109" fmla="*/ 5773738 h 6858001"/>
                  <a:gd name="connsiteX110" fmla="*/ 5811839 w 6296025"/>
                  <a:gd name="connsiteY110" fmla="*/ 5848351 h 6858001"/>
                  <a:gd name="connsiteX111" fmla="*/ 5799139 w 6296025"/>
                  <a:gd name="connsiteY111" fmla="*/ 5927726 h 6858001"/>
                  <a:gd name="connsiteX112" fmla="*/ 5778501 w 6296025"/>
                  <a:gd name="connsiteY112" fmla="*/ 6008689 h 6858001"/>
                  <a:gd name="connsiteX113" fmla="*/ 5756276 w 6296025"/>
                  <a:gd name="connsiteY113" fmla="*/ 6091239 h 6858001"/>
                  <a:gd name="connsiteX114" fmla="*/ 5726114 w 6296025"/>
                  <a:gd name="connsiteY114" fmla="*/ 6176964 h 6858001"/>
                  <a:gd name="connsiteX115" fmla="*/ 5691189 w 6296025"/>
                  <a:gd name="connsiteY115" fmla="*/ 6265864 h 6858001"/>
                  <a:gd name="connsiteX116" fmla="*/ 5670551 w 6296025"/>
                  <a:gd name="connsiteY116" fmla="*/ 6310314 h 6858001"/>
                  <a:gd name="connsiteX117" fmla="*/ 5649914 w 6296025"/>
                  <a:gd name="connsiteY117" fmla="*/ 6351589 h 6858001"/>
                  <a:gd name="connsiteX118" fmla="*/ 5627689 w 6296025"/>
                  <a:gd name="connsiteY118" fmla="*/ 6391276 h 6858001"/>
                  <a:gd name="connsiteX119" fmla="*/ 5602289 w 6296025"/>
                  <a:gd name="connsiteY119" fmla="*/ 6429376 h 6858001"/>
                  <a:gd name="connsiteX120" fmla="*/ 5576889 w 6296025"/>
                  <a:gd name="connsiteY120" fmla="*/ 6464301 h 6858001"/>
                  <a:gd name="connsiteX121" fmla="*/ 5549901 w 6296025"/>
                  <a:gd name="connsiteY121" fmla="*/ 6499226 h 6858001"/>
                  <a:gd name="connsiteX122" fmla="*/ 5521326 w 6296025"/>
                  <a:gd name="connsiteY122" fmla="*/ 6532564 h 6858001"/>
                  <a:gd name="connsiteX123" fmla="*/ 5491164 w 6296025"/>
                  <a:gd name="connsiteY123" fmla="*/ 6562726 h 6858001"/>
                  <a:gd name="connsiteX124" fmla="*/ 5461001 w 6296025"/>
                  <a:gd name="connsiteY124" fmla="*/ 6591301 h 6858001"/>
                  <a:gd name="connsiteX125" fmla="*/ 5430839 w 6296025"/>
                  <a:gd name="connsiteY125" fmla="*/ 6618289 h 6858001"/>
                  <a:gd name="connsiteX126" fmla="*/ 5397501 w 6296025"/>
                  <a:gd name="connsiteY126" fmla="*/ 6640514 h 6858001"/>
                  <a:gd name="connsiteX127" fmla="*/ 5362576 w 6296025"/>
                  <a:gd name="connsiteY127" fmla="*/ 6665914 h 6858001"/>
                  <a:gd name="connsiteX128" fmla="*/ 5329239 w 6296025"/>
                  <a:gd name="connsiteY128" fmla="*/ 6686551 h 6858001"/>
                  <a:gd name="connsiteX129" fmla="*/ 5294314 w 6296025"/>
                  <a:gd name="connsiteY129" fmla="*/ 6707189 h 6858001"/>
                  <a:gd name="connsiteX130" fmla="*/ 5259389 w 6296025"/>
                  <a:gd name="connsiteY130" fmla="*/ 6726239 h 6858001"/>
                  <a:gd name="connsiteX131" fmla="*/ 5221289 w 6296025"/>
                  <a:gd name="connsiteY131" fmla="*/ 6745289 h 6858001"/>
                  <a:gd name="connsiteX132" fmla="*/ 5183189 w 6296025"/>
                  <a:gd name="connsiteY132" fmla="*/ 6759576 h 6858001"/>
                  <a:gd name="connsiteX133" fmla="*/ 5145089 w 6296025"/>
                  <a:gd name="connsiteY133" fmla="*/ 6775451 h 6858001"/>
                  <a:gd name="connsiteX134" fmla="*/ 5070476 w 6296025"/>
                  <a:gd name="connsiteY134" fmla="*/ 6799264 h 6858001"/>
                  <a:gd name="connsiteX135" fmla="*/ 4989514 w 6296025"/>
                  <a:gd name="connsiteY135" fmla="*/ 6819901 h 6858001"/>
                  <a:gd name="connsiteX136" fmla="*/ 4911726 w 6296025"/>
                  <a:gd name="connsiteY136" fmla="*/ 6835776 h 6858001"/>
                  <a:gd name="connsiteX137" fmla="*/ 4830764 w 6296025"/>
                  <a:gd name="connsiteY137" fmla="*/ 6845301 h 6858001"/>
                  <a:gd name="connsiteX138" fmla="*/ 4749801 w 6296025"/>
                  <a:gd name="connsiteY138" fmla="*/ 6853239 h 6858001"/>
                  <a:gd name="connsiteX139" fmla="*/ 4668839 w 6296025"/>
                  <a:gd name="connsiteY139" fmla="*/ 6858001 h 6858001"/>
                  <a:gd name="connsiteX140" fmla="*/ 4587876 w 6296025"/>
                  <a:gd name="connsiteY140" fmla="*/ 6858001 h 6858001"/>
                  <a:gd name="connsiteX141" fmla="*/ 4510089 w 6296025"/>
                  <a:gd name="connsiteY141" fmla="*/ 6854826 h 6858001"/>
                  <a:gd name="connsiteX142" fmla="*/ 4432301 w 6296025"/>
                  <a:gd name="connsiteY142" fmla="*/ 6850064 h 6858001"/>
                  <a:gd name="connsiteX143" fmla="*/ 4356101 w 6296025"/>
                  <a:gd name="connsiteY143" fmla="*/ 6842126 h 6858001"/>
                  <a:gd name="connsiteX144" fmla="*/ 4286251 w 6296025"/>
                  <a:gd name="connsiteY144" fmla="*/ 6835776 h 6858001"/>
                  <a:gd name="connsiteX145" fmla="*/ 4214813 w 6296025"/>
                  <a:gd name="connsiteY145" fmla="*/ 6824664 h 6858001"/>
                  <a:gd name="connsiteX146" fmla="*/ 4149726 w 6296025"/>
                  <a:gd name="connsiteY146" fmla="*/ 6815139 h 6858001"/>
                  <a:gd name="connsiteX147" fmla="*/ 4030663 w 6296025"/>
                  <a:gd name="connsiteY147" fmla="*/ 6789739 h 6858001"/>
                  <a:gd name="connsiteX148" fmla="*/ 3932238 w 6296025"/>
                  <a:gd name="connsiteY148" fmla="*/ 6767514 h 6858001"/>
                  <a:gd name="connsiteX149" fmla="*/ 3856038 w 6296025"/>
                  <a:gd name="connsiteY149" fmla="*/ 6746876 h 6858001"/>
                  <a:gd name="connsiteX150" fmla="*/ 3790951 w 6296025"/>
                  <a:gd name="connsiteY150" fmla="*/ 6729414 h 6858001"/>
                  <a:gd name="connsiteX151" fmla="*/ 3765551 w 6296025"/>
                  <a:gd name="connsiteY151" fmla="*/ 6721476 h 6858001"/>
                  <a:gd name="connsiteX152" fmla="*/ 3695701 w 6296025"/>
                  <a:gd name="connsiteY152" fmla="*/ 6700839 h 6858001"/>
                  <a:gd name="connsiteX153" fmla="*/ 3644901 w 6296025"/>
                  <a:gd name="connsiteY153" fmla="*/ 6691314 h 6858001"/>
                  <a:gd name="connsiteX154" fmla="*/ 3584576 w 6296025"/>
                  <a:gd name="connsiteY154" fmla="*/ 6678614 h 6858001"/>
                  <a:gd name="connsiteX155" fmla="*/ 3513138 w 6296025"/>
                  <a:gd name="connsiteY155" fmla="*/ 6669089 h 6858001"/>
                  <a:gd name="connsiteX156" fmla="*/ 3438526 w 6296025"/>
                  <a:gd name="connsiteY156" fmla="*/ 6656389 h 6858001"/>
                  <a:gd name="connsiteX157" fmla="*/ 3352801 w 6296025"/>
                  <a:gd name="connsiteY157" fmla="*/ 6648451 h 6858001"/>
                  <a:gd name="connsiteX158" fmla="*/ 3259138 w 6296025"/>
                  <a:gd name="connsiteY158" fmla="*/ 6640514 h 6858001"/>
                  <a:gd name="connsiteX159" fmla="*/ 3163888 w 6296025"/>
                  <a:gd name="connsiteY159" fmla="*/ 6638926 h 6858001"/>
                  <a:gd name="connsiteX160" fmla="*/ 3059114 w 6296025"/>
                  <a:gd name="connsiteY160" fmla="*/ 6638926 h 6858001"/>
                  <a:gd name="connsiteX161" fmla="*/ 2951164 w 6296025"/>
                  <a:gd name="connsiteY161" fmla="*/ 6643689 h 6858001"/>
                  <a:gd name="connsiteX162" fmla="*/ 2838452 w 6296025"/>
                  <a:gd name="connsiteY162" fmla="*/ 6653214 h 6858001"/>
                  <a:gd name="connsiteX163" fmla="*/ 2720977 w 6296025"/>
                  <a:gd name="connsiteY163" fmla="*/ 6669089 h 6858001"/>
                  <a:gd name="connsiteX164" fmla="*/ 2663827 w 6296025"/>
                  <a:gd name="connsiteY164" fmla="*/ 6681789 h 6858001"/>
                  <a:gd name="connsiteX165" fmla="*/ 2603501 w 6296025"/>
                  <a:gd name="connsiteY165" fmla="*/ 6694489 h 6858001"/>
                  <a:gd name="connsiteX166" fmla="*/ 2484439 w 6296025"/>
                  <a:gd name="connsiteY166" fmla="*/ 6716714 h 6858001"/>
                  <a:gd name="connsiteX167" fmla="*/ 2368551 w 6296025"/>
                  <a:gd name="connsiteY167" fmla="*/ 6737351 h 6858001"/>
                  <a:gd name="connsiteX168" fmla="*/ 2257427 w 6296025"/>
                  <a:gd name="connsiteY168" fmla="*/ 6754814 h 6858001"/>
                  <a:gd name="connsiteX169" fmla="*/ 2149476 w 6296025"/>
                  <a:gd name="connsiteY169" fmla="*/ 6767514 h 6858001"/>
                  <a:gd name="connsiteX170" fmla="*/ 2046288 w 6296025"/>
                  <a:gd name="connsiteY170" fmla="*/ 6777039 h 6858001"/>
                  <a:gd name="connsiteX171" fmla="*/ 1947863 w 6296025"/>
                  <a:gd name="connsiteY171" fmla="*/ 6784976 h 6858001"/>
                  <a:gd name="connsiteX172" fmla="*/ 1855788 w 6296025"/>
                  <a:gd name="connsiteY172" fmla="*/ 6788151 h 6858001"/>
                  <a:gd name="connsiteX173" fmla="*/ 1770063 w 6296025"/>
                  <a:gd name="connsiteY173" fmla="*/ 6789739 h 6858001"/>
                  <a:gd name="connsiteX174" fmla="*/ 1622426 w 6296025"/>
                  <a:gd name="connsiteY174" fmla="*/ 6789739 h 6858001"/>
                  <a:gd name="connsiteX175" fmla="*/ 1511301 w 6296025"/>
                  <a:gd name="connsiteY175" fmla="*/ 6788151 h 6858001"/>
                  <a:gd name="connsiteX176" fmla="*/ 1439863 w 6296025"/>
                  <a:gd name="connsiteY176" fmla="*/ 6781801 h 6858001"/>
                  <a:gd name="connsiteX177" fmla="*/ 1414463 w 6296025"/>
                  <a:gd name="connsiteY177" fmla="*/ 6781801 h 6858001"/>
                  <a:gd name="connsiteX178" fmla="*/ 1382713 w 6296025"/>
                  <a:gd name="connsiteY178" fmla="*/ 6780214 h 6858001"/>
                  <a:gd name="connsiteX179" fmla="*/ 1344613 w 6296025"/>
                  <a:gd name="connsiteY179" fmla="*/ 6777039 h 6858001"/>
                  <a:gd name="connsiteX180" fmla="*/ 1296988 w 6296025"/>
                  <a:gd name="connsiteY180" fmla="*/ 6769101 h 6858001"/>
                  <a:gd name="connsiteX181" fmla="*/ 1236663 w 6296025"/>
                  <a:gd name="connsiteY181" fmla="*/ 6756401 h 6858001"/>
                  <a:gd name="connsiteX182" fmla="*/ 1168401 w 6296025"/>
                  <a:gd name="connsiteY182" fmla="*/ 6737351 h 6858001"/>
                  <a:gd name="connsiteX183" fmla="*/ 1131888 w 6296025"/>
                  <a:gd name="connsiteY183" fmla="*/ 6724651 h 6858001"/>
                  <a:gd name="connsiteX184" fmla="*/ 1095376 w 6296025"/>
                  <a:gd name="connsiteY184" fmla="*/ 6708776 h 6858001"/>
                  <a:gd name="connsiteX185" fmla="*/ 1054101 w 6296025"/>
                  <a:gd name="connsiteY185" fmla="*/ 6691314 h 6858001"/>
                  <a:gd name="connsiteX186" fmla="*/ 1016001 w 6296025"/>
                  <a:gd name="connsiteY186" fmla="*/ 6670676 h 6858001"/>
                  <a:gd name="connsiteX187" fmla="*/ 976313 w 6296025"/>
                  <a:gd name="connsiteY187" fmla="*/ 6648451 h 6858001"/>
                  <a:gd name="connsiteX188" fmla="*/ 935038 w 6296025"/>
                  <a:gd name="connsiteY188" fmla="*/ 6623051 h 6858001"/>
                  <a:gd name="connsiteX189" fmla="*/ 892175 w 6296025"/>
                  <a:gd name="connsiteY189" fmla="*/ 6596064 h 6858001"/>
                  <a:gd name="connsiteX190" fmla="*/ 852488 w 6296025"/>
                  <a:gd name="connsiteY190" fmla="*/ 6562726 h 6858001"/>
                  <a:gd name="connsiteX191" fmla="*/ 812800 w 6296025"/>
                  <a:gd name="connsiteY191" fmla="*/ 6527801 h 6858001"/>
                  <a:gd name="connsiteX192" fmla="*/ 771525 w 6296025"/>
                  <a:gd name="connsiteY192" fmla="*/ 6489701 h 6858001"/>
                  <a:gd name="connsiteX193" fmla="*/ 733425 w 6296025"/>
                  <a:gd name="connsiteY193" fmla="*/ 6446839 h 6858001"/>
                  <a:gd name="connsiteX194" fmla="*/ 696913 w 6296025"/>
                  <a:gd name="connsiteY194" fmla="*/ 6399214 h 6858001"/>
                  <a:gd name="connsiteX195" fmla="*/ 658813 w 6296025"/>
                  <a:gd name="connsiteY195" fmla="*/ 6348414 h 6858001"/>
                  <a:gd name="connsiteX196" fmla="*/ 622300 w 6296025"/>
                  <a:gd name="connsiteY196" fmla="*/ 6292851 h 6858001"/>
                  <a:gd name="connsiteX197" fmla="*/ 590550 w 6296025"/>
                  <a:gd name="connsiteY197" fmla="*/ 6232526 h 6858001"/>
                  <a:gd name="connsiteX198" fmla="*/ 557213 w 6296025"/>
                  <a:gd name="connsiteY198" fmla="*/ 6167439 h 6858001"/>
                  <a:gd name="connsiteX199" fmla="*/ 530225 w 6296025"/>
                  <a:gd name="connsiteY199" fmla="*/ 6096001 h 6858001"/>
                  <a:gd name="connsiteX200" fmla="*/ 501650 w 6296025"/>
                  <a:gd name="connsiteY200" fmla="*/ 6022976 h 6858001"/>
                  <a:gd name="connsiteX201" fmla="*/ 476250 w 6296025"/>
                  <a:gd name="connsiteY201" fmla="*/ 5942014 h 6858001"/>
                  <a:gd name="connsiteX202" fmla="*/ 457200 w 6296025"/>
                  <a:gd name="connsiteY202" fmla="*/ 5856289 h 6858001"/>
                  <a:gd name="connsiteX203" fmla="*/ 446088 w 6296025"/>
                  <a:gd name="connsiteY203" fmla="*/ 5811838 h 6858001"/>
                  <a:gd name="connsiteX204" fmla="*/ 438150 w 6296025"/>
                  <a:gd name="connsiteY204" fmla="*/ 5768976 h 6858001"/>
                  <a:gd name="connsiteX205" fmla="*/ 428625 w 6296025"/>
                  <a:gd name="connsiteY205" fmla="*/ 5684838 h 6858001"/>
                  <a:gd name="connsiteX206" fmla="*/ 427038 w 6296025"/>
                  <a:gd name="connsiteY206" fmla="*/ 5602288 h 6858001"/>
                  <a:gd name="connsiteX207" fmla="*/ 428625 w 6296025"/>
                  <a:gd name="connsiteY207" fmla="*/ 5521326 h 6858001"/>
                  <a:gd name="connsiteX208" fmla="*/ 433388 w 6296025"/>
                  <a:gd name="connsiteY208" fmla="*/ 5445126 h 6858001"/>
                  <a:gd name="connsiteX209" fmla="*/ 446088 w 6296025"/>
                  <a:gd name="connsiteY209" fmla="*/ 5370513 h 6858001"/>
                  <a:gd name="connsiteX210" fmla="*/ 463550 w 6296025"/>
                  <a:gd name="connsiteY210" fmla="*/ 5299076 h 6858001"/>
                  <a:gd name="connsiteX211" fmla="*/ 484188 w 6296025"/>
                  <a:gd name="connsiteY211" fmla="*/ 5229226 h 6858001"/>
                  <a:gd name="connsiteX212" fmla="*/ 509588 w 6296025"/>
                  <a:gd name="connsiteY212" fmla="*/ 5160963 h 6858001"/>
                  <a:gd name="connsiteX213" fmla="*/ 536575 w 6296025"/>
                  <a:gd name="connsiteY213" fmla="*/ 5097463 h 6858001"/>
                  <a:gd name="connsiteX214" fmla="*/ 568325 w 6296025"/>
                  <a:gd name="connsiteY214" fmla="*/ 5033963 h 6858001"/>
                  <a:gd name="connsiteX215" fmla="*/ 603250 w 6296025"/>
                  <a:gd name="connsiteY215" fmla="*/ 4973638 h 6858001"/>
                  <a:gd name="connsiteX216" fmla="*/ 638175 w 6296025"/>
                  <a:gd name="connsiteY216" fmla="*/ 4918076 h 6858001"/>
                  <a:gd name="connsiteX217" fmla="*/ 676275 w 6296025"/>
                  <a:gd name="connsiteY217" fmla="*/ 4862513 h 6858001"/>
                  <a:gd name="connsiteX218" fmla="*/ 715963 w 6296025"/>
                  <a:gd name="connsiteY218" fmla="*/ 4810126 h 6858001"/>
                  <a:gd name="connsiteX219" fmla="*/ 758825 w 6296025"/>
                  <a:gd name="connsiteY219" fmla="*/ 4762501 h 6858001"/>
                  <a:gd name="connsiteX220" fmla="*/ 800100 w 6296025"/>
                  <a:gd name="connsiteY220" fmla="*/ 4714876 h 6858001"/>
                  <a:gd name="connsiteX221" fmla="*/ 842963 w 6296025"/>
                  <a:gd name="connsiteY221" fmla="*/ 4668838 h 6858001"/>
                  <a:gd name="connsiteX222" fmla="*/ 885825 w 6296025"/>
                  <a:gd name="connsiteY222" fmla="*/ 4625976 h 6858001"/>
                  <a:gd name="connsiteX223" fmla="*/ 928688 w 6296025"/>
                  <a:gd name="connsiteY223" fmla="*/ 4587876 h 6858001"/>
                  <a:gd name="connsiteX224" fmla="*/ 1009651 w 6296025"/>
                  <a:gd name="connsiteY224" fmla="*/ 4514851 h 6858001"/>
                  <a:gd name="connsiteX225" fmla="*/ 1084263 w 6296025"/>
                  <a:gd name="connsiteY225" fmla="*/ 4454526 h 6858001"/>
                  <a:gd name="connsiteX226" fmla="*/ 1152526 w 6296025"/>
                  <a:gd name="connsiteY226" fmla="*/ 4400551 h 6858001"/>
                  <a:gd name="connsiteX227" fmla="*/ 1208088 w 6296025"/>
                  <a:gd name="connsiteY227" fmla="*/ 4360863 h 6858001"/>
                  <a:gd name="connsiteX228" fmla="*/ 1249363 w 6296025"/>
                  <a:gd name="connsiteY228" fmla="*/ 4327526 h 6858001"/>
                  <a:gd name="connsiteX229" fmla="*/ 1273176 w 6296025"/>
                  <a:gd name="connsiteY229" fmla="*/ 4308476 h 6858001"/>
                  <a:gd name="connsiteX230" fmla="*/ 1292226 w 6296025"/>
                  <a:gd name="connsiteY230" fmla="*/ 4287838 h 6858001"/>
                  <a:gd name="connsiteX231" fmla="*/ 1319213 w 6296025"/>
                  <a:gd name="connsiteY231" fmla="*/ 4262438 h 6858001"/>
                  <a:gd name="connsiteX232" fmla="*/ 1397001 w 6296025"/>
                  <a:gd name="connsiteY232" fmla="*/ 4194176 h 6858001"/>
                  <a:gd name="connsiteX233" fmla="*/ 1500188 w 6296025"/>
                  <a:gd name="connsiteY233" fmla="*/ 4103688 h 6858001"/>
                  <a:gd name="connsiteX234" fmla="*/ 1558926 w 6296025"/>
                  <a:gd name="connsiteY234" fmla="*/ 4051301 h 6858001"/>
                  <a:gd name="connsiteX235" fmla="*/ 1622426 w 6296025"/>
                  <a:gd name="connsiteY235" fmla="*/ 3992563 h 6858001"/>
                  <a:gd name="connsiteX236" fmla="*/ 1690688 w 6296025"/>
                  <a:gd name="connsiteY236" fmla="*/ 3929063 h 6858001"/>
                  <a:gd name="connsiteX237" fmla="*/ 1757363 w 6296025"/>
                  <a:gd name="connsiteY237" fmla="*/ 3860801 h 6858001"/>
                  <a:gd name="connsiteX238" fmla="*/ 1825626 w 6296025"/>
                  <a:gd name="connsiteY238" fmla="*/ 3787776 h 6858001"/>
                  <a:gd name="connsiteX239" fmla="*/ 1897063 w 6296025"/>
                  <a:gd name="connsiteY239" fmla="*/ 3709988 h 6858001"/>
                  <a:gd name="connsiteX240" fmla="*/ 1965326 w 6296025"/>
                  <a:gd name="connsiteY240" fmla="*/ 3624263 h 6858001"/>
                  <a:gd name="connsiteX241" fmla="*/ 2033588 w 6296025"/>
                  <a:gd name="connsiteY241" fmla="*/ 3536951 h 6858001"/>
                  <a:gd name="connsiteX242" fmla="*/ 2098676 w 6296025"/>
                  <a:gd name="connsiteY242" fmla="*/ 3443288 h 6858001"/>
                  <a:gd name="connsiteX243" fmla="*/ 2159002 w 6296025"/>
                  <a:gd name="connsiteY243" fmla="*/ 3346451 h 6858001"/>
                  <a:gd name="connsiteX244" fmla="*/ 2192338 w 6296025"/>
                  <a:gd name="connsiteY244" fmla="*/ 3297238 h 6858001"/>
                  <a:gd name="connsiteX245" fmla="*/ 2227263 w 6296025"/>
                  <a:gd name="connsiteY245" fmla="*/ 3248026 h 6858001"/>
                  <a:gd name="connsiteX246" fmla="*/ 2265363 w 6296025"/>
                  <a:gd name="connsiteY246" fmla="*/ 3200401 h 6858001"/>
                  <a:gd name="connsiteX247" fmla="*/ 2308227 w 6296025"/>
                  <a:gd name="connsiteY247" fmla="*/ 3152776 h 6858001"/>
                  <a:gd name="connsiteX248" fmla="*/ 2352676 w 6296025"/>
                  <a:gd name="connsiteY248" fmla="*/ 3109913 h 6858001"/>
                  <a:gd name="connsiteX249" fmla="*/ 2401888 w 6296025"/>
                  <a:gd name="connsiteY249" fmla="*/ 3067051 h 6858001"/>
                  <a:gd name="connsiteX250" fmla="*/ 2451101 w 6296025"/>
                  <a:gd name="connsiteY250" fmla="*/ 3024188 h 6858001"/>
                  <a:gd name="connsiteX251" fmla="*/ 2505077 w 6296025"/>
                  <a:gd name="connsiteY251" fmla="*/ 2986088 h 6858001"/>
                  <a:gd name="connsiteX252" fmla="*/ 2560639 w 6296025"/>
                  <a:gd name="connsiteY252" fmla="*/ 2951163 h 6858001"/>
                  <a:gd name="connsiteX253" fmla="*/ 2617788 w 6296025"/>
                  <a:gd name="connsiteY253" fmla="*/ 2917826 h 6858001"/>
                  <a:gd name="connsiteX254" fmla="*/ 2678113 w 6296025"/>
                  <a:gd name="connsiteY254" fmla="*/ 2887663 h 6858001"/>
                  <a:gd name="connsiteX255" fmla="*/ 2740027 w 6296025"/>
                  <a:gd name="connsiteY255" fmla="*/ 2862263 h 6858001"/>
                  <a:gd name="connsiteX256" fmla="*/ 2801939 w 6296025"/>
                  <a:gd name="connsiteY256" fmla="*/ 2840038 h 6858001"/>
                  <a:gd name="connsiteX257" fmla="*/ 2868613 w 6296025"/>
                  <a:gd name="connsiteY257" fmla="*/ 2822576 h 6858001"/>
                  <a:gd name="connsiteX258" fmla="*/ 2936877 w 6296025"/>
                  <a:gd name="connsiteY258" fmla="*/ 2806701 h 6858001"/>
                  <a:gd name="connsiteX259" fmla="*/ 3001964 w 6296025"/>
                  <a:gd name="connsiteY259" fmla="*/ 2797176 h 6858001"/>
                  <a:gd name="connsiteX260" fmla="*/ 3071814 w 6296025"/>
                  <a:gd name="connsiteY260" fmla="*/ 2792413 h 6858001"/>
                  <a:gd name="connsiteX261" fmla="*/ 5461000 w 6296025"/>
                  <a:gd name="connsiteY261" fmla="*/ 2081213 h 6858001"/>
                  <a:gd name="connsiteX262" fmla="*/ 5521325 w 6296025"/>
                  <a:gd name="connsiteY262" fmla="*/ 2082801 h 6858001"/>
                  <a:gd name="connsiteX263" fmla="*/ 5576888 w 6296025"/>
                  <a:gd name="connsiteY263" fmla="*/ 2089150 h 6858001"/>
                  <a:gd name="connsiteX264" fmla="*/ 5632450 w 6296025"/>
                  <a:gd name="connsiteY264" fmla="*/ 2098676 h 6858001"/>
                  <a:gd name="connsiteX265" fmla="*/ 5684838 w 6296025"/>
                  <a:gd name="connsiteY265" fmla="*/ 2108201 h 6858001"/>
                  <a:gd name="connsiteX266" fmla="*/ 5734050 w 6296025"/>
                  <a:gd name="connsiteY266" fmla="*/ 2124076 h 6858001"/>
                  <a:gd name="connsiteX267" fmla="*/ 5781675 w 6296025"/>
                  <a:gd name="connsiteY267" fmla="*/ 2141538 h 6858001"/>
                  <a:gd name="connsiteX268" fmla="*/ 5824538 w 6296025"/>
                  <a:gd name="connsiteY268" fmla="*/ 2162175 h 6858001"/>
                  <a:gd name="connsiteX269" fmla="*/ 5867400 w 6296025"/>
                  <a:gd name="connsiteY269" fmla="*/ 2184400 h 6858001"/>
                  <a:gd name="connsiteX270" fmla="*/ 5907088 w 6296025"/>
                  <a:gd name="connsiteY270" fmla="*/ 2209801 h 6858001"/>
                  <a:gd name="connsiteX271" fmla="*/ 5945188 w 6296025"/>
                  <a:gd name="connsiteY271" fmla="*/ 2236788 h 6858001"/>
                  <a:gd name="connsiteX272" fmla="*/ 5980113 w 6296025"/>
                  <a:gd name="connsiteY272" fmla="*/ 2265363 h 6858001"/>
                  <a:gd name="connsiteX273" fmla="*/ 6013450 w 6296025"/>
                  <a:gd name="connsiteY273" fmla="*/ 2295525 h 6858001"/>
                  <a:gd name="connsiteX274" fmla="*/ 6043613 w 6296025"/>
                  <a:gd name="connsiteY274" fmla="*/ 2327276 h 6858001"/>
                  <a:gd name="connsiteX275" fmla="*/ 6072188 w 6296025"/>
                  <a:gd name="connsiteY275" fmla="*/ 2360613 h 6858001"/>
                  <a:gd name="connsiteX276" fmla="*/ 6099175 w 6296025"/>
                  <a:gd name="connsiteY276" fmla="*/ 2393950 h 6858001"/>
                  <a:gd name="connsiteX277" fmla="*/ 6121400 w 6296025"/>
                  <a:gd name="connsiteY277" fmla="*/ 2428875 h 6858001"/>
                  <a:gd name="connsiteX278" fmla="*/ 6145213 w 6296025"/>
                  <a:gd name="connsiteY278" fmla="*/ 2463801 h 6858001"/>
                  <a:gd name="connsiteX279" fmla="*/ 6167438 w 6296025"/>
                  <a:gd name="connsiteY279" fmla="*/ 2500313 h 6858001"/>
                  <a:gd name="connsiteX280" fmla="*/ 6184900 w 6296025"/>
                  <a:gd name="connsiteY280" fmla="*/ 2536825 h 6858001"/>
                  <a:gd name="connsiteX281" fmla="*/ 6202363 w 6296025"/>
                  <a:gd name="connsiteY281" fmla="*/ 2573338 h 6858001"/>
                  <a:gd name="connsiteX282" fmla="*/ 6232525 w 6296025"/>
                  <a:gd name="connsiteY282" fmla="*/ 2643188 h 6858001"/>
                  <a:gd name="connsiteX283" fmla="*/ 6256338 w 6296025"/>
                  <a:gd name="connsiteY283" fmla="*/ 2714626 h 6858001"/>
                  <a:gd name="connsiteX284" fmla="*/ 6273800 w 6296025"/>
                  <a:gd name="connsiteY284" fmla="*/ 2779713 h 6858001"/>
                  <a:gd name="connsiteX285" fmla="*/ 6286500 w 6296025"/>
                  <a:gd name="connsiteY285" fmla="*/ 2836863 h 6858001"/>
                  <a:gd name="connsiteX286" fmla="*/ 6291263 w 6296025"/>
                  <a:gd name="connsiteY286" fmla="*/ 2890838 h 6858001"/>
                  <a:gd name="connsiteX287" fmla="*/ 6292850 w 6296025"/>
                  <a:gd name="connsiteY287" fmla="*/ 2935288 h 6858001"/>
                  <a:gd name="connsiteX288" fmla="*/ 6296025 w 6296025"/>
                  <a:gd name="connsiteY288" fmla="*/ 3046413 h 6858001"/>
                  <a:gd name="connsiteX289" fmla="*/ 6296025 w 6296025"/>
                  <a:gd name="connsiteY289" fmla="*/ 3119438 h 6858001"/>
                  <a:gd name="connsiteX290" fmla="*/ 6296025 w 6296025"/>
                  <a:gd name="connsiteY290" fmla="*/ 3203576 h 6858001"/>
                  <a:gd name="connsiteX291" fmla="*/ 6288088 w 6296025"/>
                  <a:gd name="connsiteY291" fmla="*/ 3290888 h 6858001"/>
                  <a:gd name="connsiteX292" fmla="*/ 6278563 w 6296025"/>
                  <a:gd name="connsiteY292" fmla="*/ 3387726 h 6858001"/>
                  <a:gd name="connsiteX293" fmla="*/ 6270625 w 6296025"/>
                  <a:gd name="connsiteY293" fmla="*/ 3435351 h 6858001"/>
                  <a:gd name="connsiteX294" fmla="*/ 6261100 w 6296025"/>
                  <a:gd name="connsiteY294" fmla="*/ 3482976 h 6858001"/>
                  <a:gd name="connsiteX295" fmla="*/ 6249988 w 6296025"/>
                  <a:gd name="connsiteY295" fmla="*/ 3530601 h 6858001"/>
                  <a:gd name="connsiteX296" fmla="*/ 6235700 w 6296025"/>
                  <a:gd name="connsiteY296" fmla="*/ 3579813 h 6858001"/>
                  <a:gd name="connsiteX297" fmla="*/ 6219825 w 6296025"/>
                  <a:gd name="connsiteY297" fmla="*/ 3627438 h 6858001"/>
                  <a:gd name="connsiteX298" fmla="*/ 6200775 w 6296025"/>
                  <a:gd name="connsiteY298" fmla="*/ 3675063 h 6858001"/>
                  <a:gd name="connsiteX299" fmla="*/ 6180138 w 6296025"/>
                  <a:gd name="connsiteY299" fmla="*/ 3721101 h 6858001"/>
                  <a:gd name="connsiteX300" fmla="*/ 6154738 w 6296025"/>
                  <a:gd name="connsiteY300" fmla="*/ 3763963 h 6858001"/>
                  <a:gd name="connsiteX301" fmla="*/ 6127750 w 6296025"/>
                  <a:gd name="connsiteY301" fmla="*/ 3806826 h 6858001"/>
                  <a:gd name="connsiteX302" fmla="*/ 6096000 w 6296025"/>
                  <a:gd name="connsiteY302" fmla="*/ 3846513 h 6858001"/>
                  <a:gd name="connsiteX303" fmla="*/ 6061075 w 6296025"/>
                  <a:gd name="connsiteY303" fmla="*/ 3884613 h 6858001"/>
                  <a:gd name="connsiteX304" fmla="*/ 6022975 w 6296025"/>
                  <a:gd name="connsiteY304" fmla="*/ 3919538 h 6858001"/>
                  <a:gd name="connsiteX305" fmla="*/ 5983288 w 6296025"/>
                  <a:gd name="connsiteY305" fmla="*/ 3952876 h 6858001"/>
                  <a:gd name="connsiteX306" fmla="*/ 5937250 w 6296025"/>
                  <a:gd name="connsiteY306" fmla="*/ 3983038 h 6858001"/>
                  <a:gd name="connsiteX307" fmla="*/ 5888038 w 6296025"/>
                  <a:gd name="connsiteY307" fmla="*/ 4008438 h 6858001"/>
                  <a:gd name="connsiteX308" fmla="*/ 5832475 w 6296025"/>
                  <a:gd name="connsiteY308" fmla="*/ 4030663 h 6858001"/>
                  <a:gd name="connsiteX309" fmla="*/ 5773738 w 6296025"/>
                  <a:gd name="connsiteY309" fmla="*/ 4048126 h 6858001"/>
                  <a:gd name="connsiteX310" fmla="*/ 5708650 w 6296025"/>
                  <a:gd name="connsiteY310" fmla="*/ 4064001 h 6858001"/>
                  <a:gd name="connsiteX311" fmla="*/ 5640388 w 6296025"/>
                  <a:gd name="connsiteY311" fmla="*/ 4070351 h 6858001"/>
                  <a:gd name="connsiteX312" fmla="*/ 5567363 w 6296025"/>
                  <a:gd name="connsiteY312" fmla="*/ 4076701 h 6858001"/>
                  <a:gd name="connsiteX313" fmla="*/ 5491163 w 6296025"/>
                  <a:gd name="connsiteY313" fmla="*/ 4076701 h 6858001"/>
                  <a:gd name="connsiteX314" fmla="*/ 5421313 w 6296025"/>
                  <a:gd name="connsiteY314" fmla="*/ 4073526 h 6858001"/>
                  <a:gd name="connsiteX315" fmla="*/ 5354638 w 6296025"/>
                  <a:gd name="connsiteY315" fmla="*/ 4065588 h 6858001"/>
                  <a:gd name="connsiteX316" fmla="*/ 5294313 w 6296025"/>
                  <a:gd name="connsiteY316" fmla="*/ 4056063 h 6858001"/>
                  <a:gd name="connsiteX317" fmla="*/ 5237163 w 6296025"/>
                  <a:gd name="connsiteY317" fmla="*/ 4043363 h 6858001"/>
                  <a:gd name="connsiteX318" fmla="*/ 5183188 w 6296025"/>
                  <a:gd name="connsiteY318" fmla="*/ 4027488 h 6858001"/>
                  <a:gd name="connsiteX319" fmla="*/ 5135563 w 6296025"/>
                  <a:gd name="connsiteY319" fmla="*/ 4010026 h 6858001"/>
                  <a:gd name="connsiteX320" fmla="*/ 5087938 w 6296025"/>
                  <a:gd name="connsiteY320" fmla="*/ 3990976 h 6858001"/>
                  <a:gd name="connsiteX321" fmla="*/ 5045075 w 6296025"/>
                  <a:gd name="connsiteY321" fmla="*/ 3967163 h 6858001"/>
                  <a:gd name="connsiteX322" fmla="*/ 5006975 w 6296025"/>
                  <a:gd name="connsiteY322" fmla="*/ 3941763 h 6858001"/>
                  <a:gd name="connsiteX323" fmla="*/ 4972050 w 6296025"/>
                  <a:gd name="connsiteY323" fmla="*/ 3916363 h 6858001"/>
                  <a:gd name="connsiteX324" fmla="*/ 4938713 w 6296025"/>
                  <a:gd name="connsiteY324" fmla="*/ 3886201 h 6858001"/>
                  <a:gd name="connsiteX325" fmla="*/ 4908550 w 6296025"/>
                  <a:gd name="connsiteY325" fmla="*/ 3856038 h 6858001"/>
                  <a:gd name="connsiteX326" fmla="*/ 4881563 w 6296025"/>
                  <a:gd name="connsiteY326" fmla="*/ 3824288 h 6858001"/>
                  <a:gd name="connsiteX327" fmla="*/ 4856163 w 6296025"/>
                  <a:gd name="connsiteY327" fmla="*/ 3790951 h 6858001"/>
                  <a:gd name="connsiteX328" fmla="*/ 4832350 w 6296025"/>
                  <a:gd name="connsiteY328" fmla="*/ 3756026 h 6858001"/>
                  <a:gd name="connsiteX329" fmla="*/ 4814888 w 6296025"/>
                  <a:gd name="connsiteY329" fmla="*/ 3717926 h 6858001"/>
                  <a:gd name="connsiteX330" fmla="*/ 4797425 w 6296025"/>
                  <a:gd name="connsiteY330" fmla="*/ 3683001 h 6858001"/>
                  <a:gd name="connsiteX331" fmla="*/ 4783138 w 6296025"/>
                  <a:gd name="connsiteY331" fmla="*/ 3641726 h 6858001"/>
                  <a:gd name="connsiteX332" fmla="*/ 4770438 w 6296025"/>
                  <a:gd name="connsiteY332" fmla="*/ 3603626 h 6858001"/>
                  <a:gd name="connsiteX333" fmla="*/ 4757738 w 6296025"/>
                  <a:gd name="connsiteY333" fmla="*/ 3563938 h 6858001"/>
                  <a:gd name="connsiteX334" fmla="*/ 4746625 w 6296025"/>
                  <a:gd name="connsiteY334" fmla="*/ 3524251 h 6858001"/>
                  <a:gd name="connsiteX335" fmla="*/ 4740275 w 6296025"/>
                  <a:gd name="connsiteY335" fmla="*/ 3481388 h 6858001"/>
                  <a:gd name="connsiteX336" fmla="*/ 4732338 w 6296025"/>
                  <a:gd name="connsiteY336" fmla="*/ 3440113 h 6858001"/>
                  <a:gd name="connsiteX337" fmla="*/ 4724400 w 6296025"/>
                  <a:gd name="connsiteY337" fmla="*/ 3357563 h 6858001"/>
                  <a:gd name="connsiteX338" fmla="*/ 4716463 w 6296025"/>
                  <a:gd name="connsiteY338" fmla="*/ 3273426 h 6858001"/>
                  <a:gd name="connsiteX339" fmla="*/ 4714875 w 6296025"/>
                  <a:gd name="connsiteY339" fmla="*/ 3192463 h 6858001"/>
                  <a:gd name="connsiteX340" fmla="*/ 4714875 w 6296025"/>
                  <a:gd name="connsiteY340" fmla="*/ 3114676 h 6858001"/>
                  <a:gd name="connsiteX341" fmla="*/ 4716463 w 6296025"/>
                  <a:gd name="connsiteY341" fmla="*/ 3032126 h 6858001"/>
                  <a:gd name="connsiteX342" fmla="*/ 4719638 w 6296025"/>
                  <a:gd name="connsiteY342" fmla="*/ 2947988 h 6858001"/>
                  <a:gd name="connsiteX343" fmla="*/ 4727575 w 6296025"/>
                  <a:gd name="connsiteY343" fmla="*/ 2860675 h 6858001"/>
                  <a:gd name="connsiteX344" fmla="*/ 4740275 w 6296025"/>
                  <a:gd name="connsiteY344" fmla="*/ 2771775 h 6858001"/>
                  <a:gd name="connsiteX345" fmla="*/ 4754563 w 6296025"/>
                  <a:gd name="connsiteY345" fmla="*/ 2686051 h 6858001"/>
                  <a:gd name="connsiteX346" fmla="*/ 4765675 w 6296025"/>
                  <a:gd name="connsiteY346" fmla="*/ 2643188 h 6858001"/>
                  <a:gd name="connsiteX347" fmla="*/ 4776788 w 6296025"/>
                  <a:gd name="connsiteY347" fmla="*/ 2600326 h 6858001"/>
                  <a:gd name="connsiteX348" fmla="*/ 4789488 w 6296025"/>
                  <a:gd name="connsiteY348" fmla="*/ 2557463 h 6858001"/>
                  <a:gd name="connsiteX349" fmla="*/ 4805363 w 6296025"/>
                  <a:gd name="connsiteY349" fmla="*/ 2517776 h 6858001"/>
                  <a:gd name="connsiteX350" fmla="*/ 4822825 w 6296025"/>
                  <a:gd name="connsiteY350" fmla="*/ 2476501 h 6858001"/>
                  <a:gd name="connsiteX351" fmla="*/ 4840288 w 6296025"/>
                  <a:gd name="connsiteY351" fmla="*/ 2438401 h 6858001"/>
                  <a:gd name="connsiteX352" fmla="*/ 4860925 w 6296025"/>
                  <a:gd name="connsiteY352" fmla="*/ 2401888 h 6858001"/>
                  <a:gd name="connsiteX353" fmla="*/ 4883150 w 6296025"/>
                  <a:gd name="connsiteY353" fmla="*/ 2363788 h 6858001"/>
                  <a:gd name="connsiteX354" fmla="*/ 4908550 w 6296025"/>
                  <a:gd name="connsiteY354" fmla="*/ 2327276 h 6858001"/>
                  <a:gd name="connsiteX355" fmla="*/ 4937125 w 6296025"/>
                  <a:gd name="connsiteY355" fmla="*/ 2295525 h 6858001"/>
                  <a:gd name="connsiteX356" fmla="*/ 4964113 w 6296025"/>
                  <a:gd name="connsiteY356" fmla="*/ 2265363 h 6858001"/>
                  <a:gd name="connsiteX357" fmla="*/ 4997450 w 6296025"/>
                  <a:gd name="connsiteY357" fmla="*/ 2235201 h 6858001"/>
                  <a:gd name="connsiteX358" fmla="*/ 5029200 w 6296025"/>
                  <a:gd name="connsiteY358" fmla="*/ 2206625 h 6858001"/>
                  <a:gd name="connsiteX359" fmla="*/ 5065713 w 6296025"/>
                  <a:gd name="connsiteY359" fmla="*/ 2181226 h 6858001"/>
                  <a:gd name="connsiteX360" fmla="*/ 5105400 w 6296025"/>
                  <a:gd name="connsiteY360" fmla="*/ 2162175 h 6858001"/>
                  <a:gd name="connsiteX361" fmla="*/ 5148263 w 6296025"/>
                  <a:gd name="connsiteY361" fmla="*/ 2141538 h 6858001"/>
                  <a:gd name="connsiteX362" fmla="*/ 5191125 w 6296025"/>
                  <a:gd name="connsiteY362" fmla="*/ 2124076 h 6858001"/>
                  <a:gd name="connsiteX363" fmla="*/ 5238750 w 6296025"/>
                  <a:gd name="connsiteY363" fmla="*/ 2108201 h 6858001"/>
                  <a:gd name="connsiteX364" fmla="*/ 5289550 w 6296025"/>
                  <a:gd name="connsiteY364" fmla="*/ 2095500 h 6858001"/>
                  <a:gd name="connsiteX365" fmla="*/ 5341938 w 6296025"/>
                  <a:gd name="connsiteY365" fmla="*/ 2089150 h 6858001"/>
                  <a:gd name="connsiteX366" fmla="*/ 5400675 w 6296025"/>
                  <a:gd name="connsiteY366" fmla="*/ 2082801 h 6858001"/>
                  <a:gd name="connsiteX367" fmla="*/ 749300 w 6296025"/>
                  <a:gd name="connsiteY367" fmla="*/ 1581150 h 6858001"/>
                  <a:gd name="connsiteX368" fmla="*/ 795338 w 6296025"/>
                  <a:gd name="connsiteY368" fmla="*/ 1581150 h 6858001"/>
                  <a:gd name="connsiteX369" fmla="*/ 838200 w 6296025"/>
                  <a:gd name="connsiteY369" fmla="*/ 1585912 h 6858001"/>
                  <a:gd name="connsiteX370" fmla="*/ 877888 w 6296025"/>
                  <a:gd name="connsiteY370" fmla="*/ 1592262 h 6858001"/>
                  <a:gd name="connsiteX371" fmla="*/ 920750 w 6296025"/>
                  <a:gd name="connsiteY371" fmla="*/ 1601788 h 6858001"/>
                  <a:gd name="connsiteX372" fmla="*/ 960438 w 6296025"/>
                  <a:gd name="connsiteY372" fmla="*/ 1614487 h 6858001"/>
                  <a:gd name="connsiteX373" fmla="*/ 998538 w 6296025"/>
                  <a:gd name="connsiteY373" fmla="*/ 1628775 h 6858001"/>
                  <a:gd name="connsiteX374" fmla="*/ 1039813 w 6296025"/>
                  <a:gd name="connsiteY374" fmla="*/ 1646238 h 6858001"/>
                  <a:gd name="connsiteX375" fmla="*/ 1076325 w 6296025"/>
                  <a:gd name="connsiteY375" fmla="*/ 1665287 h 6858001"/>
                  <a:gd name="connsiteX376" fmla="*/ 1112838 w 6296025"/>
                  <a:gd name="connsiteY376" fmla="*/ 1684338 h 6858001"/>
                  <a:gd name="connsiteX377" fmla="*/ 1147763 w 6296025"/>
                  <a:gd name="connsiteY377" fmla="*/ 1709737 h 6858001"/>
                  <a:gd name="connsiteX378" fmla="*/ 1181100 w 6296025"/>
                  <a:gd name="connsiteY378" fmla="*/ 1733550 h 6858001"/>
                  <a:gd name="connsiteX379" fmla="*/ 1216025 w 6296025"/>
                  <a:gd name="connsiteY379" fmla="*/ 1760537 h 6858001"/>
                  <a:gd name="connsiteX380" fmla="*/ 1246188 w 6296025"/>
                  <a:gd name="connsiteY380" fmla="*/ 1787525 h 6858001"/>
                  <a:gd name="connsiteX381" fmla="*/ 1276350 w 6296025"/>
                  <a:gd name="connsiteY381" fmla="*/ 1816100 h 6858001"/>
                  <a:gd name="connsiteX382" fmla="*/ 1306513 w 6296025"/>
                  <a:gd name="connsiteY382" fmla="*/ 1846262 h 6858001"/>
                  <a:gd name="connsiteX383" fmla="*/ 1335088 w 6296025"/>
                  <a:gd name="connsiteY383" fmla="*/ 1879600 h 6858001"/>
                  <a:gd name="connsiteX384" fmla="*/ 1362075 w 6296025"/>
                  <a:gd name="connsiteY384" fmla="*/ 1909762 h 6858001"/>
                  <a:gd name="connsiteX385" fmla="*/ 1409701 w 6296025"/>
                  <a:gd name="connsiteY385" fmla="*/ 1974850 h 6858001"/>
                  <a:gd name="connsiteX386" fmla="*/ 1452563 w 6296025"/>
                  <a:gd name="connsiteY386" fmla="*/ 2043112 h 6858001"/>
                  <a:gd name="connsiteX387" fmla="*/ 1490663 w 6296025"/>
                  <a:gd name="connsiteY387" fmla="*/ 2111375 h 6858001"/>
                  <a:gd name="connsiteX388" fmla="*/ 1520826 w 6296025"/>
                  <a:gd name="connsiteY388" fmla="*/ 2179637 h 6858001"/>
                  <a:gd name="connsiteX389" fmla="*/ 1546226 w 6296025"/>
                  <a:gd name="connsiteY389" fmla="*/ 2244725 h 6858001"/>
                  <a:gd name="connsiteX390" fmla="*/ 1563688 w 6296025"/>
                  <a:gd name="connsiteY390" fmla="*/ 2308225 h 6858001"/>
                  <a:gd name="connsiteX391" fmla="*/ 1571626 w 6296025"/>
                  <a:gd name="connsiteY391" fmla="*/ 2338387 h 6858001"/>
                  <a:gd name="connsiteX392" fmla="*/ 1574801 w 6296025"/>
                  <a:gd name="connsiteY392" fmla="*/ 2365375 h 6858001"/>
                  <a:gd name="connsiteX393" fmla="*/ 1584326 w 6296025"/>
                  <a:gd name="connsiteY393" fmla="*/ 2468562 h 6858001"/>
                  <a:gd name="connsiteX394" fmla="*/ 1589088 w 6296025"/>
                  <a:gd name="connsiteY394" fmla="*/ 2540000 h 6858001"/>
                  <a:gd name="connsiteX395" fmla="*/ 1592263 w 6296025"/>
                  <a:gd name="connsiteY395" fmla="*/ 2620962 h 6858001"/>
                  <a:gd name="connsiteX396" fmla="*/ 1592263 w 6296025"/>
                  <a:gd name="connsiteY396" fmla="*/ 2708275 h 6858001"/>
                  <a:gd name="connsiteX397" fmla="*/ 1584326 w 6296025"/>
                  <a:gd name="connsiteY397" fmla="*/ 2805112 h 6858001"/>
                  <a:gd name="connsiteX398" fmla="*/ 1579563 w 6296025"/>
                  <a:gd name="connsiteY398" fmla="*/ 2852737 h 6858001"/>
                  <a:gd name="connsiteX399" fmla="*/ 1571626 w 6296025"/>
                  <a:gd name="connsiteY399" fmla="*/ 2903537 h 6858001"/>
                  <a:gd name="connsiteX400" fmla="*/ 1563688 w 6296025"/>
                  <a:gd name="connsiteY400" fmla="*/ 2954337 h 6858001"/>
                  <a:gd name="connsiteX401" fmla="*/ 1550988 w 6296025"/>
                  <a:gd name="connsiteY401" fmla="*/ 3003550 h 6858001"/>
                  <a:gd name="connsiteX402" fmla="*/ 1538288 w 6296025"/>
                  <a:gd name="connsiteY402" fmla="*/ 3051175 h 6858001"/>
                  <a:gd name="connsiteX403" fmla="*/ 1524001 w 6296025"/>
                  <a:gd name="connsiteY403" fmla="*/ 3101975 h 6858001"/>
                  <a:gd name="connsiteX404" fmla="*/ 1503363 w 6296025"/>
                  <a:gd name="connsiteY404" fmla="*/ 3152775 h 6858001"/>
                  <a:gd name="connsiteX405" fmla="*/ 1482726 w 6296025"/>
                  <a:gd name="connsiteY405" fmla="*/ 3200400 h 6858001"/>
                  <a:gd name="connsiteX406" fmla="*/ 1460501 w 6296025"/>
                  <a:gd name="connsiteY406" fmla="*/ 3246437 h 6858001"/>
                  <a:gd name="connsiteX407" fmla="*/ 1433513 w 6296025"/>
                  <a:gd name="connsiteY407" fmla="*/ 3290887 h 6858001"/>
                  <a:gd name="connsiteX408" fmla="*/ 1401763 w 6296025"/>
                  <a:gd name="connsiteY408" fmla="*/ 3336925 h 6858001"/>
                  <a:gd name="connsiteX409" fmla="*/ 1366838 w 6296025"/>
                  <a:gd name="connsiteY409" fmla="*/ 3376612 h 6858001"/>
                  <a:gd name="connsiteX410" fmla="*/ 1328738 w 6296025"/>
                  <a:gd name="connsiteY410" fmla="*/ 3417887 h 6858001"/>
                  <a:gd name="connsiteX411" fmla="*/ 1289050 w 6296025"/>
                  <a:gd name="connsiteY411" fmla="*/ 3455987 h 6858001"/>
                  <a:gd name="connsiteX412" fmla="*/ 1243013 w 6296025"/>
                  <a:gd name="connsiteY412" fmla="*/ 3490912 h 6858001"/>
                  <a:gd name="connsiteX413" fmla="*/ 1195388 w 6296025"/>
                  <a:gd name="connsiteY413" fmla="*/ 3521075 h 6858001"/>
                  <a:gd name="connsiteX414" fmla="*/ 1139825 w 6296025"/>
                  <a:gd name="connsiteY414" fmla="*/ 3551237 h 6858001"/>
                  <a:gd name="connsiteX415" fmla="*/ 1082675 w 6296025"/>
                  <a:gd name="connsiteY415" fmla="*/ 3573462 h 6858001"/>
                  <a:gd name="connsiteX416" fmla="*/ 1022350 w 6296025"/>
                  <a:gd name="connsiteY416" fmla="*/ 3597275 h 6858001"/>
                  <a:gd name="connsiteX417" fmla="*/ 954088 w 6296025"/>
                  <a:gd name="connsiteY417" fmla="*/ 3614737 h 6858001"/>
                  <a:gd name="connsiteX418" fmla="*/ 885825 w 6296025"/>
                  <a:gd name="connsiteY418" fmla="*/ 3624262 h 6858001"/>
                  <a:gd name="connsiteX419" fmla="*/ 819150 w 6296025"/>
                  <a:gd name="connsiteY419" fmla="*/ 3632200 h 6858001"/>
                  <a:gd name="connsiteX420" fmla="*/ 757238 w 6296025"/>
                  <a:gd name="connsiteY420" fmla="*/ 3632200 h 6858001"/>
                  <a:gd name="connsiteX421" fmla="*/ 696913 w 6296025"/>
                  <a:gd name="connsiteY421" fmla="*/ 3629025 h 6858001"/>
                  <a:gd name="connsiteX422" fmla="*/ 638175 w 6296025"/>
                  <a:gd name="connsiteY422" fmla="*/ 3619500 h 6858001"/>
                  <a:gd name="connsiteX423" fmla="*/ 582613 w 6296025"/>
                  <a:gd name="connsiteY423" fmla="*/ 3603625 h 6858001"/>
                  <a:gd name="connsiteX424" fmla="*/ 530225 w 6296025"/>
                  <a:gd name="connsiteY424" fmla="*/ 3586162 h 6858001"/>
                  <a:gd name="connsiteX425" fmla="*/ 481013 w 6296025"/>
                  <a:gd name="connsiteY425" fmla="*/ 3563937 h 6858001"/>
                  <a:gd name="connsiteX426" fmla="*/ 433388 w 6296025"/>
                  <a:gd name="connsiteY426" fmla="*/ 3538537 h 6858001"/>
                  <a:gd name="connsiteX427" fmla="*/ 388938 w 6296025"/>
                  <a:gd name="connsiteY427" fmla="*/ 3508375 h 6858001"/>
                  <a:gd name="connsiteX428" fmla="*/ 347663 w 6296025"/>
                  <a:gd name="connsiteY428" fmla="*/ 3475037 h 6858001"/>
                  <a:gd name="connsiteX429" fmla="*/ 307975 w 6296025"/>
                  <a:gd name="connsiteY429" fmla="*/ 3440112 h 6858001"/>
                  <a:gd name="connsiteX430" fmla="*/ 269875 w 6296025"/>
                  <a:gd name="connsiteY430" fmla="*/ 3402012 h 6858001"/>
                  <a:gd name="connsiteX431" fmla="*/ 234950 w 6296025"/>
                  <a:gd name="connsiteY431" fmla="*/ 3359150 h 6858001"/>
                  <a:gd name="connsiteX432" fmla="*/ 204788 w 6296025"/>
                  <a:gd name="connsiteY432" fmla="*/ 3316287 h 6858001"/>
                  <a:gd name="connsiteX433" fmla="*/ 174625 w 6296025"/>
                  <a:gd name="connsiteY433" fmla="*/ 3271837 h 6858001"/>
                  <a:gd name="connsiteX434" fmla="*/ 146050 w 6296025"/>
                  <a:gd name="connsiteY434" fmla="*/ 3225800 h 6858001"/>
                  <a:gd name="connsiteX435" fmla="*/ 120650 w 6296025"/>
                  <a:gd name="connsiteY435" fmla="*/ 3178175 h 6858001"/>
                  <a:gd name="connsiteX436" fmla="*/ 98425 w 6296025"/>
                  <a:gd name="connsiteY436" fmla="*/ 3127375 h 6858001"/>
                  <a:gd name="connsiteX437" fmla="*/ 77788 w 6296025"/>
                  <a:gd name="connsiteY437" fmla="*/ 3076575 h 6858001"/>
                  <a:gd name="connsiteX438" fmla="*/ 60325 w 6296025"/>
                  <a:gd name="connsiteY438" fmla="*/ 3027362 h 6858001"/>
                  <a:gd name="connsiteX439" fmla="*/ 46038 w 6296025"/>
                  <a:gd name="connsiteY439" fmla="*/ 2976562 h 6858001"/>
                  <a:gd name="connsiteX440" fmla="*/ 33338 w 6296025"/>
                  <a:gd name="connsiteY440" fmla="*/ 2925762 h 6858001"/>
                  <a:gd name="connsiteX441" fmla="*/ 20638 w 6296025"/>
                  <a:gd name="connsiteY441" fmla="*/ 2874962 h 6858001"/>
                  <a:gd name="connsiteX442" fmla="*/ 12700 w 6296025"/>
                  <a:gd name="connsiteY442" fmla="*/ 2824162 h 6858001"/>
                  <a:gd name="connsiteX443" fmla="*/ 4763 w 6296025"/>
                  <a:gd name="connsiteY443" fmla="*/ 2774950 h 6858001"/>
                  <a:gd name="connsiteX444" fmla="*/ 3175 w 6296025"/>
                  <a:gd name="connsiteY444" fmla="*/ 2727325 h 6858001"/>
                  <a:gd name="connsiteX445" fmla="*/ 0 w 6296025"/>
                  <a:gd name="connsiteY445" fmla="*/ 2678113 h 6858001"/>
                  <a:gd name="connsiteX446" fmla="*/ 0 w 6296025"/>
                  <a:gd name="connsiteY446" fmla="*/ 2633662 h 6858001"/>
                  <a:gd name="connsiteX447" fmla="*/ 3175 w 6296025"/>
                  <a:gd name="connsiteY447" fmla="*/ 2590800 h 6858001"/>
                  <a:gd name="connsiteX448" fmla="*/ 7938 w 6296025"/>
                  <a:gd name="connsiteY448" fmla="*/ 2547937 h 6858001"/>
                  <a:gd name="connsiteX449" fmla="*/ 12700 w 6296025"/>
                  <a:gd name="connsiteY449" fmla="*/ 2509837 h 6858001"/>
                  <a:gd name="connsiteX450" fmla="*/ 17463 w 6296025"/>
                  <a:gd name="connsiteY450" fmla="*/ 2471737 h 6858001"/>
                  <a:gd name="connsiteX451" fmla="*/ 25400 w 6296025"/>
                  <a:gd name="connsiteY451" fmla="*/ 2428875 h 6858001"/>
                  <a:gd name="connsiteX452" fmla="*/ 38100 w 6296025"/>
                  <a:gd name="connsiteY452" fmla="*/ 2370137 h 6858001"/>
                  <a:gd name="connsiteX453" fmla="*/ 52388 w 6296025"/>
                  <a:gd name="connsiteY453" fmla="*/ 2305050 h 6858001"/>
                  <a:gd name="connsiteX454" fmla="*/ 73025 w 6296025"/>
                  <a:gd name="connsiteY454" fmla="*/ 2230437 h 6858001"/>
                  <a:gd name="connsiteX455" fmla="*/ 101600 w 6296025"/>
                  <a:gd name="connsiteY455" fmla="*/ 2149475 h 6858001"/>
                  <a:gd name="connsiteX456" fmla="*/ 133350 w 6296025"/>
                  <a:gd name="connsiteY456" fmla="*/ 2065337 h 6858001"/>
                  <a:gd name="connsiteX457" fmla="*/ 150813 w 6296025"/>
                  <a:gd name="connsiteY457" fmla="*/ 2025650 h 6858001"/>
                  <a:gd name="connsiteX458" fmla="*/ 174625 w 6296025"/>
                  <a:gd name="connsiteY458" fmla="*/ 1982787 h 6858001"/>
                  <a:gd name="connsiteX459" fmla="*/ 196850 w 6296025"/>
                  <a:gd name="connsiteY459" fmla="*/ 1939925 h 6858001"/>
                  <a:gd name="connsiteX460" fmla="*/ 222250 w 6296025"/>
                  <a:gd name="connsiteY460" fmla="*/ 1898650 h 6858001"/>
                  <a:gd name="connsiteX461" fmla="*/ 247650 w 6296025"/>
                  <a:gd name="connsiteY461" fmla="*/ 1858962 h 6858001"/>
                  <a:gd name="connsiteX462" fmla="*/ 277813 w 6296025"/>
                  <a:gd name="connsiteY462" fmla="*/ 1820862 h 6858001"/>
                  <a:gd name="connsiteX463" fmla="*/ 307975 w 6296025"/>
                  <a:gd name="connsiteY463" fmla="*/ 1785938 h 6858001"/>
                  <a:gd name="connsiteX464" fmla="*/ 342900 w 6296025"/>
                  <a:gd name="connsiteY464" fmla="*/ 1751013 h 6858001"/>
                  <a:gd name="connsiteX465" fmla="*/ 377825 w 6296025"/>
                  <a:gd name="connsiteY465" fmla="*/ 1717675 h 6858001"/>
                  <a:gd name="connsiteX466" fmla="*/ 415925 w 6296025"/>
                  <a:gd name="connsiteY466" fmla="*/ 1687512 h 6858001"/>
                  <a:gd name="connsiteX467" fmla="*/ 458788 w 6296025"/>
                  <a:gd name="connsiteY467" fmla="*/ 1662112 h 6858001"/>
                  <a:gd name="connsiteX468" fmla="*/ 501650 w 6296025"/>
                  <a:gd name="connsiteY468" fmla="*/ 1639888 h 6858001"/>
                  <a:gd name="connsiteX469" fmla="*/ 549275 w 6296025"/>
                  <a:gd name="connsiteY469" fmla="*/ 1619250 h 6858001"/>
                  <a:gd name="connsiteX470" fmla="*/ 598488 w 6296025"/>
                  <a:gd name="connsiteY470" fmla="*/ 1601788 h 6858001"/>
                  <a:gd name="connsiteX471" fmla="*/ 650875 w 6296025"/>
                  <a:gd name="connsiteY471" fmla="*/ 1592262 h 6858001"/>
                  <a:gd name="connsiteX472" fmla="*/ 706438 w 6296025"/>
                  <a:gd name="connsiteY472" fmla="*/ 1584325 h 6858001"/>
                  <a:gd name="connsiteX473" fmla="*/ 4300538 w 6296025"/>
                  <a:gd name="connsiteY473" fmla="*/ 168275 h 6858001"/>
                  <a:gd name="connsiteX474" fmla="*/ 4338638 w 6296025"/>
                  <a:gd name="connsiteY474" fmla="*/ 168275 h 6858001"/>
                  <a:gd name="connsiteX475" fmla="*/ 4376738 w 6296025"/>
                  <a:gd name="connsiteY475" fmla="*/ 171450 h 6858001"/>
                  <a:gd name="connsiteX476" fmla="*/ 4411663 w 6296025"/>
                  <a:gd name="connsiteY476" fmla="*/ 176213 h 6858001"/>
                  <a:gd name="connsiteX477" fmla="*/ 4449763 w 6296025"/>
                  <a:gd name="connsiteY477" fmla="*/ 187325 h 6858001"/>
                  <a:gd name="connsiteX478" fmla="*/ 4484688 w 6296025"/>
                  <a:gd name="connsiteY478" fmla="*/ 200025 h 6858001"/>
                  <a:gd name="connsiteX479" fmla="*/ 4519613 w 6296025"/>
                  <a:gd name="connsiteY479" fmla="*/ 211138 h 6858001"/>
                  <a:gd name="connsiteX480" fmla="*/ 4556126 w 6296025"/>
                  <a:gd name="connsiteY480" fmla="*/ 230188 h 6858001"/>
                  <a:gd name="connsiteX481" fmla="*/ 4591051 w 6296025"/>
                  <a:gd name="connsiteY481" fmla="*/ 247650 h 6858001"/>
                  <a:gd name="connsiteX482" fmla="*/ 4625976 w 6296025"/>
                  <a:gd name="connsiteY482" fmla="*/ 269875 h 6858001"/>
                  <a:gd name="connsiteX483" fmla="*/ 4659314 w 6296025"/>
                  <a:gd name="connsiteY483" fmla="*/ 292100 h 6858001"/>
                  <a:gd name="connsiteX484" fmla="*/ 4691064 w 6296025"/>
                  <a:gd name="connsiteY484" fmla="*/ 315913 h 6858001"/>
                  <a:gd name="connsiteX485" fmla="*/ 4724401 w 6296025"/>
                  <a:gd name="connsiteY485" fmla="*/ 342900 h 6858001"/>
                  <a:gd name="connsiteX486" fmla="*/ 4757739 w 6296025"/>
                  <a:gd name="connsiteY486" fmla="*/ 371475 h 6858001"/>
                  <a:gd name="connsiteX487" fmla="*/ 4787901 w 6296025"/>
                  <a:gd name="connsiteY487" fmla="*/ 401638 h 6858001"/>
                  <a:gd name="connsiteX488" fmla="*/ 4814889 w 6296025"/>
                  <a:gd name="connsiteY488" fmla="*/ 431800 h 6858001"/>
                  <a:gd name="connsiteX489" fmla="*/ 4845051 w 6296025"/>
                  <a:gd name="connsiteY489" fmla="*/ 463550 h 6858001"/>
                  <a:gd name="connsiteX490" fmla="*/ 4870451 w 6296025"/>
                  <a:gd name="connsiteY490" fmla="*/ 496888 h 6858001"/>
                  <a:gd name="connsiteX491" fmla="*/ 4899026 w 6296025"/>
                  <a:gd name="connsiteY491" fmla="*/ 531813 h 6858001"/>
                  <a:gd name="connsiteX492" fmla="*/ 4921251 w 6296025"/>
                  <a:gd name="connsiteY492" fmla="*/ 566738 h 6858001"/>
                  <a:gd name="connsiteX493" fmla="*/ 4946651 w 6296025"/>
                  <a:gd name="connsiteY493" fmla="*/ 604838 h 6858001"/>
                  <a:gd name="connsiteX494" fmla="*/ 4968876 w 6296025"/>
                  <a:gd name="connsiteY494" fmla="*/ 642938 h 6858001"/>
                  <a:gd name="connsiteX495" fmla="*/ 4989514 w 6296025"/>
                  <a:gd name="connsiteY495" fmla="*/ 684212 h 6858001"/>
                  <a:gd name="connsiteX496" fmla="*/ 5006976 w 6296025"/>
                  <a:gd name="connsiteY496" fmla="*/ 723900 h 6858001"/>
                  <a:gd name="connsiteX497" fmla="*/ 5024439 w 6296025"/>
                  <a:gd name="connsiteY497" fmla="*/ 763587 h 6858001"/>
                  <a:gd name="connsiteX498" fmla="*/ 5040314 w 6296025"/>
                  <a:gd name="connsiteY498" fmla="*/ 804863 h 6858001"/>
                  <a:gd name="connsiteX499" fmla="*/ 5054601 w 6296025"/>
                  <a:gd name="connsiteY499" fmla="*/ 844550 h 6858001"/>
                  <a:gd name="connsiteX500" fmla="*/ 5065714 w 6296025"/>
                  <a:gd name="connsiteY500" fmla="*/ 887413 h 6858001"/>
                  <a:gd name="connsiteX501" fmla="*/ 5075239 w 6296025"/>
                  <a:gd name="connsiteY501" fmla="*/ 930275 h 6858001"/>
                  <a:gd name="connsiteX502" fmla="*/ 5084764 w 6296025"/>
                  <a:gd name="connsiteY502" fmla="*/ 973138 h 6858001"/>
                  <a:gd name="connsiteX503" fmla="*/ 5089526 w 6296025"/>
                  <a:gd name="connsiteY503" fmla="*/ 1016000 h 6858001"/>
                  <a:gd name="connsiteX504" fmla="*/ 5092701 w 6296025"/>
                  <a:gd name="connsiteY504" fmla="*/ 1058862 h 6858001"/>
                  <a:gd name="connsiteX505" fmla="*/ 5095876 w 6296025"/>
                  <a:gd name="connsiteY505" fmla="*/ 1100138 h 6858001"/>
                  <a:gd name="connsiteX506" fmla="*/ 5095876 w 6296025"/>
                  <a:gd name="connsiteY506" fmla="*/ 1143000 h 6858001"/>
                  <a:gd name="connsiteX507" fmla="*/ 5092701 w 6296025"/>
                  <a:gd name="connsiteY507" fmla="*/ 1185862 h 6858001"/>
                  <a:gd name="connsiteX508" fmla="*/ 5084764 w 6296025"/>
                  <a:gd name="connsiteY508" fmla="*/ 1228725 h 6858001"/>
                  <a:gd name="connsiteX509" fmla="*/ 5070476 w 6296025"/>
                  <a:gd name="connsiteY509" fmla="*/ 1311275 h 6858001"/>
                  <a:gd name="connsiteX510" fmla="*/ 5046664 w 6296025"/>
                  <a:gd name="connsiteY510" fmla="*/ 1400175 h 6858001"/>
                  <a:gd name="connsiteX511" fmla="*/ 5016501 w 6296025"/>
                  <a:gd name="connsiteY511" fmla="*/ 1487488 h 6858001"/>
                  <a:gd name="connsiteX512" fmla="*/ 4999039 w 6296025"/>
                  <a:gd name="connsiteY512" fmla="*/ 1530350 h 6858001"/>
                  <a:gd name="connsiteX513" fmla="*/ 4981576 w 6296025"/>
                  <a:gd name="connsiteY513" fmla="*/ 1576388 h 6858001"/>
                  <a:gd name="connsiteX514" fmla="*/ 4960939 w 6296025"/>
                  <a:gd name="connsiteY514" fmla="*/ 1619250 h 6858001"/>
                  <a:gd name="connsiteX515" fmla="*/ 4938714 w 6296025"/>
                  <a:gd name="connsiteY515" fmla="*/ 1662113 h 6858001"/>
                  <a:gd name="connsiteX516" fmla="*/ 4916489 w 6296025"/>
                  <a:gd name="connsiteY516" fmla="*/ 1704975 h 6858001"/>
                  <a:gd name="connsiteX517" fmla="*/ 4891089 w 6296025"/>
                  <a:gd name="connsiteY517" fmla="*/ 1744662 h 6858001"/>
                  <a:gd name="connsiteX518" fmla="*/ 4865689 w 6296025"/>
                  <a:gd name="connsiteY518" fmla="*/ 1785938 h 6858001"/>
                  <a:gd name="connsiteX519" fmla="*/ 4838701 w 6296025"/>
                  <a:gd name="connsiteY519" fmla="*/ 1825625 h 6858001"/>
                  <a:gd name="connsiteX520" fmla="*/ 4810126 w 6296025"/>
                  <a:gd name="connsiteY520" fmla="*/ 1863725 h 6858001"/>
                  <a:gd name="connsiteX521" fmla="*/ 4779964 w 6296025"/>
                  <a:gd name="connsiteY521" fmla="*/ 1901825 h 6858001"/>
                  <a:gd name="connsiteX522" fmla="*/ 4746626 w 6296025"/>
                  <a:gd name="connsiteY522" fmla="*/ 1936750 h 6858001"/>
                  <a:gd name="connsiteX523" fmla="*/ 4714876 w 6296025"/>
                  <a:gd name="connsiteY523" fmla="*/ 1970087 h 6858001"/>
                  <a:gd name="connsiteX524" fmla="*/ 4678364 w 6296025"/>
                  <a:gd name="connsiteY524" fmla="*/ 2003425 h 6858001"/>
                  <a:gd name="connsiteX525" fmla="*/ 4643439 w 6296025"/>
                  <a:gd name="connsiteY525" fmla="*/ 2033587 h 6858001"/>
                  <a:gd name="connsiteX526" fmla="*/ 4605339 w 6296025"/>
                  <a:gd name="connsiteY526" fmla="*/ 2060575 h 6858001"/>
                  <a:gd name="connsiteX527" fmla="*/ 4568826 w 6296025"/>
                  <a:gd name="connsiteY527" fmla="*/ 2085975 h 6858001"/>
                  <a:gd name="connsiteX528" fmla="*/ 4527551 w 6296025"/>
                  <a:gd name="connsiteY528" fmla="*/ 2111375 h 6858001"/>
                  <a:gd name="connsiteX529" fmla="*/ 4484688 w 6296025"/>
                  <a:gd name="connsiteY529" fmla="*/ 2132012 h 6858001"/>
                  <a:gd name="connsiteX530" fmla="*/ 4445001 w 6296025"/>
                  <a:gd name="connsiteY530" fmla="*/ 2149475 h 6858001"/>
                  <a:gd name="connsiteX531" fmla="*/ 4398963 w 6296025"/>
                  <a:gd name="connsiteY531" fmla="*/ 2163763 h 6858001"/>
                  <a:gd name="connsiteX532" fmla="*/ 4354513 w 6296025"/>
                  <a:gd name="connsiteY532" fmla="*/ 2176463 h 6858001"/>
                  <a:gd name="connsiteX533" fmla="*/ 4308476 w 6296025"/>
                  <a:gd name="connsiteY533" fmla="*/ 2187575 h 6858001"/>
                  <a:gd name="connsiteX534" fmla="*/ 4260851 w 6296025"/>
                  <a:gd name="connsiteY534" fmla="*/ 2192337 h 6858001"/>
                  <a:gd name="connsiteX535" fmla="*/ 4213226 w 6296025"/>
                  <a:gd name="connsiteY535" fmla="*/ 2193925 h 6858001"/>
                  <a:gd name="connsiteX536" fmla="*/ 4162426 w 6296025"/>
                  <a:gd name="connsiteY536" fmla="*/ 2193925 h 6858001"/>
                  <a:gd name="connsiteX537" fmla="*/ 4111626 w 6296025"/>
                  <a:gd name="connsiteY537" fmla="*/ 2189162 h 6858001"/>
                  <a:gd name="connsiteX538" fmla="*/ 4060826 w 6296025"/>
                  <a:gd name="connsiteY538" fmla="*/ 2181225 h 6858001"/>
                  <a:gd name="connsiteX539" fmla="*/ 4013201 w 6296025"/>
                  <a:gd name="connsiteY539" fmla="*/ 2171700 h 6858001"/>
                  <a:gd name="connsiteX540" fmla="*/ 3967163 w 6296025"/>
                  <a:gd name="connsiteY540" fmla="*/ 2159000 h 6858001"/>
                  <a:gd name="connsiteX541" fmla="*/ 3924301 w 6296025"/>
                  <a:gd name="connsiteY541" fmla="*/ 2143125 h 6858001"/>
                  <a:gd name="connsiteX542" fmla="*/ 3884613 w 6296025"/>
                  <a:gd name="connsiteY542" fmla="*/ 2125663 h 6858001"/>
                  <a:gd name="connsiteX543" fmla="*/ 3844926 w 6296025"/>
                  <a:gd name="connsiteY543" fmla="*/ 2106613 h 6858001"/>
                  <a:gd name="connsiteX544" fmla="*/ 3808413 w 6296025"/>
                  <a:gd name="connsiteY544" fmla="*/ 2085975 h 6858001"/>
                  <a:gd name="connsiteX545" fmla="*/ 3776663 w 6296025"/>
                  <a:gd name="connsiteY545" fmla="*/ 2063751 h 6858001"/>
                  <a:gd name="connsiteX546" fmla="*/ 3743326 w 6296025"/>
                  <a:gd name="connsiteY546" fmla="*/ 2038350 h 6858001"/>
                  <a:gd name="connsiteX547" fmla="*/ 3713163 w 6296025"/>
                  <a:gd name="connsiteY547" fmla="*/ 2009775 h 6858001"/>
                  <a:gd name="connsiteX548" fmla="*/ 3684588 w 6296025"/>
                  <a:gd name="connsiteY548" fmla="*/ 1982788 h 6858001"/>
                  <a:gd name="connsiteX549" fmla="*/ 3660776 w 6296025"/>
                  <a:gd name="connsiteY549" fmla="*/ 1952626 h 6858001"/>
                  <a:gd name="connsiteX550" fmla="*/ 3635376 w 6296025"/>
                  <a:gd name="connsiteY550" fmla="*/ 1919288 h 6858001"/>
                  <a:gd name="connsiteX551" fmla="*/ 3611563 w 6296025"/>
                  <a:gd name="connsiteY551" fmla="*/ 1885950 h 6858001"/>
                  <a:gd name="connsiteX552" fmla="*/ 3592513 w 6296025"/>
                  <a:gd name="connsiteY552" fmla="*/ 1851025 h 6858001"/>
                  <a:gd name="connsiteX553" fmla="*/ 3575051 w 6296025"/>
                  <a:gd name="connsiteY553" fmla="*/ 1816100 h 6858001"/>
                  <a:gd name="connsiteX554" fmla="*/ 3559176 w 6296025"/>
                  <a:gd name="connsiteY554" fmla="*/ 1778000 h 6858001"/>
                  <a:gd name="connsiteX555" fmla="*/ 3543301 w 6296025"/>
                  <a:gd name="connsiteY555" fmla="*/ 1739900 h 6858001"/>
                  <a:gd name="connsiteX556" fmla="*/ 3529013 w 6296025"/>
                  <a:gd name="connsiteY556" fmla="*/ 1700213 h 6858001"/>
                  <a:gd name="connsiteX557" fmla="*/ 3519488 w 6296025"/>
                  <a:gd name="connsiteY557" fmla="*/ 1658938 h 6858001"/>
                  <a:gd name="connsiteX558" fmla="*/ 3508376 w 6296025"/>
                  <a:gd name="connsiteY558" fmla="*/ 1616075 h 6858001"/>
                  <a:gd name="connsiteX559" fmla="*/ 3500438 w 6296025"/>
                  <a:gd name="connsiteY559" fmla="*/ 1576388 h 6858001"/>
                  <a:gd name="connsiteX560" fmla="*/ 3494088 w 6296025"/>
                  <a:gd name="connsiteY560" fmla="*/ 1533525 h 6858001"/>
                  <a:gd name="connsiteX561" fmla="*/ 3489326 w 6296025"/>
                  <a:gd name="connsiteY561" fmla="*/ 1487488 h 6858001"/>
                  <a:gd name="connsiteX562" fmla="*/ 3481388 w 6296025"/>
                  <a:gd name="connsiteY562" fmla="*/ 1400175 h 6858001"/>
                  <a:gd name="connsiteX563" fmla="*/ 3478213 w 6296025"/>
                  <a:gd name="connsiteY563" fmla="*/ 1306513 h 6858001"/>
                  <a:gd name="connsiteX564" fmla="*/ 3482976 w 6296025"/>
                  <a:gd name="connsiteY564" fmla="*/ 1216025 h 6858001"/>
                  <a:gd name="connsiteX565" fmla="*/ 3490913 w 6296025"/>
                  <a:gd name="connsiteY565" fmla="*/ 1119188 h 6858001"/>
                  <a:gd name="connsiteX566" fmla="*/ 3495676 w 6296025"/>
                  <a:gd name="connsiteY566" fmla="*/ 1082675 h 6858001"/>
                  <a:gd name="connsiteX567" fmla="*/ 3503613 w 6296025"/>
                  <a:gd name="connsiteY567" fmla="*/ 1041400 h 6858001"/>
                  <a:gd name="connsiteX568" fmla="*/ 3513138 w 6296025"/>
                  <a:gd name="connsiteY568" fmla="*/ 1001712 h 6858001"/>
                  <a:gd name="connsiteX569" fmla="*/ 3525838 w 6296025"/>
                  <a:gd name="connsiteY569" fmla="*/ 958850 h 6858001"/>
                  <a:gd name="connsiteX570" fmla="*/ 3541713 w 6296025"/>
                  <a:gd name="connsiteY570" fmla="*/ 917576 h 6858001"/>
                  <a:gd name="connsiteX571" fmla="*/ 3559176 w 6296025"/>
                  <a:gd name="connsiteY571" fmla="*/ 874712 h 6858001"/>
                  <a:gd name="connsiteX572" fmla="*/ 3576638 w 6296025"/>
                  <a:gd name="connsiteY572" fmla="*/ 831850 h 6858001"/>
                  <a:gd name="connsiteX573" fmla="*/ 3597276 w 6296025"/>
                  <a:gd name="connsiteY573" fmla="*/ 788988 h 6858001"/>
                  <a:gd name="connsiteX574" fmla="*/ 3619501 w 6296025"/>
                  <a:gd name="connsiteY574" fmla="*/ 746125 h 6858001"/>
                  <a:gd name="connsiteX575" fmla="*/ 3644901 w 6296025"/>
                  <a:gd name="connsiteY575" fmla="*/ 703263 h 6858001"/>
                  <a:gd name="connsiteX576" fmla="*/ 3670301 w 6296025"/>
                  <a:gd name="connsiteY576" fmla="*/ 660400 h 6858001"/>
                  <a:gd name="connsiteX577" fmla="*/ 3697288 w 6296025"/>
                  <a:gd name="connsiteY577" fmla="*/ 620713 h 6858001"/>
                  <a:gd name="connsiteX578" fmla="*/ 3727451 w 6296025"/>
                  <a:gd name="connsiteY578" fmla="*/ 577850 h 6858001"/>
                  <a:gd name="connsiteX579" fmla="*/ 3759201 w 6296025"/>
                  <a:gd name="connsiteY579" fmla="*/ 539750 h 6858001"/>
                  <a:gd name="connsiteX580" fmla="*/ 3789363 w 6296025"/>
                  <a:gd name="connsiteY580" fmla="*/ 500063 h 6858001"/>
                  <a:gd name="connsiteX581" fmla="*/ 3821113 w 6296025"/>
                  <a:gd name="connsiteY581" fmla="*/ 461963 h 6858001"/>
                  <a:gd name="connsiteX582" fmla="*/ 3854451 w 6296025"/>
                  <a:gd name="connsiteY582" fmla="*/ 427038 h 6858001"/>
                  <a:gd name="connsiteX583" fmla="*/ 3889376 w 6296025"/>
                  <a:gd name="connsiteY583" fmla="*/ 390525 h 6858001"/>
                  <a:gd name="connsiteX584" fmla="*/ 3924301 w 6296025"/>
                  <a:gd name="connsiteY584" fmla="*/ 360363 h 6858001"/>
                  <a:gd name="connsiteX585" fmla="*/ 3960813 w 6296025"/>
                  <a:gd name="connsiteY585" fmla="*/ 328613 h 6858001"/>
                  <a:gd name="connsiteX586" fmla="*/ 3997326 w 6296025"/>
                  <a:gd name="connsiteY586" fmla="*/ 300038 h 6858001"/>
                  <a:gd name="connsiteX587" fmla="*/ 4035426 w 6296025"/>
                  <a:gd name="connsiteY587" fmla="*/ 274638 h 6858001"/>
                  <a:gd name="connsiteX588" fmla="*/ 4071938 w 6296025"/>
                  <a:gd name="connsiteY588" fmla="*/ 249238 h 6858001"/>
                  <a:gd name="connsiteX589" fmla="*/ 4108451 w 6296025"/>
                  <a:gd name="connsiteY589" fmla="*/ 230188 h 6858001"/>
                  <a:gd name="connsiteX590" fmla="*/ 4149726 w 6296025"/>
                  <a:gd name="connsiteY590" fmla="*/ 211138 h 6858001"/>
                  <a:gd name="connsiteX591" fmla="*/ 4187826 w 6296025"/>
                  <a:gd name="connsiteY591" fmla="*/ 196850 h 6858001"/>
                  <a:gd name="connsiteX592" fmla="*/ 4224338 w 6296025"/>
                  <a:gd name="connsiteY592" fmla="*/ 184150 h 6858001"/>
                  <a:gd name="connsiteX593" fmla="*/ 4262438 w 6296025"/>
                  <a:gd name="connsiteY593" fmla="*/ 176213 h 6858001"/>
                  <a:gd name="connsiteX594" fmla="*/ 2298701 w 6296025"/>
                  <a:gd name="connsiteY594" fmla="*/ 0 h 6858001"/>
                  <a:gd name="connsiteX595" fmla="*/ 2335213 w 6296025"/>
                  <a:gd name="connsiteY595" fmla="*/ 0 h 6858001"/>
                  <a:gd name="connsiteX596" fmla="*/ 2376489 w 6296025"/>
                  <a:gd name="connsiteY596" fmla="*/ 0 h 6858001"/>
                  <a:gd name="connsiteX597" fmla="*/ 2414589 w 6296025"/>
                  <a:gd name="connsiteY597" fmla="*/ 4762 h 6858001"/>
                  <a:gd name="connsiteX598" fmla="*/ 2451101 w 6296025"/>
                  <a:gd name="connsiteY598" fmla="*/ 9525 h 6858001"/>
                  <a:gd name="connsiteX599" fmla="*/ 2487614 w 6296025"/>
                  <a:gd name="connsiteY599" fmla="*/ 20637 h 6858001"/>
                  <a:gd name="connsiteX600" fmla="*/ 2522539 w 6296025"/>
                  <a:gd name="connsiteY600" fmla="*/ 33338 h 6858001"/>
                  <a:gd name="connsiteX601" fmla="*/ 2557464 w 6296025"/>
                  <a:gd name="connsiteY601" fmla="*/ 46038 h 6858001"/>
                  <a:gd name="connsiteX602" fmla="*/ 2592389 w 6296025"/>
                  <a:gd name="connsiteY602" fmla="*/ 63500 h 6858001"/>
                  <a:gd name="connsiteX603" fmla="*/ 2628901 w 6296025"/>
                  <a:gd name="connsiteY603" fmla="*/ 82550 h 6858001"/>
                  <a:gd name="connsiteX604" fmla="*/ 2660651 w 6296025"/>
                  <a:gd name="connsiteY604" fmla="*/ 103188 h 6858001"/>
                  <a:gd name="connsiteX605" fmla="*/ 2690814 w 6296025"/>
                  <a:gd name="connsiteY605" fmla="*/ 125413 h 6858001"/>
                  <a:gd name="connsiteX606" fmla="*/ 2724151 w 6296025"/>
                  <a:gd name="connsiteY606" fmla="*/ 150812 h 6858001"/>
                  <a:gd name="connsiteX607" fmla="*/ 2754314 w 6296025"/>
                  <a:gd name="connsiteY607" fmla="*/ 179388 h 6858001"/>
                  <a:gd name="connsiteX608" fmla="*/ 2782889 w 6296025"/>
                  <a:gd name="connsiteY608" fmla="*/ 209550 h 6858001"/>
                  <a:gd name="connsiteX609" fmla="*/ 2809876 w 6296025"/>
                  <a:gd name="connsiteY609" fmla="*/ 239713 h 6858001"/>
                  <a:gd name="connsiteX610" fmla="*/ 2838451 w 6296025"/>
                  <a:gd name="connsiteY610" fmla="*/ 274638 h 6858001"/>
                  <a:gd name="connsiteX611" fmla="*/ 2862264 w 6296025"/>
                  <a:gd name="connsiteY611" fmla="*/ 309563 h 6858001"/>
                  <a:gd name="connsiteX612" fmla="*/ 2887664 w 6296025"/>
                  <a:gd name="connsiteY612" fmla="*/ 346075 h 6858001"/>
                  <a:gd name="connsiteX613" fmla="*/ 2911476 w 6296025"/>
                  <a:gd name="connsiteY613" fmla="*/ 384175 h 6858001"/>
                  <a:gd name="connsiteX614" fmla="*/ 2933701 w 6296025"/>
                  <a:gd name="connsiteY614" fmla="*/ 423863 h 6858001"/>
                  <a:gd name="connsiteX615" fmla="*/ 2954339 w 6296025"/>
                  <a:gd name="connsiteY615" fmla="*/ 466725 h 6858001"/>
                  <a:gd name="connsiteX616" fmla="*/ 2973389 w 6296025"/>
                  <a:gd name="connsiteY616" fmla="*/ 509588 h 6858001"/>
                  <a:gd name="connsiteX617" fmla="*/ 2990851 w 6296025"/>
                  <a:gd name="connsiteY617" fmla="*/ 552450 h 6858001"/>
                  <a:gd name="connsiteX618" fmla="*/ 3009901 w 6296025"/>
                  <a:gd name="connsiteY618" fmla="*/ 598488 h 6858001"/>
                  <a:gd name="connsiteX619" fmla="*/ 3024189 w 6296025"/>
                  <a:gd name="connsiteY619" fmla="*/ 646113 h 6858001"/>
                  <a:gd name="connsiteX620" fmla="*/ 3036889 w 6296025"/>
                  <a:gd name="connsiteY620" fmla="*/ 693738 h 6858001"/>
                  <a:gd name="connsiteX621" fmla="*/ 3049589 w 6296025"/>
                  <a:gd name="connsiteY621" fmla="*/ 744538 h 6858001"/>
                  <a:gd name="connsiteX622" fmla="*/ 3057526 w 6296025"/>
                  <a:gd name="connsiteY622" fmla="*/ 793750 h 6858001"/>
                  <a:gd name="connsiteX623" fmla="*/ 3067051 w 6296025"/>
                  <a:gd name="connsiteY623" fmla="*/ 844550 h 6858001"/>
                  <a:gd name="connsiteX624" fmla="*/ 3071814 w 6296025"/>
                  <a:gd name="connsiteY624" fmla="*/ 898525 h 6858001"/>
                  <a:gd name="connsiteX625" fmla="*/ 3078164 w 6296025"/>
                  <a:gd name="connsiteY625" fmla="*/ 950913 h 6858001"/>
                  <a:gd name="connsiteX626" fmla="*/ 3079751 w 6296025"/>
                  <a:gd name="connsiteY626" fmla="*/ 1003300 h 6858001"/>
                  <a:gd name="connsiteX627" fmla="*/ 3082926 w 6296025"/>
                  <a:gd name="connsiteY627" fmla="*/ 1058863 h 6858001"/>
                  <a:gd name="connsiteX628" fmla="*/ 3079751 w 6296025"/>
                  <a:gd name="connsiteY628" fmla="*/ 1112838 h 6858001"/>
                  <a:gd name="connsiteX629" fmla="*/ 3078164 w 6296025"/>
                  <a:gd name="connsiteY629" fmla="*/ 1168400 h 6858001"/>
                  <a:gd name="connsiteX630" fmla="*/ 3071814 w 6296025"/>
                  <a:gd name="connsiteY630" fmla="*/ 1220788 h 6858001"/>
                  <a:gd name="connsiteX631" fmla="*/ 3067051 w 6296025"/>
                  <a:gd name="connsiteY631" fmla="*/ 1271588 h 6858001"/>
                  <a:gd name="connsiteX632" fmla="*/ 3057526 w 6296025"/>
                  <a:gd name="connsiteY632" fmla="*/ 1323976 h 6858001"/>
                  <a:gd name="connsiteX633" fmla="*/ 3049589 w 6296025"/>
                  <a:gd name="connsiteY633" fmla="*/ 1374776 h 6858001"/>
                  <a:gd name="connsiteX634" fmla="*/ 3036889 w 6296025"/>
                  <a:gd name="connsiteY634" fmla="*/ 1422400 h 6858001"/>
                  <a:gd name="connsiteX635" fmla="*/ 3024189 w 6296025"/>
                  <a:gd name="connsiteY635" fmla="*/ 1470026 h 6858001"/>
                  <a:gd name="connsiteX636" fmla="*/ 3009901 w 6296025"/>
                  <a:gd name="connsiteY636" fmla="*/ 1517650 h 6858001"/>
                  <a:gd name="connsiteX637" fmla="*/ 2990851 w 6296025"/>
                  <a:gd name="connsiteY637" fmla="*/ 1563688 h 6858001"/>
                  <a:gd name="connsiteX638" fmla="*/ 2973389 w 6296025"/>
                  <a:gd name="connsiteY638" fmla="*/ 1609725 h 6858001"/>
                  <a:gd name="connsiteX639" fmla="*/ 2954339 w 6296025"/>
                  <a:gd name="connsiteY639" fmla="*/ 1652588 h 6858001"/>
                  <a:gd name="connsiteX640" fmla="*/ 2933701 w 6296025"/>
                  <a:gd name="connsiteY640" fmla="*/ 1692276 h 6858001"/>
                  <a:gd name="connsiteX641" fmla="*/ 2911476 w 6296025"/>
                  <a:gd name="connsiteY641" fmla="*/ 1733551 h 6858001"/>
                  <a:gd name="connsiteX642" fmla="*/ 2887664 w 6296025"/>
                  <a:gd name="connsiteY642" fmla="*/ 1770063 h 6858001"/>
                  <a:gd name="connsiteX643" fmla="*/ 2862264 w 6296025"/>
                  <a:gd name="connsiteY643" fmla="*/ 1808163 h 6858001"/>
                  <a:gd name="connsiteX644" fmla="*/ 2838451 w 6296025"/>
                  <a:gd name="connsiteY644" fmla="*/ 1843088 h 6858001"/>
                  <a:gd name="connsiteX645" fmla="*/ 2809876 w 6296025"/>
                  <a:gd name="connsiteY645" fmla="*/ 1876426 h 6858001"/>
                  <a:gd name="connsiteX646" fmla="*/ 2782889 w 6296025"/>
                  <a:gd name="connsiteY646" fmla="*/ 1909763 h 6858001"/>
                  <a:gd name="connsiteX647" fmla="*/ 2754314 w 6296025"/>
                  <a:gd name="connsiteY647" fmla="*/ 1936751 h 6858001"/>
                  <a:gd name="connsiteX648" fmla="*/ 2724151 w 6296025"/>
                  <a:gd name="connsiteY648" fmla="*/ 1965326 h 6858001"/>
                  <a:gd name="connsiteX649" fmla="*/ 2690814 w 6296025"/>
                  <a:gd name="connsiteY649" fmla="*/ 1990726 h 6858001"/>
                  <a:gd name="connsiteX650" fmla="*/ 2660651 w 6296025"/>
                  <a:gd name="connsiteY650" fmla="*/ 2014538 h 6858001"/>
                  <a:gd name="connsiteX651" fmla="*/ 2628901 w 6296025"/>
                  <a:gd name="connsiteY651" fmla="*/ 2035175 h 6858001"/>
                  <a:gd name="connsiteX652" fmla="*/ 2592389 w 6296025"/>
                  <a:gd name="connsiteY652" fmla="*/ 2055813 h 6858001"/>
                  <a:gd name="connsiteX653" fmla="*/ 2557464 w 6296025"/>
                  <a:gd name="connsiteY653" fmla="*/ 2070101 h 6858001"/>
                  <a:gd name="connsiteX654" fmla="*/ 2522539 w 6296025"/>
                  <a:gd name="connsiteY654" fmla="*/ 2085975 h 6858001"/>
                  <a:gd name="connsiteX655" fmla="*/ 2487614 w 6296025"/>
                  <a:gd name="connsiteY655" fmla="*/ 2095500 h 6858001"/>
                  <a:gd name="connsiteX656" fmla="*/ 2451101 w 6296025"/>
                  <a:gd name="connsiteY656" fmla="*/ 2106613 h 6858001"/>
                  <a:gd name="connsiteX657" fmla="*/ 2414589 w 6296025"/>
                  <a:gd name="connsiteY657" fmla="*/ 2112963 h 6858001"/>
                  <a:gd name="connsiteX658" fmla="*/ 2376489 w 6296025"/>
                  <a:gd name="connsiteY658" fmla="*/ 2116138 h 6858001"/>
                  <a:gd name="connsiteX659" fmla="*/ 2335213 w 6296025"/>
                  <a:gd name="connsiteY659" fmla="*/ 2119313 h 6858001"/>
                  <a:gd name="connsiteX660" fmla="*/ 2298701 w 6296025"/>
                  <a:gd name="connsiteY660" fmla="*/ 2116138 h 6858001"/>
                  <a:gd name="connsiteX661" fmla="*/ 2260601 w 6296025"/>
                  <a:gd name="connsiteY661" fmla="*/ 2112963 h 6858001"/>
                  <a:gd name="connsiteX662" fmla="*/ 2224088 w 6296025"/>
                  <a:gd name="connsiteY662" fmla="*/ 2106613 h 6858001"/>
                  <a:gd name="connsiteX663" fmla="*/ 2187576 w 6296025"/>
                  <a:gd name="connsiteY663" fmla="*/ 2095500 h 6858001"/>
                  <a:gd name="connsiteX664" fmla="*/ 2151063 w 6296025"/>
                  <a:gd name="connsiteY664" fmla="*/ 2085975 h 6858001"/>
                  <a:gd name="connsiteX665" fmla="*/ 2116138 w 6296025"/>
                  <a:gd name="connsiteY665" fmla="*/ 2070101 h 6858001"/>
                  <a:gd name="connsiteX666" fmla="*/ 2081213 w 6296025"/>
                  <a:gd name="connsiteY666" fmla="*/ 2055813 h 6858001"/>
                  <a:gd name="connsiteX667" fmla="*/ 2047876 w 6296025"/>
                  <a:gd name="connsiteY667" fmla="*/ 2035175 h 6858001"/>
                  <a:gd name="connsiteX668" fmla="*/ 2012951 w 6296025"/>
                  <a:gd name="connsiteY668" fmla="*/ 2014538 h 6858001"/>
                  <a:gd name="connsiteX669" fmla="*/ 1982788 w 6296025"/>
                  <a:gd name="connsiteY669" fmla="*/ 1990726 h 6858001"/>
                  <a:gd name="connsiteX670" fmla="*/ 1949451 w 6296025"/>
                  <a:gd name="connsiteY670" fmla="*/ 1965326 h 6858001"/>
                  <a:gd name="connsiteX671" fmla="*/ 1919288 w 6296025"/>
                  <a:gd name="connsiteY671" fmla="*/ 1936751 h 6858001"/>
                  <a:gd name="connsiteX672" fmla="*/ 1892301 w 6296025"/>
                  <a:gd name="connsiteY672" fmla="*/ 1909763 h 6858001"/>
                  <a:gd name="connsiteX673" fmla="*/ 1863726 w 6296025"/>
                  <a:gd name="connsiteY673" fmla="*/ 1876426 h 6858001"/>
                  <a:gd name="connsiteX674" fmla="*/ 1836738 w 6296025"/>
                  <a:gd name="connsiteY674" fmla="*/ 1843088 h 6858001"/>
                  <a:gd name="connsiteX675" fmla="*/ 1811338 w 6296025"/>
                  <a:gd name="connsiteY675" fmla="*/ 1808163 h 6858001"/>
                  <a:gd name="connsiteX676" fmla="*/ 1785938 w 6296025"/>
                  <a:gd name="connsiteY676" fmla="*/ 1770063 h 6858001"/>
                  <a:gd name="connsiteX677" fmla="*/ 1763713 w 6296025"/>
                  <a:gd name="connsiteY677" fmla="*/ 1733551 h 6858001"/>
                  <a:gd name="connsiteX678" fmla="*/ 1739901 w 6296025"/>
                  <a:gd name="connsiteY678" fmla="*/ 1692276 h 6858001"/>
                  <a:gd name="connsiteX679" fmla="*/ 1720851 w 6296025"/>
                  <a:gd name="connsiteY679" fmla="*/ 1652588 h 6858001"/>
                  <a:gd name="connsiteX680" fmla="*/ 1700213 w 6296025"/>
                  <a:gd name="connsiteY680" fmla="*/ 1609725 h 6858001"/>
                  <a:gd name="connsiteX681" fmla="*/ 1682751 w 6296025"/>
                  <a:gd name="connsiteY681" fmla="*/ 1563688 h 6858001"/>
                  <a:gd name="connsiteX682" fmla="*/ 1665288 w 6296025"/>
                  <a:gd name="connsiteY682" fmla="*/ 1517650 h 6858001"/>
                  <a:gd name="connsiteX683" fmla="*/ 1649413 w 6296025"/>
                  <a:gd name="connsiteY683" fmla="*/ 1470026 h 6858001"/>
                  <a:gd name="connsiteX684" fmla="*/ 1636713 w 6296025"/>
                  <a:gd name="connsiteY684" fmla="*/ 1422400 h 6858001"/>
                  <a:gd name="connsiteX685" fmla="*/ 1624013 w 6296025"/>
                  <a:gd name="connsiteY685" fmla="*/ 1374776 h 6858001"/>
                  <a:gd name="connsiteX686" fmla="*/ 1614488 w 6296025"/>
                  <a:gd name="connsiteY686" fmla="*/ 1323976 h 6858001"/>
                  <a:gd name="connsiteX687" fmla="*/ 1606551 w 6296025"/>
                  <a:gd name="connsiteY687" fmla="*/ 1271588 h 6858001"/>
                  <a:gd name="connsiteX688" fmla="*/ 1601788 w 6296025"/>
                  <a:gd name="connsiteY688" fmla="*/ 1220788 h 6858001"/>
                  <a:gd name="connsiteX689" fmla="*/ 1597026 w 6296025"/>
                  <a:gd name="connsiteY689" fmla="*/ 1168400 h 6858001"/>
                  <a:gd name="connsiteX690" fmla="*/ 1592263 w 6296025"/>
                  <a:gd name="connsiteY690" fmla="*/ 1112838 h 6858001"/>
                  <a:gd name="connsiteX691" fmla="*/ 1592263 w 6296025"/>
                  <a:gd name="connsiteY691" fmla="*/ 1058863 h 6858001"/>
                  <a:gd name="connsiteX692" fmla="*/ 1592263 w 6296025"/>
                  <a:gd name="connsiteY692" fmla="*/ 1003300 h 6858001"/>
                  <a:gd name="connsiteX693" fmla="*/ 1597026 w 6296025"/>
                  <a:gd name="connsiteY693" fmla="*/ 950913 h 6858001"/>
                  <a:gd name="connsiteX694" fmla="*/ 1601788 w 6296025"/>
                  <a:gd name="connsiteY694" fmla="*/ 898525 h 6858001"/>
                  <a:gd name="connsiteX695" fmla="*/ 1606551 w 6296025"/>
                  <a:gd name="connsiteY695" fmla="*/ 844550 h 6858001"/>
                  <a:gd name="connsiteX696" fmla="*/ 1614488 w 6296025"/>
                  <a:gd name="connsiteY696" fmla="*/ 793750 h 6858001"/>
                  <a:gd name="connsiteX697" fmla="*/ 1624013 w 6296025"/>
                  <a:gd name="connsiteY697" fmla="*/ 744538 h 6858001"/>
                  <a:gd name="connsiteX698" fmla="*/ 1636713 w 6296025"/>
                  <a:gd name="connsiteY698" fmla="*/ 693738 h 6858001"/>
                  <a:gd name="connsiteX699" fmla="*/ 1649413 w 6296025"/>
                  <a:gd name="connsiteY699" fmla="*/ 646113 h 6858001"/>
                  <a:gd name="connsiteX700" fmla="*/ 1665288 w 6296025"/>
                  <a:gd name="connsiteY700" fmla="*/ 598488 h 6858001"/>
                  <a:gd name="connsiteX701" fmla="*/ 1682751 w 6296025"/>
                  <a:gd name="connsiteY701" fmla="*/ 552450 h 6858001"/>
                  <a:gd name="connsiteX702" fmla="*/ 1700213 w 6296025"/>
                  <a:gd name="connsiteY702" fmla="*/ 509588 h 6858001"/>
                  <a:gd name="connsiteX703" fmla="*/ 1720851 w 6296025"/>
                  <a:gd name="connsiteY703" fmla="*/ 466725 h 6858001"/>
                  <a:gd name="connsiteX704" fmla="*/ 1739901 w 6296025"/>
                  <a:gd name="connsiteY704" fmla="*/ 423863 h 6858001"/>
                  <a:gd name="connsiteX705" fmla="*/ 1763713 w 6296025"/>
                  <a:gd name="connsiteY705" fmla="*/ 384175 h 6858001"/>
                  <a:gd name="connsiteX706" fmla="*/ 1785938 w 6296025"/>
                  <a:gd name="connsiteY706" fmla="*/ 346075 h 6858001"/>
                  <a:gd name="connsiteX707" fmla="*/ 1811338 w 6296025"/>
                  <a:gd name="connsiteY707" fmla="*/ 309563 h 6858001"/>
                  <a:gd name="connsiteX708" fmla="*/ 1836738 w 6296025"/>
                  <a:gd name="connsiteY708" fmla="*/ 274638 h 6858001"/>
                  <a:gd name="connsiteX709" fmla="*/ 1863726 w 6296025"/>
                  <a:gd name="connsiteY709" fmla="*/ 239713 h 6858001"/>
                  <a:gd name="connsiteX710" fmla="*/ 1892301 w 6296025"/>
                  <a:gd name="connsiteY710" fmla="*/ 209550 h 6858001"/>
                  <a:gd name="connsiteX711" fmla="*/ 1919288 w 6296025"/>
                  <a:gd name="connsiteY711" fmla="*/ 179388 h 6858001"/>
                  <a:gd name="connsiteX712" fmla="*/ 1949451 w 6296025"/>
                  <a:gd name="connsiteY712" fmla="*/ 150812 h 6858001"/>
                  <a:gd name="connsiteX713" fmla="*/ 1982788 w 6296025"/>
                  <a:gd name="connsiteY713" fmla="*/ 125413 h 6858001"/>
                  <a:gd name="connsiteX714" fmla="*/ 2012951 w 6296025"/>
                  <a:gd name="connsiteY714" fmla="*/ 103188 h 6858001"/>
                  <a:gd name="connsiteX715" fmla="*/ 2047876 w 6296025"/>
                  <a:gd name="connsiteY715" fmla="*/ 82550 h 6858001"/>
                  <a:gd name="connsiteX716" fmla="*/ 2081213 w 6296025"/>
                  <a:gd name="connsiteY716" fmla="*/ 63500 h 6858001"/>
                  <a:gd name="connsiteX717" fmla="*/ 2116138 w 6296025"/>
                  <a:gd name="connsiteY717" fmla="*/ 46038 h 6858001"/>
                  <a:gd name="connsiteX718" fmla="*/ 2151063 w 6296025"/>
                  <a:gd name="connsiteY718" fmla="*/ 33338 h 6858001"/>
                  <a:gd name="connsiteX719" fmla="*/ 2187576 w 6296025"/>
                  <a:gd name="connsiteY719" fmla="*/ 20637 h 6858001"/>
                  <a:gd name="connsiteX720" fmla="*/ 2224088 w 6296025"/>
                  <a:gd name="connsiteY720" fmla="*/ 9525 h 6858001"/>
                  <a:gd name="connsiteX721" fmla="*/ 2260601 w 6296025"/>
                  <a:gd name="connsiteY721" fmla="*/ 476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Lst>
                <a:rect l="l" t="t" r="r" b="b"/>
                <a:pathLst>
                  <a:path w="6296025" h="6858001">
                    <a:moveTo>
                      <a:pt x="2215178" y="4885728"/>
                    </a:moveTo>
                    <a:cubicBezTo>
                      <a:pt x="2254990" y="4885728"/>
                      <a:pt x="2287992" y="4887298"/>
                      <a:pt x="2314185" y="4890444"/>
                    </a:cubicBezTo>
                    <a:cubicBezTo>
                      <a:pt x="2340378" y="4893585"/>
                      <a:pt x="2374429" y="4900395"/>
                      <a:pt x="2416338" y="4910872"/>
                    </a:cubicBezTo>
                    <a:lnTo>
                      <a:pt x="2416338" y="5844393"/>
                    </a:lnTo>
                    <a:cubicBezTo>
                      <a:pt x="2380716" y="5854871"/>
                      <a:pt x="2348237" y="5861680"/>
                      <a:pt x="2318902" y="5864825"/>
                    </a:cubicBezTo>
                    <a:cubicBezTo>
                      <a:pt x="2289562" y="5867967"/>
                      <a:pt x="2257087" y="5869538"/>
                      <a:pt x="2221461" y="5869538"/>
                    </a:cubicBezTo>
                    <a:cubicBezTo>
                      <a:pt x="2162791" y="5869538"/>
                      <a:pt x="2108309" y="5861680"/>
                      <a:pt x="2058019" y="5845964"/>
                    </a:cubicBezTo>
                    <a:cubicBezTo>
                      <a:pt x="2007726" y="5830248"/>
                      <a:pt x="1964246" y="5804581"/>
                      <a:pt x="1927576" y="5768956"/>
                    </a:cubicBezTo>
                    <a:cubicBezTo>
                      <a:pt x="1890905" y="5733334"/>
                      <a:pt x="1862093" y="5685664"/>
                      <a:pt x="1841139" y="5625943"/>
                    </a:cubicBezTo>
                    <a:cubicBezTo>
                      <a:pt x="1820184" y="5566224"/>
                      <a:pt x="1809707" y="5493406"/>
                      <a:pt x="1809707" y="5407492"/>
                    </a:cubicBezTo>
                    <a:cubicBezTo>
                      <a:pt x="1809707" y="5338345"/>
                      <a:pt x="1817565" y="5271814"/>
                      <a:pt x="1833281" y="5207902"/>
                    </a:cubicBezTo>
                    <a:cubicBezTo>
                      <a:pt x="1848997" y="5143990"/>
                      <a:pt x="1873619" y="5088462"/>
                      <a:pt x="1907144" y="5041315"/>
                    </a:cubicBezTo>
                    <a:cubicBezTo>
                      <a:pt x="1940672" y="4994167"/>
                      <a:pt x="1983104" y="4956449"/>
                      <a:pt x="2034445" y="4928159"/>
                    </a:cubicBezTo>
                    <a:cubicBezTo>
                      <a:pt x="2085783" y="4899872"/>
                      <a:pt x="2146027" y="4885728"/>
                      <a:pt x="2215178" y="4885728"/>
                    </a:cubicBezTo>
                    <a:close/>
                    <a:moveTo>
                      <a:pt x="3470346" y="4555691"/>
                    </a:moveTo>
                    <a:cubicBezTo>
                      <a:pt x="3397005" y="4555691"/>
                      <a:pt x="3322616" y="4561978"/>
                      <a:pt x="3247182" y="4574549"/>
                    </a:cubicBezTo>
                    <a:lnTo>
                      <a:pt x="3247182" y="5448352"/>
                    </a:lnTo>
                    <a:cubicBezTo>
                      <a:pt x="3247182" y="5622271"/>
                      <a:pt x="3269181" y="5761620"/>
                      <a:pt x="3313187" y="5866392"/>
                    </a:cubicBezTo>
                    <a:cubicBezTo>
                      <a:pt x="3357193" y="5971164"/>
                      <a:pt x="3416389" y="6050792"/>
                      <a:pt x="3490778" y="6105272"/>
                    </a:cubicBezTo>
                    <a:cubicBezTo>
                      <a:pt x="3565163" y="6159754"/>
                      <a:pt x="3651600" y="6195376"/>
                      <a:pt x="3750089" y="6212141"/>
                    </a:cubicBezTo>
                    <a:cubicBezTo>
                      <a:pt x="3848574" y="6228905"/>
                      <a:pt x="3951250" y="6237285"/>
                      <a:pt x="4058119" y="6237285"/>
                    </a:cubicBezTo>
                    <a:cubicBezTo>
                      <a:pt x="4177558" y="6237285"/>
                      <a:pt x="4292285" y="6226285"/>
                      <a:pt x="4402296" y="6204283"/>
                    </a:cubicBezTo>
                    <a:cubicBezTo>
                      <a:pt x="4512307" y="6182280"/>
                      <a:pt x="4600838" y="6159754"/>
                      <a:pt x="4667891" y="6136703"/>
                    </a:cubicBezTo>
                    <a:lnTo>
                      <a:pt x="4667891" y="4574549"/>
                    </a:lnTo>
                    <a:cubicBezTo>
                      <a:pt x="4592457" y="4561978"/>
                      <a:pt x="4518068" y="4555691"/>
                      <a:pt x="4444728" y="4555691"/>
                    </a:cubicBezTo>
                    <a:cubicBezTo>
                      <a:pt x="4373484" y="4555691"/>
                      <a:pt x="4300143" y="4561978"/>
                      <a:pt x="4224706" y="4574549"/>
                    </a:cubicBezTo>
                    <a:lnTo>
                      <a:pt x="4224706" y="5847531"/>
                    </a:lnTo>
                    <a:cubicBezTo>
                      <a:pt x="4172320" y="5862202"/>
                      <a:pt x="4107360" y="5869534"/>
                      <a:pt x="4029829" y="5869534"/>
                    </a:cubicBezTo>
                    <a:cubicBezTo>
                      <a:pt x="3973252" y="5869534"/>
                      <a:pt x="3924008" y="5862725"/>
                      <a:pt x="3882099" y="5849106"/>
                    </a:cubicBezTo>
                    <a:cubicBezTo>
                      <a:pt x="3840190" y="5835483"/>
                      <a:pt x="3805094" y="5812435"/>
                      <a:pt x="3776805" y="5779955"/>
                    </a:cubicBezTo>
                    <a:cubicBezTo>
                      <a:pt x="3748515" y="5747475"/>
                      <a:pt x="3727560" y="5703469"/>
                      <a:pt x="3713941" y="5647941"/>
                    </a:cubicBezTo>
                    <a:cubicBezTo>
                      <a:pt x="3700322" y="5592414"/>
                      <a:pt x="3693509" y="5521692"/>
                      <a:pt x="3693509" y="5435778"/>
                    </a:cubicBezTo>
                    <a:lnTo>
                      <a:pt x="3693509" y="4574549"/>
                    </a:lnTo>
                    <a:cubicBezTo>
                      <a:pt x="3618075" y="4561978"/>
                      <a:pt x="3543686" y="4555691"/>
                      <a:pt x="3470346" y="4555691"/>
                    </a:cubicBezTo>
                    <a:close/>
                    <a:moveTo>
                      <a:pt x="2636358" y="3886201"/>
                    </a:moveTo>
                    <a:cubicBezTo>
                      <a:pt x="2600737" y="3886201"/>
                      <a:pt x="2564589" y="3887250"/>
                      <a:pt x="2527918" y="3889343"/>
                    </a:cubicBezTo>
                    <a:cubicBezTo>
                      <a:pt x="2491249" y="3891440"/>
                      <a:pt x="2454055" y="3895630"/>
                      <a:pt x="2416337" y="3901917"/>
                    </a:cubicBezTo>
                    <a:lnTo>
                      <a:pt x="2416337" y="4568269"/>
                    </a:lnTo>
                    <a:cubicBezTo>
                      <a:pt x="2378618" y="4557792"/>
                      <a:pt x="2339328" y="4550979"/>
                      <a:pt x="2298468" y="4547837"/>
                    </a:cubicBezTo>
                    <a:cubicBezTo>
                      <a:pt x="2257607" y="4544695"/>
                      <a:pt x="2218318" y="4543121"/>
                      <a:pt x="2180599" y="4543121"/>
                    </a:cubicBezTo>
                    <a:cubicBezTo>
                      <a:pt x="2054873" y="4543121"/>
                      <a:pt x="1940672" y="4565650"/>
                      <a:pt x="1837997" y="4610700"/>
                    </a:cubicBezTo>
                    <a:cubicBezTo>
                      <a:pt x="1735317" y="4655751"/>
                      <a:pt x="1647832" y="4717044"/>
                      <a:pt x="1575540" y="4794574"/>
                    </a:cubicBezTo>
                    <a:cubicBezTo>
                      <a:pt x="1503247" y="4872109"/>
                      <a:pt x="1447719" y="4963784"/>
                      <a:pt x="1408952" y="5069601"/>
                    </a:cubicBezTo>
                    <a:cubicBezTo>
                      <a:pt x="1370185" y="5175422"/>
                      <a:pt x="1350805" y="5288052"/>
                      <a:pt x="1350805" y="5407492"/>
                    </a:cubicBezTo>
                    <a:cubicBezTo>
                      <a:pt x="1350805" y="5558367"/>
                      <a:pt x="1373330" y="5686187"/>
                      <a:pt x="1418381" y="5790959"/>
                    </a:cubicBezTo>
                    <a:cubicBezTo>
                      <a:pt x="1463435" y="5895731"/>
                      <a:pt x="1524724" y="5981120"/>
                      <a:pt x="1602258" y="6047128"/>
                    </a:cubicBezTo>
                    <a:cubicBezTo>
                      <a:pt x="1679789" y="6113133"/>
                      <a:pt x="1769368" y="6161329"/>
                      <a:pt x="1870998" y="6191713"/>
                    </a:cubicBezTo>
                    <a:cubicBezTo>
                      <a:pt x="1972625" y="6222096"/>
                      <a:pt x="2078973" y="6237289"/>
                      <a:pt x="2190028" y="6237289"/>
                    </a:cubicBezTo>
                    <a:cubicBezTo>
                      <a:pt x="2334617" y="6237289"/>
                      <a:pt x="2457723" y="6229431"/>
                      <a:pt x="2559350" y="6213715"/>
                    </a:cubicBezTo>
                    <a:cubicBezTo>
                      <a:pt x="2660980" y="6198000"/>
                      <a:pt x="2761037" y="6175474"/>
                      <a:pt x="2859525" y="6146136"/>
                    </a:cubicBezTo>
                    <a:lnTo>
                      <a:pt x="2859525" y="3901917"/>
                    </a:lnTo>
                    <a:cubicBezTo>
                      <a:pt x="2821806" y="3895630"/>
                      <a:pt x="2784088" y="3891440"/>
                      <a:pt x="2746369" y="3889343"/>
                    </a:cubicBezTo>
                    <a:cubicBezTo>
                      <a:pt x="2708650" y="3887250"/>
                      <a:pt x="2671981" y="3886201"/>
                      <a:pt x="2636358" y="3886201"/>
                    </a:cubicBezTo>
                    <a:close/>
                    <a:moveTo>
                      <a:pt x="3140076" y="2789238"/>
                    </a:moveTo>
                    <a:lnTo>
                      <a:pt x="3211513" y="2794001"/>
                    </a:lnTo>
                    <a:lnTo>
                      <a:pt x="3281363" y="2805113"/>
                    </a:lnTo>
                    <a:lnTo>
                      <a:pt x="3352801" y="2819401"/>
                    </a:lnTo>
                    <a:lnTo>
                      <a:pt x="3425826" y="2843213"/>
                    </a:lnTo>
                    <a:lnTo>
                      <a:pt x="3495676" y="2867026"/>
                    </a:lnTo>
                    <a:lnTo>
                      <a:pt x="3567113" y="2903538"/>
                    </a:lnTo>
                    <a:lnTo>
                      <a:pt x="3602038" y="2922588"/>
                    </a:lnTo>
                    <a:lnTo>
                      <a:pt x="3636963" y="2943226"/>
                    </a:lnTo>
                    <a:lnTo>
                      <a:pt x="3673476" y="2965451"/>
                    </a:lnTo>
                    <a:lnTo>
                      <a:pt x="3708401" y="2990851"/>
                    </a:lnTo>
                    <a:lnTo>
                      <a:pt x="3743326" y="3016251"/>
                    </a:lnTo>
                    <a:lnTo>
                      <a:pt x="3778251" y="3046413"/>
                    </a:lnTo>
                    <a:lnTo>
                      <a:pt x="3811588" y="3074988"/>
                    </a:lnTo>
                    <a:lnTo>
                      <a:pt x="3846513" y="3106738"/>
                    </a:lnTo>
                    <a:lnTo>
                      <a:pt x="3881438" y="3143251"/>
                    </a:lnTo>
                    <a:lnTo>
                      <a:pt x="3914776" y="3178176"/>
                    </a:lnTo>
                    <a:lnTo>
                      <a:pt x="3948113" y="3216276"/>
                    </a:lnTo>
                    <a:lnTo>
                      <a:pt x="3983038" y="3255963"/>
                    </a:lnTo>
                    <a:lnTo>
                      <a:pt x="4016376" y="3297238"/>
                    </a:lnTo>
                    <a:lnTo>
                      <a:pt x="4048126" y="3341688"/>
                    </a:lnTo>
                    <a:lnTo>
                      <a:pt x="4078288" y="3387726"/>
                    </a:lnTo>
                    <a:lnTo>
                      <a:pt x="4111626" y="3435351"/>
                    </a:lnTo>
                    <a:lnTo>
                      <a:pt x="4159251" y="3500438"/>
                    </a:lnTo>
                    <a:lnTo>
                      <a:pt x="4206876" y="3568701"/>
                    </a:lnTo>
                    <a:lnTo>
                      <a:pt x="4260851" y="3633788"/>
                    </a:lnTo>
                    <a:lnTo>
                      <a:pt x="4311651" y="3697288"/>
                    </a:lnTo>
                    <a:lnTo>
                      <a:pt x="4419601" y="3825876"/>
                    </a:lnTo>
                    <a:lnTo>
                      <a:pt x="4532314" y="3949701"/>
                    </a:lnTo>
                    <a:lnTo>
                      <a:pt x="4643439" y="4068763"/>
                    </a:lnTo>
                    <a:lnTo>
                      <a:pt x="4757739" y="4181476"/>
                    </a:lnTo>
                    <a:lnTo>
                      <a:pt x="4865689" y="4287838"/>
                    </a:lnTo>
                    <a:lnTo>
                      <a:pt x="4972051" y="4389438"/>
                    </a:lnTo>
                    <a:lnTo>
                      <a:pt x="5072064" y="4479926"/>
                    </a:lnTo>
                    <a:lnTo>
                      <a:pt x="5164139" y="4560888"/>
                    </a:lnTo>
                    <a:lnTo>
                      <a:pt x="5319714" y="4691063"/>
                    </a:lnTo>
                    <a:lnTo>
                      <a:pt x="5422901" y="4776788"/>
                    </a:lnTo>
                    <a:lnTo>
                      <a:pt x="5461001" y="4805363"/>
                    </a:lnTo>
                    <a:lnTo>
                      <a:pt x="5486401" y="4830763"/>
                    </a:lnTo>
                    <a:lnTo>
                      <a:pt x="5516564" y="4857751"/>
                    </a:lnTo>
                    <a:lnTo>
                      <a:pt x="5554664" y="4897438"/>
                    </a:lnTo>
                    <a:lnTo>
                      <a:pt x="5594351" y="4951413"/>
                    </a:lnTo>
                    <a:lnTo>
                      <a:pt x="5640389" y="5014913"/>
                    </a:lnTo>
                    <a:lnTo>
                      <a:pt x="5662614" y="5049838"/>
                    </a:lnTo>
                    <a:lnTo>
                      <a:pt x="5684839" y="5089526"/>
                    </a:lnTo>
                    <a:lnTo>
                      <a:pt x="5708651" y="5130801"/>
                    </a:lnTo>
                    <a:lnTo>
                      <a:pt x="5727701" y="5175251"/>
                    </a:lnTo>
                    <a:lnTo>
                      <a:pt x="5748339" y="5222876"/>
                    </a:lnTo>
                    <a:lnTo>
                      <a:pt x="5765801" y="5273676"/>
                    </a:lnTo>
                    <a:lnTo>
                      <a:pt x="5781676" y="5327651"/>
                    </a:lnTo>
                    <a:lnTo>
                      <a:pt x="5795964" y="5383213"/>
                    </a:lnTo>
                    <a:lnTo>
                      <a:pt x="5808664" y="5440363"/>
                    </a:lnTo>
                    <a:lnTo>
                      <a:pt x="5816601" y="5500688"/>
                    </a:lnTo>
                    <a:lnTo>
                      <a:pt x="5824539" y="5567363"/>
                    </a:lnTo>
                    <a:lnTo>
                      <a:pt x="5826126" y="5632451"/>
                    </a:lnTo>
                    <a:lnTo>
                      <a:pt x="5826126" y="5702301"/>
                    </a:lnTo>
                    <a:lnTo>
                      <a:pt x="5821364" y="5773738"/>
                    </a:lnTo>
                    <a:lnTo>
                      <a:pt x="5811839" y="5848351"/>
                    </a:lnTo>
                    <a:lnTo>
                      <a:pt x="5799139" y="5927726"/>
                    </a:lnTo>
                    <a:lnTo>
                      <a:pt x="5778501" y="6008689"/>
                    </a:lnTo>
                    <a:lnTo>
                      <a:pt x="5756276" y="6091239"/>
                    </a:lnTo>
                    <a:lnTo>
                      <a:pt x="5726114" y="6176964"/>
                    </a:lnTo>
                    <a:lnTo>
                      <a:pt x="5691189" y="6265864"/>
                    </a:lnTo>
                    <a:lnTo>
                      <a:pt x="5670551" y="6310314"/>
                    </a:lnTo>
                    <a:lnTo>
                      <a:pt x="5649914" y="6351589"/>
                    </a:lnTo>
                    <a:lnTo>
                      <a:pt x="5627689" y="6391276"/>
                    </a:lnTo>
                    <a:lnTo>
                      <a:pt x="5602289" y="6429376"/>
                    </a:lnTo>
                    <a:lnTo>
                      <a:pt x="5576889" y="6464301"/>
                    </a:lnTo>
                    <a:lnTo>
                      <a:pt x="5549901" y="6499226"/>
                    </a:lnTo>
                    <a:lnTo>
                      <a:pt x="5521326" y="6532564"/>
                    </a:lnTo>
                    <a:lnTo>
                      <a:pt x="5491164" y="6562726"/>
                    </a:lnTo>
                    <a:lnTo>
                      <a:pt x="5461001" y="6591301"/>
                    </a:lnTo>
                    <a:lnTo>
                      <a:pt x="5430839" y="6618289"/>
                    </a:lnTo>
                    <a:lnTo>
                      <a:pt x="5397501" y="6640514"/>
                    </a:lnTo>
                    <a:lnTo>
                      <a:pt x="5362576" y="6665914"/>
                    </a:lnTo>
                    <a:lnTo>
                      <a:pt x="5329239" y="6686551"/>
                    </a:lnTo>
                    <a:lnTo>
                      <a:pt x="5294314" y="6707189"/>
                    </a:lnTo>
                    <a:lnTo>
                      <a:pt x="5259389" y="6726239"/>
                    </a:lnTo>
                    <a:lnTo>
                      <a:pt x="5221289" y="6745289"/>
                    </a:lnTo>
                    <a:lnTo>
                      <a:pt x="5183189" y="6759576"/>
                    </a:lnTo>
                    <a:lnTo>
                      <a:pt x="5145089" y="6775451"/>
                    </a:lnTo>
                    <a:lnTo>
                      <a:pt x="5070476" y="6799264"/>
                    </a:lnTo>
                    <a:lnTo>
                      <a:pt x="4989514" y="6819901"/>
                    </a:lnTo>
                    <a:lnTo>
                      <a:pt x="4911726" y="6835776"/>
                    </a:lnTo>
                    <a:lnTo>
                      <a:pt x="4830764" y="6845301"/>
                    </a:lnTo>
                    <a:lnTo>
                      <a:pt x="4749801" y="6853239"/>
                    </a:lnTo>
                    <a:lnTo>
                      <a:pt x="4668839" y="6858001"/>
                    </a:lnTo>
                    <a:lnTo>
                      <a:pt x="4587876" y="6858001"/>
                    </a:lnTo>
                    <a:lnTo>
                      <a:pt x="4510089" y="6854826"/>
                    </a:lnTo>
                    <a:lnTo>
                      <a:pt x="4432301" y="6850064"/>
                    </a:lnTo>
                    <a:lnTo>
                      <a:pt x="4356101" y="6842126"/>
                    </a:lnTo>
                    <a:lnTo>
                      <a:pt x="4286251" y="6835776"/>
                    </a:lnTo>
                    <a:lnTo>
                      <a:pt x="4214813" y="6824664"/>
                    </a:lnTo>
                    <a:lnTo>
                      <a:pt x="4149726" y="6815139"/>
                    </a:lnTo>
                    <a:lnTo>
                      <a:pt x="4030663" y="6789739"/>
                    </a:lnTo>
                    <a:lnTo>
                      <a:pt x="3932238" y="6767514"/>
                    </a:lnTo>
                    <a:lnTo>
                      <a:pt x="3856038" y="6746876"/>
                    </a:lnTo>
                    <a:lnTo>
                      <a:pt x="3790951" y="6729414"/>
                    </a:lnTo>
                    <a:lnTo>
                      <a:pt x="3765551" y="6721476"/>
                    </a:lnTo>
                    <a:lnTo>
                      <a:pt x="3695701" y="6700839"/>
                    </a:lnTo>
                    <a:lnTo>
                      <a:pt x="3644901" y="6691314"/>
                    </a:lnTo>
                    <a:lnTo>
                      <a:pt x="3584576" y="6678614"/>
                    </a:lnTo>
                    <a:lnTo>
                      <a:pt x="3513138" y="6669089"/>
                    </a:lnTo>
                    <a:lnTo>
                      <a:pt x="3438526" y="6656389"/>
                    </a:lnTo>
                    <a:lnTo>
                      <a:pt x="3352801" y="6648451"/>
                    </a:lnTo>
                    <a:lnTo>
                      <a:pt x="3259138" y="6640514"/>
                    </a:lnTo>
                    <a:lnTo>
                      <a:pt x="3163888" y="6638926"/>
                    </a:lnTo>
                    <a:lnTo>
                      <a:pt x="3059114" y="6638926"/>
                    </a:lnTo>
                    <a:lnTo>
                      <a:pt x="2951164" y="6643689"/>
                    </a:lnTo>
                    <a:lnTo>
                      <a:pt x="2838452" y="6653214"/>
                    </a:lnTo>
                    <a:lnTo>
                      <a:pt x="2720977" y="6669089"/>
                    </a:lnTo>
                    <a:lnTo>
                      <a:pt x="2663827" y="6681789"/>
                    </a:lnTo>
                    <a:lnTo>
                      <a:pt x="2603501" y="6694489"/>
                    </a:lnTo>
                    <a:lnTo>
                      <a:pt x="2484439" y="6716714"/>
                    </a:lnTo>
                    <a:lnTo>
                      <a:pt x="2368551" y="6737351"/>
                    </a:lnTo>
                    <a:lnTo>
                      <a:pt x="2257427" y="6754814"/>
                    </a:lnTo>
                    <a:lnTo>
                      <a:pt x="2149476" y="6767514"/>
                    </a:lnTo>
                    <a:lnTo>
                      <a:pt x="2046288" y="6777039"/>
                    </a:lnTo>
                    <a:lnTo>
                      <a:pt x="1947863" y="6784976"/>
                    </a:lnTo>
                    <a:lnTo>
                      <a:pt x="1855788" y="6788151"/>
                    </a:lnTo>
                    <a:lnTo>
                      <a:pt x="1770063" y="6789739"/>
                    </a:lnTo>
                    <a:lnTo>
                      <a:pt x="1622426" y="6789739"/>
                    </a:lnTo>
                    <a:lnTo>
                      <a:pt x="1511301" y="6788151"/>
                    </a:lnTo>
                    <a:lnTo>
                      <a:pt x="1439863" y="6781801"/>
                    </a:lnTo>
                    <a:lnTo>
                      <a:pt x="1414463" y="6781801"/>
                    </a:lnTo>
                    <a:lnTo>
                      <a:pt x="1382713" y="6780214"/>
                    </a:lnTo>
                    <a:lnTo>
                      <a:pt x="1344613" y="6777039"/>
                    </a:lnTo>
                    <a:lnTo>
                      <a:pt x="1296988" y="6769101"/>
                    </a:lnTo>
                    <a:lnTo>
                      <a:pt x="1236663" y="6756401"/>
                    </a:lnTo>
                    <a:lnTo>
                      <a:pt x="1168401" y="6737351"/>
                    </a:lnTo>
                    <a:lnTo>
                      <a:pt x="1131888" y="6724651"/>
                    </a:lnTo>
                    <a:lnTo>
                      <a:pt x="1095376" y="6708776"/>
                    </a:lnTo>
                    <a:lnTo>
                      <a:pt x="1054101" y="6691314"/>
                    </a:lnTo>
                    <a:lnTo>
                      <a:pt x="1016001" y="6670676"/>
                    </a:lnTo>
                    <a:lnTo>
                      <a:pt x="976313" y="6648451"/>
                    </a:lnTo>
                    <a:lnTo>
                      <a:pt x="935038" y="6623051"/>
                    </a:lnTo>
                    <a:lnTo>
                      <a:pt x="892175" y="6596064"/>
                    </a:lnTo>
                    <a:lnTo>
                      <a:pt x="852488" y="6562726"/>
                    </a:lnTo>
                    <a:lnTo>
                      <a:pt x="812800" y="6527801"/>
                    </a:lnTo>
                    <a:lnTo>
                      <a:pt x="771525" y="6489701"/>
                    </a:lnTo>
                    <a:lnTo>
                      <a:pt x="733425" y="6446839"/>
                    </a:lnTo>
                    <a:lnTo>
                      <a:pt x="696913" y="6399214"/>
                    </a:lnTo>
                    <a:lnTo>
                      <a:pt x="658813" y="6348414"/>
                    </a:lnTo>
                    <a:lnTo>
                      <a:pt x="622300" y="6292851"/>
                    </a:lnTo>
                    <a:lnTo>
                      <a:pt x="590550" y="6232526"/>
                    </a:lnTo>
                    <a:lnTo>
                      <a:pt x="557213" y="6167439"/>
                    </a:lnTo>
                    <a:lnTo>
                      <a:pt x="530225" y="6096001"/>
                    </a:lnTo>
                    <a:lnTo>
                      <a:pt x="501650" y="6022976"/>
                    </a:lnTo>
                    <a:lnTo>
                      <a:pt x="476250" y="5942014"/>
                    </a:lnTo>
                    <a:lnTo>
                      <a:pt x="457200" y="5856289"/>
                    </a:lnTo>
                    <a:lnTo>
                      <a:pt x="446088" y="5811838"/>
                    </a:lnTo>
                    <a:lnTo>
                      <a:pt x="438150" y="5768976"/>
                    </a:lnTo>
                    <a:lnTo>
                      <a:pt x="428625" y="5684838"/>
                    </a:lnTo>
                    <a:lnTo>
                      <a:pt x="427038" y="5602288"/>
                    </a:lnTo>
                    <a:lnTo>
                      <a:pt x="428625" y="5521326"/>
                    </a:lnTo>
                    <a:lnTo>
                      <a:pt x="433388" y="5445126"/>
                    </a:lnTo>
                    <a:lnTo>
                      <a:pt x="446088" y="5370513"/>
                    </a:lnTo>
                    <a:lnTo>
                      <a:pt x="463550" y="5299076"/>
                    </a:lnTo>
                    <a:lnTo>
                      <a:pt x="484188" y="5229226"/>
                    </a:lnTo>
                    <a:lnTo>
                      <a:pt x="509588" y="5160963"/>
                    </a:lnTo>
                    <a:lnTo>
                      <a:pt x="536575" y="5097463"/>
                    </a:lnTo>
                    <a:lnTo>
                      <a:pt x="568325" y="5033963"/>
                    </a:lnTo>
                    <a:lnTo>
                      <a:pt x="603250" y="4973638"/>
                    </a:lnTo>
                    <a:lnTo>
                      <a:pt x="638175" y="4918076"/>
                    </a:lnTo>
                    <a:lnTo>
                      <a:pt x="676275" y="4862513"/>
                    </a:lnTo>
                    <a:lnTo>
                      <a:pt x="715963" y="4810126"/>
                    </a:lnTo>
                    <a:lnTo>
                      <a:pt x="758825" y="4762501"/>
                    </a:lnTo>
                    <a:lnTo>
                      <a:pt x="800100" y="4714876"/>
                    </a:lnTo>
                    <a:lnTo>
                      <a:pt x="842963" y="4668838"/>
                    </a:lnTo>
                    <a:lnTo>
                      <a:pt x="885825" y="4625976"/>
                    </a:lnTo>
                    <a:lnTo>
                      <a:pt x="928688" y="4587876"/>
                    </a:lnTo>
                    <a:lnTo>
                      <a:pt x="1009651" y="4514851"/>
                    </a:lnTo>
                    <a:lnTo>
                      <a:pt x="1084263" y="4454526"/>
                    </a:lnTo>
                    <a:lnTo>
                      <a:pt x="1152526" y="4400551"/>
                    </a:lnTo>
                    <a:lnTo>
                      <a:pt x="1208088" y="4360863"/>
                    </a:lnTo>
                    <a:lnTo>
                      <a:pt x="1249363" y="4327526"/>
                    </a:lnTo>
                    <a:lnTo>
                      <a:pt x="1273176" y="4308476"/>
                    </a:lnTo>
                    <a:lnTo>
                      <a:pt x="1292226" y="4287838"/>
                    </a:lnTo>
                    <a:lnTo>
                      <a:pt x="1319213" y="4262438"/>
                    </a:lnTo>
                    <a:lnTo>
                      <a:pt x="1397001" y="4194176"/>
                    </a:lnTo>
                    <a:lnTo>
                      <a:pt x="1500188" y="4103688"/>
                    </a:lnTo>
                    <a:lnTo>
                      <a:pt x="1558926" y="4051301"/>
                    </a:lnTo>
                    <a:lnTo>
                      <a:pt x="1622426" y="3992563"/>
                    </a:lnTo>
                    <a:lnTo>
                      <a:pt x="1690688" y="3929063"/>
                    </a:lnTo>
                    <a:lnTo>
                      <a:pt x="1757363" y="3860801"/>
                    </a:lnTo>
                    <a:lnTo>
                      <a:pt x="1825626" y="3787776"/>
                    </a:lnTo>
                    <a:lnTo>
                      <a:pt x="1897063" y="3709988"/>
                    </a:lnTo>
                    <a:lnTo>
                      <a:pt x="1965326" y="3624263"/>
                    </a:lnTo>
                    <a:lnTo>
                      <a:pt x="2033588" y="3536951"/>
                    </a:lnTo>
                    <a:lnTo>
                      <a:pt x="2098676" y="3443288"/>
                    </a:lnTo>
                    <a:lnTo>
                      <a:pt x="2159002" y="3346451"/>
                    </a:lnTo>
                    <a:lnTo>
                      <a:pt x="2192338" y="3297238"/>
                    </a:lnTo>
                    <a:lnTo>
                      <a:pt x="2227263" y="3248026"/>
                    </a:lnTo>
                    <a:lnTo>
                      <a:pt x="2265363" y="3200401"/>
                    </a:lnTo>
                    <a:lnTo>
                      <a:pt x="2308227" y="3152776"/>
                    </a:lnTo>
                    <a:lnTo>
                      <a:pt x="2352676" y="3109913"/>
                    </a:lnTo>
                    <a:lnTo>
                      <a:pt x="2401888" y="3067051"/>
                    </a:lnTo>
                    <a:lnTo>
                      <a:pt x="2451101" y="3024188"/>
                    </a:lnTo>
                    <a:lnTo>
                      <a:pt x="2505077" y="2986088"/>
                    </a:lnTo>
                    <a:lnTo>
                      <a:pt x="2560639" y="2951163"/>
                    </a:lnTo>
                    <a:lnTo>
                      <a:pt x="2617788" y="2917826"/>
                    </a:lnTo>
                    <a:lnTo>
                      <a:pt x="2678113" y="2887663"/>
                    </a:lnTo>
                    <a:lnTo>
                      <a:pt x="2740027" y="2862263"/>
                    </a:lnTo>
                    <a:lnTo>
                      <a:pt x="2801939" y="2840038"/>
                    </a:lnTo>
                    <a:lnTo>
                      <a:pt x="2868613" y="2822576"/>
                    </a:lnTo>
                    <a:lnTo>
                      <a:pt x="2936877" y="2806701"/>
                    </a:lnTo>
                    <a:lnTo>
                      <a:pt x="3001964" y="2797176"/>
                    </a:lnTo>
                    <a:lnTo>
                      <a:pt x="3071814" y="2792413"/>
                    </a:lnTo>
                    <a:close/>
                    <a:moveTo>
                      <a:pt x="5461000" y="2081213"/>
                    </a:moveTo>
                    <a:lnTo>
                      <a:pt x="5521325" y="2082801"/>
                    </a:lnTo>
                    <a:lnTo>
                      <a:pt x="5576888" y="2089150"/>
                    </a:lnTo>
                    <a:lnTo>
                      <a:pt x="5632450" y="2098676"/>
                    </a:lnTo>
                    <a:lnTo>
                      <a:pt x="5684838" y="2108201"/>
                    </a:lnTo>
                    <a:lnTo>
                      <a:pt x="5734050" y="2124076"/>
                    </a:lnTo>
                    <a:lnTo>
                      <a:pt x="5781675" y="2141538"/>
                    </a:lnTo>
                    <a:lnTo>
                      <a:pt x="5824538" y="2162175"/>
                    </a:lnTo>
                    <a:lnTo>
                      <a:pt x="5867400" y="2184400"/>
                    </a:lnTo>
                    <a:lnTo>
                      <a:pt x="5907088" y="2209801"/>
                    </a:lnTo>
                    <a:lnTo>
                      <a:pt x="5945188" y="2236788"/>
                    </a:lnTo>
                    <a:lnTo>
                      <a:pt x="5980113" y="2265363"/>
                    </a:lnTo>
                    <a:lnTo>
                      <a:pt x="6013450" y="2295525"/>
                    </a:lnTo>
                    <a:lnTo>
                      <a:pt x="6043613" y="2327276"/>
                    </a:lnTo>
                    <a:lnTo>
                      <a:pt x="6072188" y="2360613"/>
                    </a:lnTo>
                    <a:lnTo>
                      <a:pt x="6099175" y="2393950"/>
                    </a:lnTo>
                    <a:lnTo>
                      <a:pt x="6121400" y="2428875"/>
                    </a:lnTo>
                    <a:lnTo>
                      <a:pt x="6145213" y="2463801"/>
                    </a:lnTo>
                    <a:lnTo>
                      <a:pt x="6167438" y="2500313"/>
                    </a:lnTo>
                    <a:lnTo>
                      <a:pt x="6184900" y="2536825"/>
                    </a:lnTo>
                    <a:lnTo>
                      <a:pt x="6202363" y="2573338"/>
                    </a:lnTo>
                    <a:lnTo>
                      <a:pt x="6232525" y="2643188"/>
                    </a:lnTo>
                    <a:lnTo>
                      <a:pt x="6256338" y="2714626"/>
                    </a:lnTo>
                    <a:lnTo>
                      <a:pt x="6273800" y="2779713"/>
                    </a:lnTo>
                    <a:lnTo>
                      <a:pt x="6286500" y="2836863"/>
                    </a:lnTo>
                    <a:lnTo>
                      <a:pt x="6291263" y="2890838"/>
                    </a:lnTo>
                    <a:lnTo>
                      <a:pt x="6292850" y="2935288"/>
                    </a:lnTo>
                    <a:lnTo>
                      <a:pt x="6296025" y="3046413"/>
                    </a:lnTo>
                    <a:lnTo>
                      <a:pt x="6296025" y="3119438"/>
                    </a:lnTo>
                    <a:lnTo>
                      <a:pt x="6296025" y="3203576"/>
                    </a:lnTo>
                    <a:lnTo>
                      <a:pt x="6288088" y="3290888"/>
                    </a:lnTo>
                    <a:lnTo>
                      <a:pt x="6278563" y="3387726"/>
                    </a:lnTo>
                    <a:lnTo>
                      <a:pt x="6270625" y="3435351"/>
                    </a:lnTo>
                    <a:lnTo>
                      <a:pt x="6261100" y="3482976"/>
                    </a:lnTo>
                    <a:lnTo>
                      <a:pt x="6249988" y="3530601"/>
                    </a:lnTo>
                    <a:lnTo>
                      <a:pt x="6235700" y="3579813"/>
                    </a:lnTo>
                    <a:lnTo>
                      <a:pt x="6219825" y="3627438"/>
                    </a:lnTo>
                    <a:lnTo>
                      <a:pt x="6200775" y="3675063"/>
                    </a:lnTo>
                    <a:lnTo>
                      <a:pt x="6180138" y="3721101"/>
                    </a:lnTo>
                    <a:lnTo>
                      <a:pt x="6154738" y="3763963"/>
                    </a:lnTo>
                    <a:lnTo>
                      <a:pt x="6127750" y="3806826"/>
                    </a:lnTo>
                    <a:lnTo>
                      <a:pt x="6096000" y="3846513"/>
                    </a:lnTo>
                    <a:lnTo>
                      <a:pt x="6061075" y="3884613"/>
                    </a:lnTo>
                    <a:lnTo>
                      <a:pt x="6022975" y="3919538"/>
                    </a:lnTo>
                    <a:lnTo>
                      <a:pt x="5983288" y="3952876"/>
                    </a:lnTo>
                    <a:lnTo>
                      <a:pt x="5937250" y="3983038"/>
                    </a:lnTo>
                    <a:lnTo>
                      <a:pt x="5888038" y="4008438"/>
                    </a:lnTo>
                    <a:lnTo>
                      <a:pt x="5832475" y="4030663"/>
                    </a:lnTo>
                    <a:lnTo>
                      <a:pt x="5773738" y="4048126"/>
                    </a:lnTo>
                    <a:lnTo>
                      <a:pt x="5708650" y="4064001"/>
                    </a:lnTo>
                    <a:lnTo>
                      <a:pt x="5640388" y="4070351"/>
                    </a:lnTo>
                    <a:lnTo>
                      <a:pt x="5567363" y="4076701"/>
                    </a:lnTo>
                    <a:lnTo>
                      <a:pt x="5491163" y="4076701"/>
                    </a:lnTo>
                    <a:lnTo>
                      <a:pt x="5421313" y="4073526"/>
                    </a:lnTo>
                    <a:lnTo>
                      <a:pt x="5354638" y="4065588"/>
                    </a:lnTo>
                    <a:lnTo>
                      <a:pt x="5294313" y="4056063"/>
                    </a:lnTo>
                    <a:lnTo>
                      <a:pt x="5237163" y="4043363"/>
                    </a:lnTo>
                    <a:lnTo>
                      <a:pt x="5183188" y="4027488"/>
                    </a:lnTo>
                    <a:lnTo>
                      <a:pt x="5135563" y="4010026"/>
                    </a:lnTo>
                    <a:lnTo>
                      <a:pt x="5087938" y="3990976"/>
                    </a:lnTo>
                    <a:lnTo>
                      <a:pt x="5045075" y="3967163"/>
                    </a:lnTo>
                    <a:lnTo>
                      <a:pt x="5006975" y="3941763"/>
                    </a:lnTo>
                    <a:lnTo>
                      <a:pt x="4972050" y="3916363"/>
                    </a:lnTo>
                    <a:lnTo>
                      <a:pt x="4938713" y="3886201"/>
                    </a:lnTo>
                    <a:lnTo>
                      <a:pt x="4908550" y="3856038"/>
                    </a:lnTo>
                    <a:lnTo>
                      <a:pt x="4881563" y="3824288"/>
                    </a:lnTo>
                    <a:lnTo>
                      <a:pt x="4856163" y="3790951"/>
                    </a:lnTo>
                    <a:lnTo>
                      <a:pt x="4832350" y="3756026"/>
                    </a:lnTo>
                    <a:lnTo>
                      <a:pt x="4814888" y="3717926"/>
                    </a:lnTo>
                    <a:lnTo>
                      <a:pt x="4797425" y="3683001"/>
                    </a:lnTo>
                    <a:lnTo>
                      <a:pt x="4783138" y="3641726"/>
                    </a:lnTo>
                    <a:lnTo>
                      <a:pt x="4770438" y="3603626"/>
                    </a:lnTo>
                    <a:lnTo>
                      <a:pt x="4757738" y="3563938"/>
                    </a:lnTo>
                    <a:lnTo>
                      <a:pt x="4746625" y="3524251"/>
                    </a:lnTo>
                    <a:lnTo>
                      <a:pt x="4740275" y="3481388"/>
                    </a:lnTo>
                    <a:lnTo>
                      <a:pt x="4732338" y="3440113"/>
                    </a:lnTo>
                    <a:lnTo>
                      <a:pt x="4724400" y="3357563"/>
                    </a:lnTo>
                    <a:lnTo>
                      <a:pt x="4716463" y="3273426"/>
                    </a:lnTo>
                    <a:lnTo>
                      <a:pt x="4714875" y="3192463"/>
                    </a:lnTo>
                    <a:lnTo>
                      <a:pt x="4714875" y="3114676"/>
                    </a:lnTo>
                    <a:lnTo>
                      <a:pt x="4716463" y="3032126"/>
                    </a:lnTo>
                    <a:lnTo>
                      <a:pt x="4719638" y="2947988"/>
                    </a:lnTo>
                    <a:lnTo>
                      <a:pt x="4727575" y="2860675"/>
                    </a:lnTo>
                    <a:lnTo>
                      <a:pt x="4740275" y="2771775"/>
                    </a:lnTo>
                    <a:lnTo>
                      <a:pt x="4754563" y="2686051"/>
                    </a:lnTo>
                    <a:lnTo>
                      <a:pt x="4765675" y="2643188"/>
                    </a:lnTo>
                    <a:lnTo>
                      <a:pt x="4776788" y="2600326"/>
                    </a:lnTo>
                    <a:lnTo>
                      <a:pt x="4789488" y="2557463"/>
                    </a:lnTo>
                    <a:lnTo>
                      <a:pt x="4805363" y="2517776"/>
                    </a:lnTo>
                    <a:lnTo>
                      <a:pt x="4822825" y="2476501"/>
                    </a:lnTo>
                    <a:lnTo>
                      <a:pt x="4840288" y="2438401"/>
                    </a:lnTo>
                    <a:lnTo>
                      <a:pt x="4860925" y="2401888"/>
                    </a:lnTo>
                    <a:lnTo>
                      <a:pt x="4883150" y="2363788"/>
                    </a:lnTo>
                    <a:lnTo>
                      <a:pt x="4908550" y="2327276"/>
                    </a:lnTo>
                    <a:lnTo>
                      <a:pt x="4937125" y="2295525"/>
                    </a:lnTo>
                    <a:lnTo>
                      <a:pt x="4964113" y="2265363"/>
                    </a:lnTo>
                    <a:lnTo>
                      <a:pt x="4997450" y="2235201"/>
                    </a:lnTo>
                    <a:lnTo>
                      <a:pt x="5029200" y="2206625"/>
                    </a:lnTo>
                    <a:lnTo>
                      <a:pt x="5065713" y="2181226"/>
                    </a:lnTo>
                    <a:lnTo>
                      <a:pt x="5105400" y="2162175"/>
                    </a:lnTo>
                    <a:lnTo>
                      <a:pt x="5148263" y="2141538"/>
                    </a:lnTo>
                    <a:lnTo>
                      <a:pt x="5191125" y="2124076"/>
                    </a:lnTo>
                    <a:lnTo>
                      <a:pt x="5238750" y="2108201"/>
                    </a:lnTo>
                    <a:lnTo>
                      <a:pt x="5289550" y="2095500"/>
                    </a:lnTo>
                    <a:lnTo>
                      <a:pt x="5341938" y="2089150"/>
                    </a:lnTo>
                    <a:lnTo>
                      <a:pt x="5400675" y="2082801"/>
                    </a:lnTo>
                    <a:close/>
                    <a:moveTo>
                      <a:pt x="749300" y="1581150"/>
                    </a:moveTo>
                    <a:lnTo>
                      <a:pt x="795338" y="1581150"/>
                    </a:lnTo>
                    <a:lnTo>
                      <a:pt x="838200" y="1585912"/>
                    </a:lnTo>
                    <a:lnTo>
                      <a:pt x="877888" y="1592262"/>
                    </a:lnTo>
                    <a:lnTo>
                      <a:pt x="920750" y="1601788"/>
                    </a:lnTo>
                    <a:lnTo>
                      <a:pt x="960438" y="1614487"/>
                    </a:lnTo>
                    <a:lnTo>
                      <a:pt x="998538" y="1628775"/>
                    </a:lnTo>
                    <a:lnTo>
                      <a:pt x="1039813" y="1646238"/>
                    </a:lnTo>
                    <a:lnTo>
                      <a:pt x="1076325" y="1665287"/>
                    </a:lnTo>
                    <a:lnTo>
                      <a:pt x="1112838" y="1684338"/>
                    </a:lnTo>
                    <a:lnTo>
                      <a:pt x="1147763" y="1709737"/>
                    </a:lnTo>
                    <a:lnTo>
                      <a:pt x="1181100" y="1733550"/>
                    </a:lnTo>
                    <a:lnTo>
                      <a:pt x="1216025" y="1760537"/>
                    </a:lnTo>
                    <a:lnTo>
                      <a:pt x="1246188" y="1787525"/>
                    </a:lnTo>
                    <a:lnTo>
                      <a:pt x="1276350" y="1816100"/>
                    </a:lnTo>
                    <a:lnTo>
                      <a:pt x="1306513" y="1846262"/>
                    </a:lnTo>
                    <a:lnTo>
                      <a:pt x="1335088" y="1879600"/>
                    </a:lnTo>
                    <a:lnTo>
                      <a:pt x="1362075" y="1909762"/>
                    </a:lnTo>
                    <a:lnTo>
                      <a:pt x="1409701" y="1974850"/>
                    </a:lnTo>
                    <a:lnTo>
                      <a:pt x="1452563" y="2043112"/>
                    </a:lnTo>
                    <a:lnTo>
                      <a:pt x="1490663" y="2111375"/>
                    </a:lnTo>
                    <a:lnTo>
                      <a:pt x="1520826" y="2179637"/>
                    </a:lnTo>
                    <a:lnTo>
                      <a:pt x="1546226" y="2244725"/>
                    </a:lnTo>
                    <a:lnTo>
                      <a:pt x="1563688" y="2308225"/>
                    </a:lnTo>
                    <a:lnTo>
                      <a:pt x="1571626" y="2338387"/>
                    </a:lnTo>
                    <a:lnTo>
                      <a:pt x="1574801" y="2365375"/>
                    </a:lnTo>
                    <a:lnTo>
                      <a:pt x="1584326" y="2468562"/>
                    </a:lnTo>
                    <a:lnTo>
                      <a:pt x="1589088" y="2540000"/>
                    </a:lnTo>
                    <a:lnTo>
                      <a:pt x="1592263" y="2620962"/>
                    </a:lnTo>
                    <a:lnTo>
                      <a:pt x="1592263" y="2708275"/>
                    </a:lnTo>
                    <a:lnTo>
                      <a:pt x="1584326" y="2805112"/>
                    </a:lnTo>
                    <a:lnTo>
                      <a:pt x="1579563" y="2852737"/>
                    </a:lnTo>
                    <a:lnTo>
                      <a:pt x="1571626" y="2903537"/>
                    </a:lnTo>
                    <a:lnTo>
                      <a:pt x="1563688" y="2954337"/>
                    </a:lnTo>
                    <a:lnTo>
                      <a:pt x="1550988" y="3003550"/>
                    </a:lnTo>
                    <a:lnTo>
                      <a:pt x="1538288" y="3051175"/>
                    </a:lnTo>
                    <a:lnTo>
                      <a:pt x="1524001" y="3101975"/>
                    </a:lnTo>
                    <a:lnTo>
                      <a:pt x="1503363" y="3152775"/>
                    </a:lnTo>
                    <a:lnTo>
                      <a:pt x="1482726" y="3200400"/>
                    </a:lnTo>
                    <a:lnTo>
                      <a:pt x="1460501" y="3246437"/>
                    </a:lnTo>
                    <a:lnTo>
                      <a:pt x="1433513" y="3290887"/>
                    </a:lnTo>
                    <a:lnTo>
                      <a:pt x="1401763" y="3336925"/>
                    </a:lnTo>
                    <a:lnTo>
                      <a:pt x="1366838" y="3376612"/>
                    </a:lnTo>
                    <a:lnTo>
                      <a:pt x="1328738" y="3417887"/>
                    </a:lnTo>
                    <a:lnTo>
                      <a:pt x="1289050" y="3455987"/>
                    </a:lnTo>
                    <a:lnTo>
                      <a:pt x="1243013" y="3490912"/>
                    </a:lnTo>
                    <a:lnTo>
                      <a:pt x="1195388" y="3521075"/>
                    </a:lnTo>
                    <a:lnTo>
                      <a:pt x="1139825" y="3551237"/>
                    </a:lnTo>
                    <a:lnTo>
                      <a:pt x="1082675" y="3573462"/>
                    </a:lnTo>
                    <a:lnTo>
                      <a:pt x="1022350" y="3597275"/>
                    </a:lnTo>
                    <a:lnTo>
                      <a:pt x="954088" y="3614737"/>
                    </a:lnTo>
                    <a:lnTo>
                      <a:pt x="885825" y="3624262"/>
                    </a:lnTo>
                    <a:lnTo>
                      <a:pt x="819150" y="3632200"/>
                    </a:lnTo>
                    <a:lnTo>
                      <a:pt x="757238" y="3632200"/>
                    </a:lnTo>
                    <a:lnTo>
                      <a:pt x="696913" y="3629025"/>
                    </a:lnTo>
                    <a:lnTo>
                      <a:pt x="638175" y="3619500"/>
                    </a:lnTo>
                    <a:lnTo>
                      <a:pt x="582613" y="3603625"/>
                    </a:lnTo>
                    <a:lnTo>
                      <a:pt x="530225" y="3586162"/>
                    </a:lnTo>
                    <a:lnTo>
                      <a:pt x="481013" y="3563937"/>
                    </a:lnTo>
                    <a:lnTo>
                      <a:pt x="433388" y="3538537"/>
                    </a:lnTo>
                    <a:lnTo>
                      <a:pt x="388938" y="3508375"/>
                    </a:lnTo>
                    <a:lnTo>
                      <a:pt x="347663" y="3475037"/>
                    </a:lnTo>
                    <a:lnTo>
                      <a:pt x="307975" y="3440112"/>
                    </a:lnTo>
                    <a:lnTo>
                      <a:pt x="269875" y="3402012"/>
                    </a:lnTo>
                    <a:lnTo>
                      <a:pt x="234950" y="3359150"/>
                    </a:lnTo>
                    <a:lnTo>
                      <a:pt x="204788" y="3316287"/>
                    </a:lnTo>
                    <a:lnTo>
                      <a:pt x="174625" y="3271837"/>
                    </a:lnTo>
                    <a:lnTo>
                      <a:pt x="146050" y="3225800"/>
                    </a:lnTo>
                    <a:lnTo>
                      <a:pt x="120650" y="3178175"/>
                    </a:lnTo>
                    <a:lnTo>
                      <a:pt x="98425" y="3127375"/>
                    </a:lnTo>
                    <a:lnTo>
                      <a:pt x="77788" y="3076575"/>
                    </a:lnTo>
                    <a:lnTo>
                      <a:pt x="60325" y="3027362"/>
                    </a:lnTo>
                    <a:lnTo>
                      <a:pt x="46038" y="2976562"/>
                    </a:lnTo>
                    <a:lnTo>
                      <a:pt x="33338" y="2925762"/>
                    </a:lnTo>
                    <a:lnTo>
                      <a:pt x="20638" y="2874962"/>
                    </a:lnTo>
                    <a:lnTo>
                      <a:pt x="12700" y="2824162"/>
                    </a:lnTo>
                    <a:lnTo>
                      <a:pt x="4763" y="2774950"/>
                    </a:lnTo>
                    <a:lnTo>
                      <a:pt x="3175" y="2727325"/>
                    </a:lnTo>
                    <a:lnTo>
                      <a:pt x="0" y="2678113"/>
                    </a:lnTo>
                    <a:lnTo>
                      <a:pt x="0" y="2633662"/>
                    </a:lnTo>
                    <a:lnTo>
                      <a:pt x="3175" y="2590800"/>
                    </a:lnTo>
                    <a:lnTo>
                      <a:pt x="7938" y="2547937"/>
                    </a:lnTo>
                    <a:lnTo>
                      <a:pt x="12700" y="2509837"/>
                    </a:lnTo>
                    <a:lnTo>
                      <a:pt x="17463" y="2471737"/>
                    </a:lnTo>
                    <a:lnTo>
                      <a:pt x="25400" y="2428875"/>
                    </a:lnTo>
                    <a:lnTo>
                      <a:pt x="38100" y="2370137"/>
                    </a:lnTo>
                    <a:lnTo>
                      <a:pt x="52388" y="2305050"/>
                    </a:lnTo>
                    <a:lnTo>
                      <a:pt x="73025" y="2230437"/>
                    </a:lnTo>
                    <a:lnTo>
                      <a:pt x="101600" y="2149475"/>
                    </a:lnTo>
                    <a:lnTo>
                      <a:pt x="133350" y="2065337"/>
                    </a:lnTo>
                    <a:lnTo>
                      <a:pt x="150813" y="2025650"/>
                    </a:lnTo>
                    <a:lnTo>
                      <a:pt x="174625" y="1982787"/>
                    </a:lnTo>
                    <a:lnTo>
                      <a:pt x="196850" y="1939925"/>
                    </a:lnTo>
                    <a:lnTo>
                      <a:pt x="222250" y="1898650"/>
                    </a:lnTo>
                    <a:lnTo>
                      <a:pt x="247650" y="1858962"/>
                    </a:lnTo>
                    <a:lnTo>
                      <a:pt x="277813" y="1820862"/>
                    </a:lnTo>
                    <a:lnTo>
                      <a:pt x="307975" y="1785938"/>
                    </a:lnTo>
                    <a:lnTo>
                      <a:pt x="342900" y="1751013"/>
                    </a:lnTo>
                    <a:lnTo>
                      <a:pt x="377825" y="1717675"/>
                    </a:lnTo>
                    <a:lnTo>
                      <a:pt x="415925" y="1687512"/>
                    </a:lnTo>
                    <a:lnTo>
                      <a:pt x="458788" y="1662112"/>
                    </a:lnTo>
                    <a:lnTo>
                      <a:pt x="501650" y="1639888"/>
                    </a:lnTo>
                    <a:lnTo>
                      <a:pt x="549275" y="1619250"/>
                    </a:lnTo>
                    <a:lnTo>
                      <a:pt x="598488" y="1601788"/>
                    </a:lnTo>
                    <a:lnTo>
                      <a:pt x="650875" y="1592262"/>
                    </a:lnTo>
                    <a:lnTo>
                      <a:pt x="706438" y="1584325"/>
                    </a:lnTo>
                    <a:close/>
                    <a:moveTo>
                      <a:pt x="4300538" y="168275"/>
                    </a:moveTo>
                    <a:lnTo>
                      <a:pt x="4338638" y="168275"/>
                    </a:lnTo>
                    <a:lnTo>
                      <a:pt x="4376738" y="171450"/>
                    </a:lnTo>
                    <a:lnTo>
                      <a:pt x="4411663" y="176213"/>
                    </a:lnTo>
                    <a:lnTo>
                      <a:pt x="4449763" y="187325"/>
                    </a:lnTo>
                    <a:lnTo>
                      <a:pt x="4484688" y="200025"/>
                    </a:lnTo>
                    <a:lnTo>
                      <a:pt x="4519613" y="211138"/>
                    </a:lnTo>
                    <a:lnTo>
                      <a:pt x="4556126" y="230188"/>
                    </a:lnTo>
                    <a:lnTo>
                      <a:pt x="4591051" y="247650"/>
                    </a:lnTo>
                    <a:lnTo>
                      <a:pt x="4625976" y="269875"/>
                    </a:lnTo>
                    <a:lnTo>
                      <a:pt x="4659314" y="292100"/>
                    </a:lnTo>
                    <a:lnTo>
                      <a:pt x="4691064" y="315913"/>
                    </a:lnTo>
                    <a:lnTo>
                      <a:pt x="4724401" y="342900"/>
                    </a:lnTo>
                    <a:lnTo>
                      <a:pt x="4757739" y="371475"/>
                    </a:lnTo>
                    <a:lnTo>
                      <a:pt x="4787901" y="401638"/>
                    </a:lnTo>
                    <a:lnTo>
                      <a:pt x="4814889" y="431800"/>
                    </a:lnTo>
                    <a:lnTo>
                      <a:pt x="4845051" y="463550"/>
                    </a:lnTo>
                    <a:lnTo>
                      <a:pt x="4870451" y="496888"/>
                    </a:lnTo>
                    <a:lnTo>
                      <a:pt x="4899026" y="531813"/>
                    </a:lnTo>
                    <a:lnTo>
                      <a:pt x="4921251" y="566738"/>
                    </a:lnTo>
                    <a:lnTo>
                      <a:pt x="4946651" y="604838"/>
                    </a:lnTo>
                    <a:lnTo>
                      <a:pt x="4968876" y="642938"/>
                    </a:lnTo>
                    <a:lnTo>
                      <a:pt x="4989514" y="684212"/>
                    </a:lnTo>
                    <a:lnTo>
                      <a:pt x="5006976" y="723900"/>
                    </a:lnTo>
                    <a:lnTo>
                      <a:pt x="5024439" y="763587"/>
                    </a:lnTo>
                    <a:lnTo>
                      <a:pt x="5040314" y="804863"/>
                    </a:lnTo>
                    <a:lnTo>
                      <a:pt x="5054601" y="844550"/>
                    </a:lnTo>
                    <a:lnTo>
                      <a:pt x="5065714" y="887413"/>
                    </a:lnTo>
                    <a:lnTo>
                      <a:pt x="5075239" y="930275"/>
                    </a:lnTo>
                    <a:lnTo>
                      <a:pt x="5084764" y="973138"/>
                    </a:lnTo>
                    <a:lnTo>
                      <a:pt x="5089526" y="1016000"/>
                    </a:lnTo>
                    <a:lnTo>
                      <a:pt x="5092701" y="1058862"/>
                    </a:lnTo>
                    <a:lnTo>
                      <a:pt x="5095876" y="1100138"/>
                    </a:lnTo>
                    <a:lnTo>
                      <a:pt x="5095876" y="1143000"/>
                    </a:lnTo>
                    <a:lnTo>
                      <a:pt x="5092701" y="1185862"/>
                    </a:lnTo>
                    <a:lnTo>
                      <a:pt x="5084764" y="1228725"/>
                    </a:lnTo>
                    <a:lnTo>
                      <a:pt x="5070476" y="1311275"/>
                    </a:lnTo>
                    <a:lnTo>
                      <a:pt x="5046664" y="1400175"/>
                    </a:lnTo>
                    <a:lnTo>
                      <a:pt x="5016501" y="1487488"/>
                    </a:lnTo>
                    <a:lnTo>
                      <a:pt x="4999039" y="1530350"/>
                    </a:lnTo>
                    <a:lnTo>
                      <a:pt x="4981576" y="1576388"/>
                    </a:lnTo>
                    <a:lnTo>
                      <a:pt x="4960939" y="1619250"/>
                    </a:lnTo>
                    <a:lnTo>
                      <a:pt x="4938714" y="1662113"/>
                    </a:lnTo>
                    <a:lnTo>
                      <a:pt x="4916489" y="1704975"/>
                    </a:lnTo>
                    <a:lnTo>
                      <a:pt x="4891089" y="1744662"/>
                    </a:lnTo>
                    <a:lnTo>
                      <a:pt x="4865689" y="1785938"/>
                    </a:lnTo>
                    <a:lnTo>
                      <a:pt x="4838701" y="1825625"/>
                    </a:lnTo>
                    <a:lnTo>
                      <a:pt x="4810126" y="1863725"/>
                    </a:lnTo>
                    <a:lnTo>
                      <a:pt x="4779964" y="1901825"/>
                    </a:lnTo>
                    <a:lnTo>
                      <a:pt x="4746626" y="1936750"/>
                    </a:lnTo>
                    <a:lnTo>
                      <a:pt x="4714876" y="1970087"/>
                    </a:lnTo>
                    <a:lnTo>
                      <a:pt x="4678364" y="2003425"/>
                    </a:lnTo>
                    <a:lnTo>
                      <a:pt x="4643439" y="2033587"/>
                    </a:lnTo>
                    <a:lnTo>
                      <a:pt x="4605339" y="2060575"/>
                    </a:lnTo>
                    <a:lnTo>
                      <a:pt x="4568826" y="2085975"/>
                    </a:lnTo>
                    <a:lnTo>
                      <a:pt x="4527551" y="2111375"/>
                    </a:lnTo>
                    <a:lnTo>
                      <a:pt x="4484688" y="2132012"/>
                    </a:lnTo>
                    <a:lnTo>
                      <a:pt x="4445001" y="2149475"/>
                    </a:lnTo>
                    <a:lnTo>
                      <a:pt x="4398963" y="2163763"/>
                    </a:lnTo>
                    <a:lnTo>
                      <a:pt x="4354513" y="2176463"/>
                    </a:lnTo>
                    <a:lnTo>
                      <a:pt x="4308476" y="2187575"/>
                    </a:lnTo>
                    <a:lnTo>
                      <a:pt x="4260851" y="2192337"/>
                    </a:lnTo>
                    <a:lnTo>
                      <a:pt x="4213226" y="2193925"/>
                    </a:lnTo>
                    <a:lnTo>
                      <a:pt x="4162426" y="2193925"/>
                    </a:lnTo>
                    <a:lnTo>
                      <a:pt x="4111626" y="2189162"/>
                    </a:lnTo>
                    <a:lnTo>
                      <a:pt x="4060826" y="2181225"/>
                    </a:lnTo>
                    <a:lnTo>
                      <a:pt x="4013201" y="2171700"/>
                    </a:lnTo>
                    <a:lnTo>
                      <a:pt x="3967163" y="2159000"/>
                    </a:lnTo>
                    <a:lnTo>
                      <a:pt x="3924301" y="2143125"/>
                    </a:lnTo>
                    <a:lnTo>
                      <a:pt x="3884613" y="2125663"/>
                    </a:lnTo>
                    <a:lnTo>
                      <a:pt x="3844926" y="2106613"/>
                    </a:lnTo>
                    <a:lnTo>
                      <a:pt x="3808413" y="2085975"/>
                    </a:lnTo>
                    <a:lnTo>
                      <a:pt x="3776663" y="2063751"/>
                    </a:lnTo>
                    <a:lnTo>
                      <a:pt x="3743326" y="2038350"/>
                    </a:lnTo>
                    <a:lnTo>
                      <a:pt x="3713163" y="2009775"/>
                    </a:lnTo>
                    <a:lnTo>
                      <a:pt x="3684588" y="1982788"/>
                    </a:lnTo>
                    <a:lnTo>
                      <a:pt x="3660776" y="1952626"/>
                    </a:lnTo>
                    <a:lnTo>
                      <a:pt x="3635376" y="1919288"/>
                    </a:lnTo>
                    <a:lnTo>
                      <a:pt x="3611563" y="1885950"/>
                    </a:lnTo>
                    <a:lnTo>
                      <a:pt x="3592513" y="1851025"/>
                    </a:lnTo>
                    <a:lnTo>
                      <a:pt x="3575051" y="1816100"/>
                    </a:lnTo>
                    <a:lnTo>
                      <a:pt x="3559176" y="1778000"/>
                    </a:lnTo>
                    <a:lnTo>
                      <a:pt x="3543301" y="1739900"/>
                    </a:lnTo>
                    <a:lnTo>
                      <a:pt x="3529013" y="1700213"/>
                    </a:lnTo>
                    <a:lnTo>
                      <a:pt x="3519488" y="1658938"/>
                    </a:lnTo>
                    <a:lnTo>
                      <a:pt x="3508376" y="1616075"/>
                    </a:lnTo>
                    <a:lnTo>
                      <a:pt x="3500438" y="1576388"/>
                    </a:lnTo>
                    <a:lnTo>
                      <a:pt x="3494088" y="1533525"/>
                    </a:lnTo>
                    <a:lnTo>
                      <a:pt x="3489326" y="1487488"/>
                    </a:lnTo>
                    <a:lnTo>
                      <a:pt x="3481388" y="1400175"/>
                    </a:lnTo>
                    <a:lnTo>
                      <a:pt x="3478213" y="1306513"/>
                    </a:lnTo>
                    <a:lnTo>
                      <a:pt x="3482976" y="1216025"/>
                    </a:lnTo>
                    <a:lnTo>
                      <a:pt x="3490913" y="1119188"/>
                    </a:lnTo>
                    <a:lnTo>
                      <a:pt x="3495676" y="1082675"/>
                    </a:lnTo>
                    <a:lnTo>
                      <a:pt x="3503613" y="1041400"/>
                    </a:lnTo>
                    <a:lnTo>
                      <a:pt x="3513138" y="1001712"/>
                    </a:lnTo>
                    <a:lnTo>
                      <a:pt x="3525838" y="958850"/>
                    </a:lnTo>
                    <a:lnTo>
                      <a:pt x="3541713" y="917576"/>
                    </a:lnTo>
                    <a:lnTo>
                      <a:pt x="3559176" y="874712"/>
                    </a:lnTo>
                    <a:lnTo>
                      <a:pt x="3576638" y="831850"/>
                    </a:lnTo>
                    <a:lnTo>
                      <a:pt x="3597276" y="788988"/>
                    </a:lnTo>
                    <a:lnTo>
                      <a:pt x="3619501" y="746125"/>
                    </a:lnTo>
                    <a:lnTo>
                      <a:pt x="3644901" y="703263"/>
                    </a:lnTo>
                    <a:lnTo>
                      <a:pt x="3670301" y="660400"/>
                    </a:lnTo>
                    <a:lnTo>
                      <a:pt x="3697288" y="620713"/>
                    </a:lnTo>
                    <a:lnTo>
                      <a:pt x="3727451" y="577850"/>
                    </a:lnTo>
                    <a:lnTo>
                      <a:pt x="3759201" y="539750"/>
                    </a:lnTo>
                    <a:lnTo>
                      <a:pt x="3789363" y="500063"/>
                    </a:lnTo>
                    <a:lnTo>
                      <a:pt x="3821113" y="461963"/>
                    </a:lnTo>
                    <a:lnTo>
                      <a:pt x="3854451" y="427038"/>
                    </a:lnTo>
                    <a:lnTo>
                      <a:pt x="3889376" y="390525"/>
                    </a:lnTo>
                    <a:lnTo>
                      <a:pt x="3924301" y="360363"/>
                    </a:lnTo>
                    <a:lnTo>
                      <a:pt x="3960813" y="328613"/>
                    </a:lnTo>
                    <a:lnTo>
                      <a:pt x="3997326" y="300038"/>
                    </a:lnTo>
                    <a:lnTo>
                      <a:pt x="4035426" y="274638"/>
                    </a:lnTo>
                    <a:lnTo>
                      <a:pt x="4071938" y="249238"/>
                    </a:lnTo>
                    <a:lnTo>
                      <a:pt x="4108451" y="230188"/>
                    </a:lnTo>
                    <a:lnTo>
                      <a:pt x="4149726" y="211138"/>
                    </a:lnTo>
                    <a:lnTo>
                      <a:pt x="4187826" y="196850"/>
                    </a:lnTo>
                    <a:lnTo>
                      <a:pt x="4224338" y="184150"/>
                    </a:lnTo>
                    <a:lnTo>
                      <a:pt x="4262438" y="176213"/>
                    </a:lnTo>
                    <a:close/>
                    <a:moveTo>
                      <a:pt x="2298701" y="0"/>
                    </a:moveTo>
                    <a:lnTo>
                      <a:pt x="2335213" y="0"/>
                    </a:lnTo>
                    <a:lnTo>
                      <a:pt x="2376489" y="0"/>
                    </a:lnTo>
                    <a:lnTo>
                      <a:pt x="2414589" y="4762"/>
                    </a:lnTo>
                    <a:lnTo>
                      <a:pt x="2451101" y="9525"/>
                    </a:lnTo>
                    <a:lnTo>
                      <a:pt x="2487614" y="20637"/>
                    </a:lnTo>
                    <a:lnTo>
                      <a:pt x="2522539" y="33338"/>
                    </a:lnTo>
                    <a:lnTo>
                      <a:pt x="2557464" y="46038"/>
                    </a:lnTo>
                    <a:lnTo>
                      <a:pt x="2592389" y="63500"/>
                    </a:lnTo>
                    <a:lnTo>
                      <a:pt x="2628901" y="82550"/>
                    </a:lnTo>
                    <a:lnTo>
                      <a:pt x="2660651" y="103188"/>
                    </a:lnTo>
                    <a:lnTo>
                      <a:pt x="2690814" y="125413"/>
                    </a:lnTo>
                    <a:lnTo>
                      <a:pt x="2724151" y="150812"/>
                    </a:lnTo>
                    <a:lnTo>
                      <a:pt x="2754314" y="179388"/>
                    </a:lnTo>
                    <a:lnTo>
                      <a:pt x="2782889" y="209550"/>
                    </a:lnTo>
                    <a:lnTo>
                      <a:pt x="2809876" y="239713"/>
                    </a:lnTo>
                    <a:lnTo>
                      <a:pt x="2838451" y="274638"/>
                    </a:lnTo>
                    <a:lnTo>
                      <a:pt x="2862264" y="309563"/>
                    </a:lnTo>
                    <a:lnTo>
                      <a:pt x="2887664" y="346075"/>
                    </a:lnTo>
                    <a:lnTo>
                      <a:pt x="2911476" y="384175"/>
                    </a:lnTo>
                    <a:lnTo>
                      <a:pt x="2933701" y="423863"/>
                    </a:lnTo>
                    <a:lnTo>
                      <a:pt x="2954339" y="466725"/>
                    </a:lnTo>
                    <a:lnTo>
                      <a:pt x="2973389" y="509588"/>
                    </a:lnTo>
                    <a:lnTo>
                      <a:pt x="2990851" y="552450"/>
                    </a:lnTo>
                    <a:lnTo>
                      <a:pt x="3009901" y="598488"/>
                    </a:lnTo>
                    <a:lnTo>
                      <a:pt x="3024189" y="646113"/>
                    </a:lnTo>
                    <a:lnTo>
                      <a:pt x="3036889" y="693738"/>
                    </a:lnTo>
                    <a:lnTo>
                      <a:pt x="3049589" y="744538"/>
                    </a:lnTo>
                    <a:lnTo>
                      <a:pt x="3057526" y="793750"/>
                    </a:lnTo>
                    <a:lnTo>
                      <a:pt x="3067051" y="844550"/>
                    </a:lnTo>
                    <a:lnTo>
                      <a:pt x="3071814" y="898525"/>
                    </a:lnTo>
                    <a:lnTo>
                      <a:pt x="3078164" y="950913"/>
                    </a:lnTo>
                    <a:lnTo>
                      <a:pt x="3079751" y="1003300"/>
                    </a:lnTo>
                    <a:lnTo>
                      <a:pt x="3082926" y="1058863"/>
                    </a:lnTo>
                    <a:lnTo>
                      <a:pt x="3079751" y="1112838"/>
                    </a:lnTo>
                    <a:lnTo>
                      <a:pt x="3078164" y="1168400"/>
                    </a:lnTo>
                    <a:lnTo>
                      <a:pt x="3071814" y="1220788"/>
                    </a:lnTo>
                    <a:lnTo>
                      <a:pt x="3067051" y="1271588"/>
                    </a:lnTo>
                    <a:lnTo>
                      <a:pt x="3057526" y="1323976"/>
                    </a:lnTo>
                    <a:lnTo>
                      <a:pt x="3049589" y="1374776"/>
                    </a:lnTo>
                    <a:lnTo>
                      <a:pt x="3036889" y="1422400"/>
                    </a:lnTo>
                    <a:lnTo>
                      <a:pt x="3024189" y="1470026"/>
                    </a:lnTo>
                    <a:lnTo>
                      <a:pt x="3009901" y="1517650"/>
                    </a:lnTo>
                    <a:lnTo>
                      <a:pt x="2990851" y="1563688"/>
                    </a:lnTo>
                    <a:lnTo>
                      <a:pt x="2973389" y="1609725"/>
                    </a:lnTo>
                    <a:lnTo>
                      <a:pt x="2954339" y="1652588"/>
                    </a:lnTo>
                    <a:lnTo>
                      <a:pt x="2933701" y="1692276"/>
                    </a:lnTo>
                    <a:lnTo>
                      <a:pt x="2911476" y="1733551"/>
                    </a:lnTo>
                    <a:lnTo>
                      <a:pt x="2887664" y="1770063"/>
                    </a:lnTo>
                    <a:lnTo>
                      <a:pt x="2862264" y="1808163"/>
                    </a:lnTo>
                    <a:lnTo>
                      <a:pt x="2838451" y="1843088"/>
                    </a:lnTo>
                    <a:lnTo>
                      <a:pt x="2809876" y="1876426"/>
                    </a:lnTo>
                    <a:lnTo>
                      <a:pt x="2782889" y="1909763"/>
                    </a:lnTo>
                    <a:lnTo>
                      <a:pt x="2754314" y="1936751"/>
                    </a:lnTo>
                    <a:lnTo>
                      <a:pt x="2724151" y="1965326"/>
                    </a:lnTo>
                    <a:lnTo>
                      <a:pt x="2690814" y="1990726"/>
                    </a:lnTo>
                    <a:lnTo>
                      <a:pt x="2660651" y="2014538"/>
                    </a:lnTo>
                    <a:lnTo>
                      <a:pt x="2628901" y="2035175"/>
                    </a:lnTo>
                    <a:lnTo>
                      <a:pt x="2592389" y="2055813"/>
                    </a:lnTo>
                    <a:lnTo>
                      <a:pt x="2557464" y="2070101"/>
                    </a:lnTo>
                    <a:lnTo>
                      <a:pt x="2522539" y="2085975"/>
                    </a:lnTo>
                    <a:lnTo>
                      <a:pt x="2487614" y="2095500"/>
                    </a:lnTo>
                    <a:lnTo>
                      <a:pt x="2451101" y="2106613"/>
                    </a:lnTo>
                    <a:lnTo>
                      <a:pt x="2414589" y="2112963"/>
                    </a:lnTo>
                    <a:lnTo>
                      <a:pt x="2376489" y="2116138"/>
                    </a:lnTo>
                    <a:lnTo>
                      <a:pt x="2335213" y="2119313"/>
                    </a:lnTo>
                    <a:lnTo>
                      <a:pt x="2298701" y="2116138"/>
                    </a:lnTo>
                    <a:lnTo>
                      <a:pt x="2260601" y="2112963"/>
                    </a:lnTo>
                    <a:lnTo>
                      <a:pt x="2224088" y="2106613"/>
                    </a:lnTo>
                    <a:lnTo>
                      <a:pt x="2187576" y="2095500"/>
                    </a:lnTo>
                    <a:lnTo>
                      <a:pt x="2151063" y="2085975"/>
                    </a:lnTo>
                    <a:lnTo>
                      <a:pt x="2116138" y="2070101"/>
                    </a:lnTo>
                    <a:lnTo>
                      <a:pt x="2081213" y="2055813"/>
                    </a:lnTo>
                    <a:lnTo>
                      <a:pt x="2047876" y="2035175"/>
                    </a:lnTo>
                    <a:lnTo>
                      <a:pt x="2012951" y="2014538"/>
                    </a:lnTo>
                    <a:lnTo>
                      <a:pt x="1982788" y="1990726"/>
                    </a:lnTo>
                    <a:lnTo>
                      <a:pt x="1949451" y="1965326"/>
                    </a:lnTo>
                    <a:lnTo>
                      <a:pt x="1919288" y="1936751"/>
                    </a:lnTo>
                    <a:lnTo>
                      <a:pt x="1892301" y="1909763"/>
                    </a:lnTo>
                    <a:lnTo>
                      <a:pt x="1863726" y="1876426"/>
                    </a:lnTo>
                    <a:lnTo>
                      <a:pt x="1836738" y="1843088"/>
                    </a:lnTo>
                    <a:lnTo>
                      <a:pt x="1811338" y="1808163"/>
                    </a:lnTo>
                    <a:lnTo>
                      <a:pt x="1785938" y="1770063"/>
                    </a:lnTo>
                    <a:lnTo>
                      <a:pt x="1763713" y="1733551"/>
                    </a:lnTo>
                    <a:lnTo>
                      <a:pt x="1739901" y="1692276"/>
                    </a:lnTo>
                    <a:lnTo>
                      <a:pt x="1720851" y="1652588"/>
                    </a:lnTo>
                    <a:lnTo>
                      <a:pt x="1700213" y="1609725"/>
                    </a:lnTo>
                    <a:lnTo>
                      <a:pt x="1682751" y="1563688"/>
                    </a:lnTo>
                    <a:lnTo>
                      <a:pt x="1665288" y="1517650"/>
                    </a:lnTo>
                    <a:lnTo>
                      <a:pt x="1649413" y="1470026"/>
                    </a:lnTo>
                    <a:lnTo>
                      <a:pt x="1636713" y="1422400"/>
                    </a:lnTo>
                    <a:lnTo>
                      <a:pt x="1624013" y="1374776"/>
                    </a:lnTo>
                    <a:lnTo>
                      <a:pt x="1614488" y="1323976"/>
                    </a:lnTo>
                    <a:lnTo>
                      <a:pt x="1606551" y="1271588"/>
                    </a:lnTo>
                    <a:lnTo>
                      <a:pt x="1601788" y="1220788"/>
                    </a:lnTo>
                    <a:lnTo>
                      <a:pt x="1597026" y="1168400"/>
                    </a:lnTo>
                    <a:lnTo>
                      <a:pt x="1592263" y="1112838"/>
                    </a:lnTo>
                    <a:lnTo>
                      <a:pt x="1592263" y="1058863"/>
                    </a:lnTo>
                    <a:lnTo>
                      <a:pt x="1592263" y="1003300"/>
                    </a:lnTo>
                    <a:lnTo>
                      <a:pt x="1597026" y="950913"/>
                    </a:lnTo>
                    <a:lnTo>
                      <a:pt x="1601788" y="898525"/>
                    </a:lnTo>
                    <a:lnTo>
                      <a:pt x="1606551" y="844550"/>
                    </a:lnTo>
                    <a:lnTo>
                      <a:pt x="1614488" y="793750"/>
                    </a:lnTo>
                    <a:lnTo>
                      <a:pt x="1624013" y="744538"/>
                    </a:lnTo>
                    <a:lnTo>
                      <a:pt x="1636713" y="693738"/>
                    </a:lnTo>
                    <a:lnTo>
                      <a:pt x="1649413" y="646113"/>
                    </a:lnTo>
                    <a:lnTo>
                      <a:pt x="1665288" y="598488"/>
                    </a:lnTo>
                    <a:lnTo>
                      <a:pt x="1682751" y="552450"/>
                    </a:lnTo>
                    <a:lnTo>
                      <a:pt x="1700213" y="509588"/>
                    </a:lnTo>
                    <a:lnTo>
                      <a:pt x="1720851" y="466725"/>
                    </a:lnTo>
                    <a:lnTo>
                      <a:pt x="1739901" y="423863"/>
                    </a:lnTo>
                    <a:lnTo>
                      <a:pt x="1763713" y="384175"/>
                    </a:lnTo>
                    <a:lnTo>
                      <a:pt x="1785938" y="346075"/>
                    </a:lnTo>
                    <a:lnTo>
                      <a:pt x="1811338" y="309563"/>
                    </a:lnTo>
                    <a:lnTo>
                      <a:pt x="1836738" y="274638"/>
                    </a:lnTo>
                    <a:lnTo>
                      <a:pt x="1863726" y="239713"/>
                    </a:lnTo>
                    <a:lnTo>
                      <a:pt x="1892301" y="209550"/>
                    </a:lnTo>
                    <a:lnTo>
                      <a:pt x="1919288" y="179388"/>
                    </a:lnTo>
                    <a:lnTo>
                      <a:pt x="1949451" y="150812"/>
                    </a:lnTo>
                    <a:lnTo>
                      <a:pt x="1982788" y="125413"/>
                    </a:lnTo>
                    <a:lnTo>
                      <a:pt x="2012951" y="103188"/>
                    </a:lnTo>
                    <a:lnTo>
                      <a:pt x="2047876" y="82550"/>
                    </a:lnTo>
                    <a:lnTo>
                      <a:pt x="2081213" y="63500"/>
                    </a:lnTo>
                    <a:lnTo>
                      <a:pt x="2116138" y="46038"/>
                    </a:lnTo>
                    <a:lnTo>
                      <a:pt x="2151063" y="33338"/>
                    </a:lnTo>
                    <a:lnTo>
                      <a:pt x="2187576" y="20637"/>
                    </a:lnTo>
                    <a:lnTo>
                      <a:pt x="2224088" y="9525"/>
                    </a:lnTo>
                    <a:lnTo>
                      <a:pt x="2260601" y="4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grpSp>
      <p:sp>
        <p:nvSpPr>
          <p:cNvPr id="4" name="标题 3"/>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1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92091" y="4575259"/>
            <a:ext cx="3316579" cy="1830073"/>
            <a:chOff x="1043608" y="3175064"/>
            <a:chExt cx="2487758" cy="1372555"/>
          </a:xfrm>
        </p:grpSpPr>
        <p:grpSp>
          <p:nvGrpSpPr>
            <p:cNvPr id="13" name="组合 12"/>
            <p:cNvGrpSpPr/>
            <p:nvPr/>
          </p:nvGrpSpPr>
          <p:grpSpPr>
            <a:xfrm>
              <a:off x="1043608" y="3175064"/>
              <a:ext cx="2487758" cy="1372555"/>
              <a:chOff x="4892554" y="3147815"/>
              <a:chExt cx="2088232" cy="1152127"/>
            </a:xfrm>
          </p:grpSpPr>
          <p:sp>
            <p:nvSpPr>
              <p:cNvPr id="16" name="矩形 15"/>
              <p:cNvSpPr/>
              <p:nvPr/>
            </p:nvSpPr>
            <p:spPr>
              <a:xfrm>
                <a:off x="4892554" y="3147815"/>
                <a:ext cx="2088232" cy="720080"/>
              </a:xfrm>
              <a:prstGeom prst="rect">
                <a:avLst/>
              </a:prstGeom>
              <a:solidFill>
                <a:schemeClr val="accent1"/>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Bodoni MT" panose="02070603080606020203"/>
                  <a:ea typeface="微软雅黑" panose="020B0503020204020204" pitchFamily="34" charset="-122"/>
                </a:endParaRPr>
              </a:p>
            </p:txBody>
          </p:sp>
          <p:sp>
            <p:nvSpPr>
              <p:cNvPr id="27" name="等腰三角形 26"/>
              <p:cNvSpPr/>
              <p:nvPr/>
            </p:nvSpPr>
            <p:spPr>
              <a:xfrm flipV="1">
                <a:off x="4892554" y="3867894"/>
                <a:ext cx="2088232" cy="432048"/>
              </a:xfrm>
              <a:prstGeom prst="triangle">
                <a:avLst/>
              </a:prstGeom>
              <a:solidFill>
                <a:schemeClr val="accent1"/>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Bodoni MT" panose="02070603080606020203"/>
                  <a:ea typeface="微软雅黑" panose="020B0503020204020204" pitchFamily="34" charset="-122"/>
                </a:endParaRPr>
              </a:p>
            </p:txBody>
          </p:sp>
        </p:grpSp>
        <p:sp>
          <p:nvSpPr>
            <p:cNvPr id="14" name="TextBox 13"/>
            <p:cNvSpPr txBox="1"/>
            <p:nvPr/>
          </p:nvSpPr>
          <p:spPr>
            <a:xfrm>
              <a:off x="1601798" y="3207841"/>
              <a:ext cx="1371377" cy="1107996"/>
            </a:xfrm>
            <a:prstGeom prst="rect">
              <a:avLst/>
            </a:prstGeom>
            <a:noFill/>
          </p:spPr>
          <p:txBody>
            <a:bodyPr wrap="square" rtlCol="0">
              <a:spAutoFit/>
            </a:bodyPr>
            <a:lstStyle/>
            <a:p>
              <a:pPr algn="ctr" defTabSz="1218565">
                <a:defRPr/>
              </a:pPr>
              <a:r>
                <a:rPr lang="en-US" altLang="zh-CN" sz="8800" kern="0" dirty="0">
                  <a:solidFill>
                    <a:sysClr val="window" lastClr="FFFFFF"/>
                  </a:solidFill>
                  <a:latin typeface="Impact" panose="020B0806030902050204" pitchFamily="34" charset="0"/>
                </a:rPr>
                <a:t>25</a:t>
              </a:r>
              <a:endParaRPr lang="zh-CN" altLang="en-US" sz="8800" kern="0" dirty="0">
                <a:solidFill>
                  <a:sysClr val="window" lastClr="FFFFFF"/>
                </a:solidFill>
                <a:latin typeface="Impact" panose="020B0806030902050204" pitchFamily="34" charset="0"/>
              </a:endParaRPr>
            </a:p>
          </p:txBody>
        </p:sp>
        <p:sp>
          <p:nvSpPr>
            <p:cNvPr id="15" name="TextBox 14"/>
            <p:cNvSpPr txBox="1"/>
            <p:nvPr/>
          </p:nvSpPr>
          <p:spPr>
            <a:xfrm>
              <a:off x="2523254" y="3352918"/>
              <a:ext cx="685688" cy="438581"/>
            </a:xfrm>
            <a:prstGeom prst="rect">
              <a:avLst/>
            </a:prstGeom>
            <a:noFill/>
          </p:spPr>
          <p:txBody>
            <a:bodyPr wrap="square" rtlCol="0">
              <a:spAutoFit/>
            </a:bodyPr>
            <a:lstStyle/>
            <a:p>
              <a:pPr algn="ctr" defTabSz="1218565">
                <a:defRPr/>
              </a:pPr>
              <a:r>
                <a:rPr lang="en-US" altLang="zh-CN" sz="3200" kern="0" dirty="0">
                  <a:solidFill>
                    <a:sysClr val="window" lastClr="FFFFFF"/>
                  </a:solidFill>
                  <a:latin typeface="Impact" panose="020B0806030902050204" pitchFamily="34" charset="0"/>
                </a:rPr>
                <a:t>%</a:t>
              </a:r>
              <a:endParaRPr lang="zh-CN" altLang="en-US" sz="3200" kern="0" dirty="0">
                <a:solidFill>
                  <a:sysClr val="window" lastClr="FFFFFF"/>
                </a:solidFill>
                <a:latin typeface="Impact" panose="020B0806030902050204" pitchFamily="34" charset="0"/>
              </a:endParaRPr>
            </a:p>
          </p:txBody>
        </p:sp>
      </p:grpSp>
      <p:grpSp>
        <p:nvGrpSpPr>
          <p:cNvPr id="28" name="组合 27"/>
          <p:cNvGrpSpPr/>
          <p:nvPr/>
        </p:nvGrpSpPr>
        <p:grpSpPr>
          <a:xfrm>
            <a:off x="1392091" y="1562593"/>
            <a:ext cx="3316579" cy="2810008"/>
            <a:chOff x="1043608" y="915566"/>
            <a:chExt cx="2487758" cy="2107506"/>
          </a:xfrm>
        </p:grpSpPr>
        <p:grpSp>
          <p:nvGrpSpPr>
            <p:cNvPr id="29" name="组合 28"/>
            <p:cNvGrpSpPr/>
            <p:nvPr/>
          </p:nvGrpSpPr>
          <p:grpSpPr>
            <a:xfrm>
              <a:off x="1043608" y="915566"/>
              <a:ext cx="2487758" cy="2107506"/>
              <a:chOff x="4892554" y="1179176"/>
              <a:chExt cx="2088232" cy="1769047"/>
            </a:xfrm>
          </p:grpSpPr>
          <p:sp>
            <p:nvSpPr>
              <p:cNvPr id="33" name="矩形 32"/>
              <p:cNvSpPr/>
              <p:nvPr/>
            </p:nvSpPr>
            <p:spPr>
              <a:xfrm>
                <a:off x="4892554" y="1611224"/>
                <a:ext cx="2088232" cy="1336999"/>
              </a:xfrm>
              <a:prstGeom prst="rect">
                <a:avLst/>
              </a:prstGeom>
              <a:solidFill>
                <a:schemeClr val="tx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Bodoni MT" panose="02070603080606020203"/>
                  <a:ea typeface="微软雅黑" panose="020B0503020204020204" pitchFamily="34" charset="-122"/>
                </a:endParaRPr>
              </a:p>
            </p:txBody>
          </p:sp>
          <p:sp>
            <p:nvSpPr>
              <p:cNvPr id="34" name="等腰三角形 33"/>
              <p:cNvSpPr/>
              <p:nvPr/>
            </p:nvSpPr>
            <p:spPr>
              <a:xfrm>
                <a:off x="4892554" y="1179176"/>
                <a:ext cx="2088232" cy="432048"/>
              </a:xfrm>
              <a:prstGeom prst="triangle">
                <a:avLst/>
              </a:prstGeom>
              <a:solidFill>
                <a:schemeClr val="tx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Bodoni MT" panose="02070603080606020203"/>
                  <a:ea typeface="微软雅黑" panose="020B0503020204020204" pitchFamily="34" charset="-122"/>
                </a:endParaRPr>
              </a:p>
            </p:txBody>
          </p:sp>
        </p:grpSp>
        <p:sp>
          <p:nvSpPr>
            <p:cNvPr id="30" name="TextBox 29"/>
            <p:cNvSpPr txBox="1"/>
            <p:nvPr/>
          </p:nvSpPr>
          <p:spPr>
            <a:xfrm>
              <a:off x="1601798" y="1172920"/>
              <a:ext cx="1371377" cy="1107996"/>
            </a:xfrm>
            <a:prstGeom prst="rect">
              <a:avLst/>
            </a:prstGeom>
            <a:noFill/>
          </p:spPr>
          <p:txBody>
            <a:bodyPr wrap="square" rtlCol="0">
              <a:spAutoFit/>
            </a:bodyPr>
            <a:lstStyle/>
            <a:p>
              <a:pPr algn="ctr" defTabSz="1218565">
                <a:defRPr/>
              </a:pPr>
              <a:r>
                <a:rPr lang="en-US" altLang="zh-CN" sz="8800" kern="0" dirty="0">
                  <a:solidFill>
                    <a:sysClr val="window" lastClr="FFFFFF"/>
                  </a:solidFill>
                  <a:latin typeface="Impact" panose="020B0806030902050204" pitchFamily="34" charset="0"/>
                </a:rPr>
                <a:t>75</a:t>
              </a:r>
              <a:endParaRPr lang="zh-CN" altLang="en-US" sz="8800" kern="0" dirty="0">
                <a:solidFill>
                  <a:sysClr val="window" lastClr="FFFFFF"/>
                </a:solidFill>
                <a:latin typeface="Impact" panose="020B0806030902050204" pitchFamily="34" charset="0"/>
              </a:endParaRPr>
            </a:p>
          </p:txBody>
        </p:sp>
        <p:sp>
          <p:nvSpPr>
            <p:cNvPr id="31" name="TextBox 30"/>
            <p:cNvSpPr txBox="1"/>
            <p:nvPr/>
          </p:nvSpPr>
          <p:spPr>
            <a:xfrm>
              <a:off x="2485638" y="1317997"/>
              <a:ext cx="685688" cy="438581"/>
            </a:xfrm>
            <a:prstGeom prst="rect">
              <a:avLst/>
            </a:prstGeom>
            <a:noFill/>
          </p:spPr>
          <p:txBody>
            <a:bodyPr wrap="square" rtlCol="0">
              <a:spAutoFit/>
            </a:bodyPr>
            <a:lstStyle/>
            <a:p>
              <a:pPr algn="ctr" defTabSz="1218565">
                <a:defRPr/>
              </a:pPr>
              <a:r>
                <a:rPr lang="en-US" altLang="zh-CN" sz="3200" kern="0" dirty="0">
                  <a:solidFill>
                    <a:sysClr val="window" lastClr="FFFFFF"/>
                  </a:solidFill>
                  <a:latin typeface="Impact" panose="020B0806030902050204" pitchFamily="34" charset="0"/>
                </a:rPr>
                <a:t>%</a:t>
              </a:r>
              <a:endParaRPr lang="zh-CN" altLang="en-US" sz="3200" kern="0" dirty="0">
                <a:solidFill>
                  <a:sysClr val="window" lastClr="FFFFFF"/>
                </a:solidFill>
                <a:latin typeface="Impact" panose="020B0806030902050204" pitchFamily="34" charset="0"/>
              </a:endParaRPr>
            </a:p>
          </p:txBody>
        </p:sp>
        <p:sp>
          <p:nvSpPr>
            <p:cNvPr id="32" name="矩形 31"/>
            <p:cNvSpPr/>
            <p:nvPr/>
          </p:nvSpPr>
          <p:spPr>
            <a:xfrm>
              <a:off x="1227110" y="2141443"/>
              <a:ext cx="2088232" cy="646331"/>
            </a:xfrm>
            <a:prstGeom prst="rect">
              <a:avLst/>
            </a:prstGeom>
          </p:spPr>
          <p:txBody>
            <a:bodyPr wrap="square">
              <a:spAutoFit/>
            </a:bodyPr>
            <a:lstStyle/>
            <a:p>
              <a:pPr algn="ctr" defTabSz="1218565">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请输入相关内容</a:t>
              </a:r>
              <a:endParaRPr lang="en-US" altLang="zh-CN" sz="2400" kern="0" dirty="0">
                <a:solidFill>
                  <a:sysClr val="window" lastClr="FFFFFF"/>
                </a:solidFill>
                <a:latin typeface="微软雅黑" panose="020B0503020204020204" pitchFamily="34" charset="-122"/>
                <a:ea typeface="微软雅黑" panose="020B0503020204020204" pitchFamily="34" charset="-122"/>
              </a:endParaRPr>
            </a:p>
            <a:p>
              <a:pPr algn="ctr" defTabSz="1218565">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请输入相关内容</a:t>
              </a: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grpSp>
      <p:cxnSp>
        <p:nvCxnSpPr>
          <p:cNvPr id="35" name="Straight Connector 57"/>
          <p:cNvCxnSpPr/>
          <p:nvPr/>
        </p:nvCxnSpPr>
        <p:spPr bwMode="auto">
          <a:xfrm>
            <a:off x="4420675" y="2618711"/>
            <a:ext cx="6571233"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36" name="矩形 35"/>
          <p:cNvSpPr/>
          <p:nvPr/>
        </p:nvSpPr>
        <p:spPr>
          <a:xfrm>
            <a:off x="6191999" y="2680066"/>
            <a:ext cx="4799908" cy="1149020"/>
          </a:xfrm>
          <a:prstGeom prst="rect">
            <a:avLst/>
          </a:prstGeom>
        </p:spPr>
        <p:txBody>
          <a:bodyPr wrap="square" lIns="121908" tIns="60954" rIns="121908" bIns="60954">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随着计算机技术的发展及印刷技术进步，平面设计在视觉感观领域的表现也越来越丰富，这对今天的平面设计都提出了空前挑战，为平面设计者提供了更为广阔的发展窨。从技术上讲，平面设计更重要。</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176463" y="2074142"/>
            <a:ext cx="3048668" cy="400097"/>
          </a:xfrm>
          <a:prstGeom prst="rect">
            <a:avLst/>
          </a:prstGeom>
          <a:noFill/>
        </p:spPr>
        <p:txBody>
          <a:bodyPr wrap="square" lIns="121908" tIns="60954" rIns="121908" bIns="60954"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在这里填写项目标题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57"/>
          <p:cNvCxnSpPr/>
          <p:nvPr/>
        </p:nvCxnSpPr>
        <p:spPr bwMode="auto">
          <a:xfrm>
            <a:off x="4420676" y="4895111"/>
            <a:ext cx="6533921"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39" name="矩形 38"/>
          <p:cNvSpPr/>
          <p:nvPr/>
        </p:nvSpPr>
        <p:spPr>
          <a:xfrm>
            <a:off x="6154688" y="4956465"/>
            <a:ext cx="4799908" cy="1149032"/>
          </a:xfrm>
          <a:prstGeom prst="rect">
            <a:avLst/>
          </a:prstGeom>
        </p:spPr>
        <p:txBody>
          <a:bodyPr wrap="square" lIns="121908" tIns="60954" rIns="121908" bIns="60954">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随着计算机技术的发展及印刷技术进步，平面设计在视觉感观领域的表现也越来越丰富，这对今天的平面设计都提出了空前挑战，为平面设计者提供了更为广阔的发展窨。从技术上讲，平面设计更重要。</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139152" y="4350542"/>
            <a:ext cx="3048668" cy="400097"/>
          </a:xfrm>
          <a:prstGeom prst="rect">
            <a:avLst/>
          </a:prstGeom>
          <a:noFill/>
        </p:spPr>
        <p:txBody>
          <a:bodyPr wrap="square" lIns="121908" tIns="60954" rIns="121908" bIns="60954"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在这里填写项目标题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6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6000">
                                          <p:cBhvr additive="base">
                                            <p:cTn id="7" dur="600" fill="hold"/>
                                            <p:tgtEl>
                                              <p:spTgt spid="28"/>
                                            </p:tgtEl>
                                            <p:attrNameLst>
                                              <p:attrName>ppt_x</p:attrName>
                                            </p:attrNameLst>
                                          </p:cBhvr>
                                          <p:tavLst>
                                            <p:tav tm="0">
                                              <p:val>
                                                <p:strVal val="#ppt_x"/>
                                              </p:val>
                                            </p:tav>
                                            <p:tav tm="100000">
                                              <p:val>
                                                <p:strVal val="#ppt_x"/>
                                              </p:val>
                                            </p:tav>
                                          </p:tavLst>
                                        </p:anim>
                                        <p:anim calcmode="lin" valueType="num" p14:bounceEnd="46000">
                                          <p:cBhvr additive="base">
                                            <p:cTn id="8" dur="6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4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46000">
                                          <p:cBhvr additive="base">
                                            <p:cTn id="11" dur="600" fill="hold"/>
                                            <p:tgtEl>
                                              <p:spTgt spid="12"/>
                                            </p:tgtEl>
                                            <p:attrNameLst>
                                              <p:attrName>ppt_x</p:attrName>
                                            </p:attrNameLst>
                                          </p:cBhvr>
                                          <p:tavLst>
                                            <p:tav tm="0">
                                              <p:val>
                                                <p:strVal val="#ppt_x"/>
                                              </p:val>
                                            </p:tav>
                                            <p:tav tm="100000">
                                              <p:val>
                                                <p:strVal val="#ppt_x"/>
                                              </p:val>
                                            </p:tav>
                                          </p:tavLst>
                                        </p:anim>
                                        <p:anim calcmode="lin" valueType="num" p14:bounceEnd="46000">
                                          <p:cBhvr additive="base">
                                            <p:cTn id="12" dur="6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00"/>
                                            <p:tgtEl>
                                              <p:spTgt spid="37"/>
                                            </p:tgtEl>
                                            <p:attrNameLst>
                                              <p:attrName>ppt_y</p:attrName>
                                            </p:attrNameLst>
                                          </p:cBhvr>
                                          <p:tavLst>
                                            <p:tav tm="0">
                                              <p:val>
                                                <p:strVal val="#ppt_y+#ppt_h*1.125000"/>
                                              </p:val>
                                            </p:tav>
                                            <p:tav tm="100000">
                                              <p:val>
                                                <p:strVal val="#ppt_y"/>
                                              </p:val>
                                            </p:tav>
                                          </p:tavLst>
                                        </p:anim>
                                        <p:animEffect transition="in" filter="wipe(up)">
                                          <p:cBhvr>
                                            <p:cTn id="21" dur="300"/>
                                            <p:tgtEl>
                                              <p:spTgt spid="37"/>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300"/>
                                            <p:tgtEl>
                                              <p:spTgt spid="36"/>
                                            </p:tgtEl>
                                            <p:attrNameLst>
                                              <p:attrName>ppt_y</p:attrName>
                                            </p:attrNameLst>
                                          </p:cBhvr>
                                          <p:tavLst>
                                            <p:tav tm="0">
                                              <p:val>
                                                <p:strVal val="#ppt_y-#ppt_h*1.125000"/>
                                              </p:val>
                                            </p:tav>
                                            <p:tav tm="100000">
                                              <p:val>
                                                <p:strVal val="#ppt_y"/>
                                              </p:val>
                                            </p:tav>
                                          </p:tavLst>
                                        </p:anim>
                                        <p:animEffect transition="in" filter="wipe(down)">
                                          <p:cBhvr>
                                            <p:cTn id="25" dur="300"/>
                                            <p:tgtEl>
                                              <p:spTgt spid="36"/>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300"/>
                                            <p:tgtEl>
                                              <p:spTgt spid="40"/>
                                            </p:tgtEl>
                                            <p:attrNameLst>
                                              <p:attrName>ppt_y</p:attrName>
                                            </p:attrNameLst>
                                          </p:cBhvr>
                                          <p:tavLst>
                                            <p:tav tm="0">
                                              <p:val>
                                                <p:strVal val="#ppt_y+#ppt_h*1.125000"/>
                                              </p:val>
                                            </p:tav>
                                            <p:tav tm="100000">
                                              <p:val>
                                                <p:strVal val="#ppt_y"/>
                                              </p:val>
                                            </p:tav>
                                          </p:tavLst>
                                        </p:anim>
                                        <p:animEffect transition="in" filter="wipe(up)">
                                          <p:cBhvr>
                                            <p:cTn id="34" dur="300"/>
                                            <p:tgtEl>
                                              <p:spTgt spid="40"/>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300"/>
                                            <p:tgtEl>
                                              <p:spTgt spid="39"/>
                                            </p:tgtEl>
                                            <p:attrNameLst>
                                              <p:attrName>ppt_y</p:attrName>
                                            </p:attrNameLst>
                                          </p:cBhvr>
                                          <p:tavLst>
                                            <p:tav tm="0">
                                              <p:val>
                                                <p:strVal val="#ppt_y-#ppt_h*1.125000"/>
                                              </p:val>
                                            </p:tav>
                                            <p:tav tm="100000">
                                              <p:val>
                                                <p:strVal val="#ppt_y"/>
                                              </p:val>
                                            </p:tav>
                                          </p:tavLst>
                                        </p:anim>
                                        <p:animEffect transition="in" filter="wipe(down)">
                                          <p:cBhvr>
                                            <p:cTn id="38"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600" fill="hold"/>
                                            <p:tgtEl>
                                              <p:spTgt spid="28"/>
                                            </p:tgtEl>
                                            <p:attrNameLst>
                                              <p:attrName>ppt_x</p:attrName>
                                            </p:attrNameLst>
                                          </p:cBhvr>
                                          <p:tavLst>
                                            <p:tav tm="0">
                                              <p:val>
                                                <p:strVal val="#ppt_x"/>
                                              </p:val>
                                            </p:tav>
                                            <p:tav tm="100000">
                                              <p:val>
                                                <p:strVal val="#ppt_x"/>
                                              </p:val>
                                            </p:tav>
                                          </p:tavLst>
                                        </p:anim>
                                        <p:anim calcmode="lin" valueType="num">
                                          <p:cBhvr additive="base">
                                            <p:cTn id="8" dur="6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600" fill="hold"/>
                                            <p:tgtEl>
                                              <p:spTgt spid="12"/>
                                            </p:tgtEl>
                                            <p:attrNameLst>
                                              <p:attrName>ppt_x</p:attrName>
                                            </p:attrNameLst>
                                          </p:cBhvr>
                                          <p:tavLst>
                                            <p:tav tm="0">
                                              <p:val>
                                                <p:strVal val="#ppt_x"/>
                                              </p:val>
                                            </p:tav>
                                            <p:tav tm="100000">
                                              <p:val>
                                                <p:strVal val="#ppt_x"/>
                                              </p:val>
                                            </p:tav>
                                          </p:tavLst>
                                        </p:anim>
                                        <p:anim calcmode="lin" valueType="num">
                                          <p:cBhvr additive="base">
                                            <p:cTn id="12" dur="6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00"/>
                                            <p:tgtEl>
                                              <p:spTgt spid="37"/>
                                            </p:tgtEl>
                                            <p:attrNameLst>
                                              <p:attrName>ppt_y</p:attrName>
                                            </p:attrNameLst>
                                          </p:cBhvr>
                                          <p:tavLst>
                                            <p:tav tm="0">
                                              <p:val>
                                                <p:strVal val="#ppt_y+#ppt_h*1.125000"/>
                                              </p:val>
                                            </p:tav>
                                            <p:tav tm="100000">
                                              <p:val>
                                                <p:strVal val="#ppt_y"/>
                                              </p:val>
                                            </p:tav>
                                          </p:tavLst>
                                        </p:anim>
                                        <p:animEffect transition="in" filter="wipe(up)">
                                          <p:cBhvr>
                                            <p:cTn id="21" dur="300"/>
                                            <p:tgtEl>
                                              <p:spTgt spid="37"/>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300"/>
                                            <p:tgtEl>
                                              <p:spTgt spid="36"/>
                                            </p:tgtEl>
                                            <p:attrNameLst>
                                              <p:attrName>ppt_y</p:attrName>
                                            </p:attrNameLst>
                                          </p:cBhvr>
                                          <p:tavLst>
                                            <p:tav tm="0">
                                              <p:val>
                                                <p:strVal val="#ppt_y-#ppt_h*1.125000"/>
                                              </p:val>
                                            </p:tav>
                                            <p:tav tm="100000">
                                              <p:val>
                                                <p:strVal val="#ppt_y"/>
                                              </p:val>
                                            </p:tav>
                                          </p:tavLst>
                                        </p:anim>
                                        <p:animEffect transition="in" filter="wipe(down)">
                                          <p:cBhvr>
                                            <p:cTn id="25" dur="300"/>
                                            <p:tgtEl>
                                              <p:spTgt spid="36"/>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300"/>
                                            <p:tgtEl>
                                              <p:spTgt spid="40"/>
                                            </p:tgtEl>
                                            <p:attrNameLst>
                                              <p:attrName>ppt_y</p:attrName>
                                            </p:attrNameLst>
                                          </p:cBhvr>
                                          <p:tavLst>
                                            <p:tav tm="0">
                                              <p:val>
                                                <p:strVal val="#ppt_y+#ppt_h*1.125000"/>
                                              </p:val>
                                            </p:tav>
                                            <p:tav tm="100000">
                                              <p:val>
                                                <p:strVal val="#ppt_y"/>
                                              </p:val>
                                            </p:tav>
                                          </p:tavLst>
                                        </p:anim>
                                        <p:animEffect transition="in" filter="wipe(up)">
                                          <p:cBhvr>
                                            <p:cTn id="34" dur="300"/>
                                            <p:tgtEl>
                                              <p:spTgt spid="40"/>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300"/>
                                            <p:tgtEl>
                                              <p:spTgt spid="39"/>
                                            </p:tgtEl>
                                            <p:attrNameLst>
                                              <p:attrName>ppt_y</p:attrName>
                                            </p:attrNameLst>
                                          </p:cBhvr>
                                          <p:tavLst>
                                            <p:tav tm="0">
                                              <p:val>
                                                <p:strVal val="#ppt_y-#ppt_h*1.125000"/>
                                              </p:val>
                                            </p:tav>
                                            <p:tav tm="100000">
                                              <p:val>
                                                <p:strVal val="#ppt_y"/>
                                              </p:val>
                                            </p:tav>
                                          </p:tavLst>
                                        </p:anim>
                                        <p:animEffect transition="in" filter="wipe(down)">
                                          <p:cBhvr>
                                            <p:cTn id="38"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 Box 7"/>
          <p:cNvSpPr txBox="1">
            <a:spLocks noChangeArrowheads="1"/>
          </p:cNvSpPr>
          <p:nvPr/>
        </p:nvSpPr>
        <p:spPr bwMode="auto">
          <a:xfrm>
            <a:off x="5689725" y="1832295"/>
            <a:ext cx="5565775" cy="635876"/>
          </a:xfrm>
          <a:prstGeom prst="rect">
            <a:avLst/>
          </a:prstGeom>
          <a:noFill/>
          <a:ln w="9525">
            <a:noFill/>
            <a:miter lim="800000"/>
          </a:ln>
        </p:spPr>
        <p:txBody>
          <a:bodyPr wrap="square" lIns="60940" tIns="30470" rIns="60940" bIns="30470">
            <a:spAutoFit/>
          </a:bodyPr>
          <a:lstStyle/>
          <a:p>
            <a:pPr defTabSz="1450340"/>
            <a:r>
              <a:rPr lang="zh-CN" altLang="en-US" sz="3700" b="1" spc="-200" dirty="0">
                <a:solidFill>
                  <a:schemeClr val="tx2"/>
                </a:solidFill>
                <a:latin typeface="+mn-ea"/>
                <a:cs typeface="+mn-ea"/>
              </a:rPr>
              <a:t>年度完成的主要工作</a:t>
            </a:r>
            <a:endParaRPr lang="zh-CN" altLang="en-US" sz="3700" b="1" spc="-200" dirty="0">
              <a:solidFill>
                <a:schemeClr val="tx2"/>
              </a:solidFill>
              <a:latin typeface="+mn-ea"/>
              <a:cs typeface="+mn-ea"/>
            </a:endParaRPr>
          </a:p>
        </p:txBody>
      </p:sp>
      <p:sp>
        <p:nvSpPr>
          <p:cNvPr id="119" name="Freeform 6"/>
          <p:cNvSpPr>
            <a:spLocks noEditPoints="1"/>
          </p:cNvSpPr>
          <p:nvPr/>
        </p:nvSpPr>
        <p:spPr bwMode="auto">
          <a:xfrm>
            <a:off x="2777018" y="1917826"/>
            <a:ext cx="778697" cy="775860"/>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20" name="Freeform 7"/>
          <p:cNvSpPr/>
          <p:nvPr/>
        </p:nvSpPr>
        <p:spPr bwMode="auto">
          <a:xfrm>
            <a:off x="1951770" y="4794886"/>
            <a:ext cx="816785" cy="814666"/>
          </a:xfrm>
          <a:custGeom>
            <a:avLst/>
            <a:gdLst>
              <a:gd name="T0" fmla="*/ 128 w 173"/>
              <a:gd name="T1" fmla="*/ 162 h 173"/>
              <a:gd name="T2" fmla="*/ 135 w 173"/>
              <a:gd name="T3" fmla="*/ 155 h 173"/>
              <a:gd name="T4" fmla="*/ 140 w 173"/>
              <a:gd name="T5" fmla="*/ 151 h 173"/>
              <a:gd name="T6" fmla="*/ 148 w 173"/>
              <a:gd name="T7" fmla="*/ 146 h 173"/>
              <a:gd name="T8" fmla="*/ 144 w 173"/>
              <a:gd name="T9" fmla="*/ 135 h 173"/>
              <a:gd name="T10" fmla="*/ 159 w 173"/>
              <a:gd name="T11" fmla="*/ 133 h 173"/>
              <a:gd name="T12" fmla="*/ 154 w 173"/>
              <a:gd name="T13" fmla="*/ 119 h 173"/>
              <a:gd name="T14" fmla="*/ 166 w 173"/>
              <a:gd name="T15" fmla="*/ 118 h 173"/>
              <a:gd name="T16" fmla="*/ 168 w 173"/>
              <a:gd name="T17" fmla="*/ 108 h 173"/>
              <a:gd name="T18" fmla="*/ 169 w 173"/>
              <a:gd name="T19" fmla="*/ 102 h 173"/>
              <a:gd name="T20" fmla="*/ 172 w 173"/>
              <a:gd name="T21" fmla="*/ 92 h 173"/>
              <a:gd name="T22" fmla="*/ 162 w 173"/>
              <a:gd name="T23" fmla="*/ 86 h 173"/>
              <a:gd name="T24" fmla="*/ 172 w 173"/>
              <a:gd name="T25" fmla="*/ 75 h 173"/>
              <a:gd name="T26" fmla="*/ 159 w 173"/>
              <a:gd name="T27" fmla="*/ 68 h 173"/>
              <a:gd name="T28" fmla="*/ 167 w 173"/>
              <a:gd name="T29" fmla="*/ 59 h 173"/>
              <a:gd name="T30" fmla="*/ 162 w 173"/>
              <a:gd name="T31" fmla="*/ 50 h 173"/>
              <a:gd name="T32" fmla="*/ 159 w 173"/>
              <a:gd name="T33" fmla="*/ 45 h 173"/>
              <a:gd name="T34" fmla="*/ 155 w 173"/>
              <a:gd name="T35" fmla="*/ 36 h 173"/>
              <a:gd name="T36" fmla="*/ 144 w 173"/>
              <a:gd name="T37" fmla="*/ 38 h 173"/>
              <a:gd name="T38" fmla="*/ 145 w 173"/>
              <a:gd name="T39" fmla="*/ 22 h 173"/>
              <a:gd name="T40" fmla="*/ 130 w 173"/>
              <a:gd name="T41" fmla="*/ 25 h 173"/>
              <a:gd name="T42" fmla="*/ 131 w 173"/>
              <a:gd name="T43" fmla="*/ 13 h 173"/>
              <a:gd name="T44" fmla="*/ 121 w 173"/>
              <a:gd name="T45" fmla="*/ 10 h 173"/>
              <a:gd name="T46" fmla="*/ 116 w 173"/>
              <a:gd name="T47" fmla="*/ 8 h 173"/>
              <a:gd name="T48" fmla="*/ 107 w 173"/>
              <a:gd name="T49" fmla="*/ 3 h 173"/>
              <a:gd name="T50" fmla="*/ 99 w 173"/>
              <a:gd name="T51" fmla="*/ 12 h 173"/>
              <a:gd name="T52" fmla="*/ 90 w 173"/>
              <a:gd name="T53" fmla="*/ 0 h 173"/>
              <a:gd name="T54" fmla="*/ 80 w 173"/>
              <a:gd name="T55" fmla="*/ 11 h 173"/>
              <a:gd name="T56" fmla="*/ 73 w 173"/>
              <a:gd name="T57" fmla="*/ 1 h 173"/>
              <a:gd name="T58" fmla="*/ 64 w 173"/>
              <a:gd name="T59" fmla="*/ 5 h 173"/>
              <a:gd name="T60" fmla="*/ 58 w 173"/>
              <a:gd name="T61" fmla="*/ 7 h 173"/>
              <a:gd name="T62" fmla="*/ 48 w 173"/>
              <a:gd name="T63" fmla="*/ 9 h 173"/>
              <a:gd name="T64" fmla="*/ 48 w 173"/>
              <a:gd name="T65" fmla="*/ 21 h 173"/>
              <a:gd name="T66" fmla="*/ 33 w 173"/>
              <a:gd name="T67" fmla="*/ 18 h 173"/>
              <a:gd name="T68" fmla="*/ 33 w 173"/>
              <a:gd name="T69" fmla="*/ 33 h 173"/>
              <a:gd name="T70" fmla="*/ 22 w 173"/>
              <a:gd name="T71" fmla="*/ 30 h 173"/>
              <a:gd name="T72" fmla="*/ 17 w 173"/>
              <a:gd name="T73" fmla="*/ 39 h 173"/>
              <a:gd name="T74" fmla="*/ 14 w 173"/>
              <a:gd name="T75" fmla="*/ 44 h 173"/>
              <a:gd name="T76" fmla="*/ 8 w 173"/>
              <a:gd name="T77" fmla="*/ 52 h 173"/>
              <a:gd name="T78" fmla="*/ 15 w 173"/>
              <a:gd name="T79" fmla="*/ 61 h 173"/>
              <a:gd name="T80" fmla="*/ 2 w 173"/>
              <a:gd name="T81" fmla="*/ 68 h 173"/>
              <a:gd name="T82" fmla="*/ 11 w 173"/>
              <a:gd name="T83" fmla="*/ 79 h 173"/>
              <a:gd name="T84" fmla="*/ 0 w 173"/>
              <a:gd name="T85" fmla="*/ 85 h 173"/>
              <a:gd name="T86" fmla="*/ 3 w 173"/>
              <a:gd name="T87" fmla="*/ 95 h 173"/>
              <a:gd name="T88" fmla="*/ 3 w 173"/>
              <a:gd name="T89" fmla="*/ 101 h 173"/>
              <a:gd name="T90" fmla="*/ 4 w 173"/>
              <a:gd name="T91" fmla="*/ 111 h 173"/>
              <a:gd name="T92" fmla="*/ 16 w 173"/>
              <a:gd name="T93" fmla="*/ 113 h 173"/>
              <a:gd name="T94" fmla="*/ 9 w 173"/>
              <a:gd name="T95" fmla="*/ 127 h 173"/>
              <a:gd name="T96" fmla="*/ 24 w 173"/>
              <a:gd name="T97" fmla="*/ 129 h 173"/>
              <a:gd name="T98" fmla="*/ 19 w 173"/>
              <a:gd name="T99" fmla="*/ 140 h 173"/>
              <a:gd name="T100" fmla="*/ 27 w 173"/>
              <a:gd name="T101" fmla="*/ 147 h 173"/>
              <a:gd name="T102" fmla="*/ 32 w 173"/>
              <a:gd name="T103" fmla="*/ 151 h 173"/>
              <a:gd name="T104" fmla="*/ 38 w 173"/>
              <a:gd name="T105" fmla="*/ 158 h 173"/>
              <a:gd name="T106" fmla="*/ 49 w 173"/>
              <a:gd name="T107" fmla="*/ 152 h 173"/>
              <a:gd name="T108" fmla="*/ 53 w 173"/>
              <a:gd name="T109" fmla="*/ 167 h 173"/>
              <a:gd name="T110" fmla="*/ 66 w 173"/>
              <a:gd name="T111" fmla="*/ 159 h 173"/>
              <a:gd name="T112" fmla="*/ 70 w 173"/>
              <a:gd name="T113" fmla="*/ 171 h 173"/>
              <a:gd name="T114" fmla="*/ 80 w 173"/>
              <a:gd name="T115" fmla="*/ 171 h 173"/>
              <a:gd name="T116" fmla="*/ 86 w 173"/>
              <a:gd name="T117" fmla="*/ 171 h 173"/>
              <a:gd name="T118" fmla="*/ 95 w 173"/>
              <a:gd name="T119" fmla="*/ 172 h 173"/>
              <a:gd name="T120" fmla="*/ 100 w 173"/>
              <a:gd name="T121" fmla="*/ 161 h 173"/>
              <a:gd name="T122" fmla="*/ 112 w 173"/>
              <a:gd name="T123" fmla="*/ 169 h 173"/>
              <a:gd name="T124" fmla="*/ 118 w 173"/>
              <a:gd name="T125"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173">
                <a:moveTo>
                  <a:pt x="122" y="163"/>
                </a:moveTo>
                <a:cubicBezTo>
                  <a:pt x="123" y="163"/>
                  <a:pt x="123" y="164"/>
                  <a:pt x="124" y="164"/>
                </a:cubicBezTo>
                <a:cubicBezTo>
                  <a:pt x="125" y="164"/>
                  <a:pt x="126" y="164"/>
                  <a:pt x="126" y="163"/>
                </a:cubicBezTo>
                <a:cubicBezTo>
                  <a:pt x="127" y="163"/>
                  <a:pt x="127" y="163"/>
                  <a:pt x="128" y="162"/>
                </a:cubicBezTo>
                <a:cubicBezTo>
                  <a:pt x="128" y="161"/>
                  <a:pt x="128" y="160"/>
                  <a:pt x="128" y="160"/>
                </a:cubicBezTo>
                <a:cubicBezTo>
                  <a:pt x="127" y="159"/>
                  <a:pt x="126" y="155"/>
                  <a:pt x="124" y="152"/>
                </a:cubicBezTo>
                <a:cubicBezTo>
                  <a:pt x="126" y="151"/>
                  <a:pt x="127" y="150"/>
                  <a:pt x="129" y="149"/>
                </a:cubicBezTo>
                <a:cubicBezTo>
                  <a:pt x="132" y="151"/>
                  <a:pt x="134" y="155"/>
                  <a:pt x="135" y="155"/>
                </a:cubicBezTo>
                <a:cubicBezTo>
                  <a:pt x="135" y="156"/>
                  <a:pt x="136" y="156"/>
                  <a:pt x="137" y="156"/>
                </a:cubicBezTo>
                <a:cubicBezTo>
                  <a:pt x="138" y="156"/>
                  <a:pt x="138" y="156"/>
                  <a:pt x="139" y="155"/>
                </a:cubicBezTo>
                <a:cubicBezTo>
                  <a:pt x="140" y="155"/>
                  <a:pt x="140" y="154"/>
                  <a:pt x="140" y="154"/>
                </a:cubicBezTo>
                <a:cubicBezTo>
                  <a:pt x="140" y="153"/>
                  <a:pt x="140" y="152"/>
                  <a:pt x="140" y="151"/>
                </a:cubicBezTo>
                <a:cubicBezTo>
                  <a:pt x="139" y="151"/>
                  <a:pt x="137" y="147"/>
                  <a:pt x="135" y="144"/>
                </a:cubicBezTo>
                <a:cubicBezTo>
                  <a:pt x="137" y="143"/>
                  <a:pt x="138" y="141"/>
                  <a:pt x="139" y="140"/>
                </a:cubicBezTo>
                <a:cubicBezTo>
                  <a:pt x="142" y="143"/>
                  <a:pt x="145" y="145"/>
                  <a:pt x="146" y="146"/>
                </a:cubicBezTo>
                <a:cubicBezTo>
                  <a:pt x="147" y="146"/>
                  <a:pt x="147" y="146"/>
                  <a:pt x="148" y="146"/>
                </a:cubicBezTo>
                <a:cubicBezTo>
                  <a:pt x="149" y="146"/>
                  <a:pt x="150" y="146"/>
                  <a:pt x="150" y="145"/>
                </a:cubicBezTo>
                <a:cubicBezTo>
                  <a:pt x="151" y="145"/>
                  <a:pt x="151" y="144"/>
                  <a:pt x="151" y="143"/>
                </a:cubicBezTo>
                <a:cubicBezTo>
                  <a:pt x="151" y="142"/>
                  <a:pt x="151" y="142"/>
                  <a:pt x="150" y="141"/>
                </a:cubicBezTo>
                <a:cubicBezTo>
                  <a:pt x="150" y="141"/>
                  <a:pt x="147" y="137"/>
                  <a:pt x="144" y="135"/>
                </a:cubicBezTo>
                <a:cubicBezTo>
                  <a:pt x="145" y="133"/>
                  <a:pt x="147" y="132"/>
                  <a:pt x="148" y="130"/>
                </a:cubicBezTo>
                <a:cubicBezTo>
                  <a:pt x="151" y="132"/>
                  <a:pt x="155" y="134"/>
                  <a:pt x="155" y="134"/>
                </a:cubicBezTo>
                <a:cubicBezTo>
                  <a:pt x="156" y="135"/>
                  <a:pt x="157" y="135"/>
                  <a:pt x="158" y="134"/>
                </a:cubicBezTo>
                <a:cubicBezTo>
                  <a:pt x="158" y="134"/>
                  <a:pt x="159" y="134"/>
                  <a:pt x="159" y="133"/>
                </a:cubicBezTo>
                <a:cubicBezTo>
                  <a:pt x="160" y="132"/>
                  <a:pt x="160" y="132"/>
                  <a:pt x="160" y="131"/>
                </a:cubicBezTo>
                <a:cubicBezTo>
                  <a:pt x="160" y="130"/>
                  <a:pt x="159" y="130"/>
                  <a:pt x="159" y="129"/>
                </a:cubicBezTo>
                <a:cubicBezTo>
                  <a:pt x="158" y="129"/>
                  <a:pt x="155" y="126"/>
                  <a:pt x="152" y="124"/>
                </a:cubicBezTo>
                <a:cubicBezTo>
                  <a:pt x="153" y="122"/>
                  <a:pt x="153" y="121"/>
                  <a:pt x="154" y="119"/>
                </a:cubicBezTo>
                <a:cubicBezTo>
                  <a:pt x="158" y="120"/>
                  <a:pt x="162" y="121"/>
                  <a:pt x="163" y="121"/>
                </a:cubicBezTo>
                <a:cubicBezTo>
                  <a:pt x="163" y="122"/>
                  <a:pt x="164" y="122"/>
                  <a:pt x="165" y="121"/>
                </a:cubicBezTo>
                <a:cubicBezTo>
                  <a:pt x="165" y="121"/>
                  <a:pt x="166" y="120"/>
                  <a:pt x="166" y="120"/>
                </a:cubicBezTo>
                <a:cubicBezTo>
                  <a:pt x="167" y="119"/>
                  <a:pt x="167" y="118"/>
                  <a:pt x="166" y="118"/>
                </a:cubicBezTo>
                <a:cubicBezTo>
                  <a:pt x="166" y="117"/>
                  <a:pt x="166" y="116"/>
                  <a:pt x="165" y="116"/>
                </a:cubicBezTo>
                <a:cubicBezTo>
                  <a:pt x="164" y="116"/>
                  <a:pt x="161" y="114"/>
                  <a:pt x="157" y="112"/>
                </a:cubicBezTo>
                <a:cubicBezTo>
                  <a:pt x="158" y="110"/>
                  <a:pt x="158" y="108"/>
                  <a:pt x="159" y="107"/>
                </a:cubicBezTo>
                <a:cubicBezTo>
                  <a:pt x="163" y="107"/>
                  <a:pt x="167" y="108"/>
                  <a:pt x="168" y="108"/>
                </a:cubicBezTo>
                <a:cubicBezTo>
                  <a:pt x="168" y="108"/>
                  <a:pt x="169" y="108"/>
                  <a:pt x="170" y="107"/>
                </a:cubicBezTo>
                <a:cubicBezTo>
                  <a:pt x="170" y="107"/>
                  <a:pt x="171" y="106"/>
                  <a:pt x="171" y="105"/>
                </a:cubicBezTo>
                <a:cubicBezTo>
                  <a:pt x="171" y="105"/>
                  <a:pt x="171" y="104"/>
                  <a:pt x="170" y="103"/>
                </a:cubicBezTo>
                <a:cubicBezTo>
                  <a:pt x="170" y="103"/>
                  <a:pt x="170" y="102"/>
                  <a:pt x="169" y="102"/>
                </a:cubicBezTo>
                <a:cubicBezTo>
                  <a:pt x="168" y="101"/>
                  <a:pt x="164" y="100"/>
                  <a:pt x="161" y="99"/>
                </a:cubicBezTo>
                <a:cubicBezTo>
                  <a:pt x="161" y="97"/>
                  <a:pt x="161" y="95"/>
                  <a:pt x="161" y="94"/>
                </a:cubicBezTo>
                <a:cubicBezTo>
                  <a:pt x="165" y="93"/>
                  <a:pt x="169" y="93"/>
                  <a:pt x="170" y="93"/>
                </a:cubicBezTo>
                <a:cubicBezTo>
                  <a:pt x="171" y="93"/>
                  <a:pt x="171" y="93"/>
                  <a:pt x="172" y="92"/>
                </a:cubicBezTo>
                <a:cubicBezTo>
                  <a:pt x="172" y="92"/>
                  <a:pt x="173" y="91"/>
                  <a:pt x="173" y="90"/>
                </a:cubicBezTo>
                <a:cubicBezTo>
                  <a:pt x="173" y="89"/>
                  <a:pt x="173" y="89"/>
                  <a:pt x="172" y="88"/>
                </a:cubicBezTo>
                <a:cubicBezTo>
                  <a:pt x="172" y="88"/>
                  <a:pt x="171" y="87"/>
                  <a:pt x="170" y="87"/>
                </a:cubicBezTo>
                <a:cubicBezTo>
                  <a:pt x="169" y="87"/>
                  <a:pt x="165" y="87"/>
                  <a:pt x="162" y="86"/>
                </a:cubicBezTo>
                <a:cubicBezTo>
                  <a:pt x="162" y="84"/>
                  <a:pt x="161" y="82"/>
                  <a:pt x="161" y="80"/>
                </a:cubicBezTo>
                <a:cubicBezTo>
                  <a:pt x="165" y="80"/>
                  <a:pt x="169" y="79"/>
                  <a:pt x="170" y="79"/>
                </a:cubicBezTo>
                <a:cubicBezTo>
                  <a:pt x="171" y="78"/>
                  <a:pt x="171" y="78"/>
                  <a:pt x="172" y="77"/>
                </a:cubicBezTo>
                <a:cubicBezTo>
                  <a:pt x="172" y="77"/>
                  <a:pt x="172" y="76"/>
                  <a:pt x="172" y="75"/>
                </a:cubicBezTo>
                <a:cubicBezTo>
                  <a:pt x="172" y="74"/>
                  <a:pt x="172" y="74"/>
                  <a:pt x="171" y="73"/>
                </a:cubicBezTo>
                <a:cubicBezTo>
                  <a:pt x="171" y="73"/>
                  <a:pt x="170" y="72"/>
                  <a:pt x="169" y="73"/>
                </a:cubicBezTo>
                <a:cubicBezTo>
                  <a:pt x="168" y="73"/>
                  <a:pt x="164" y="73"/>
                  <a:pt x="160" y="73"/>
                </a:cubicBezTo>
                <a:cubicBezTo>
                  <a:pt x="160" y="71"/>
                  <a:pt x="160" y="69"/>
                  <a:pt x="159" y="68"/>
                </a:cubicBezTo>
                <a:cubicBezTo>
                  <a:pt x="163" y="66"/>
                  <a:pt x="166" y="64"/>
                  <a:pt x="167" y="64"/>
                </a:cubicBezTo>
                <a:cubicBezTo>
                  <a:pt x="168" y="64"/>
                  <a:pt x="168" y="63"/>
                  <a:pt x="169" y="63"/>
                </a:cubicBezTo>
                <a:cubicBezTo>
                  <a:pt x="169" y="62"/>
                  <a:pt x="169" y="61"/>
                  <a:pt x="169" y="60"/>
                </a:cubicBezTo>
                <a:cubicBezTo>
                  <a:pt x="169" y="60"/>
                  <a:pt x="168" y="59"/>
                  <a:pt x="167" y="59"/>
                </a:cubicBezTo>
                <a:cubicBezTo>
                  <a:pt x="167" y="58"/>
                  <a:pt x="166" y="58"/>
                  <a:pt x="165" y="58"/>
                </a:cubicBezTo>
                <a:cubicBezTo>
                  <a:pt x="165" y="59"/>
                  <a:pt x="161" y="59"/>
                  <a:pt x="157" y="60"/>
                </a:cubicBezTo>
                <a:cubicBezTo>
                  <a:pt x="156" y="59"/>
                  <a:pt x="155" y="57"/>
                  <a:pt x="155" y="55"/>
                </a:cubicBezTo>
                <a:cubicBezTo>
                  <a:pt x="158" y="53"/>
                  <a:pt x="161" y="51"/>
                  <a:pt x="162" y="50"/>
                </a:cubicBezTo>
                <a:cubicBezTo>
                  <a:pt x="163" y="50"/>
                  <a:pt x="163" y="49"/>
                  <a:pt x="163" y="49"/>
                </a:cubicBezTo>
                <a:cubicBezTo>
                  <a:pt x="163" y="48"/>
                  <a:pt x="163" y="47"/>
                  <a:pt x="163" y="46"/>
                </a:cubicBezTo>
                <a:cubicBezTo>
                  <a:pt x="163" y="46"/>
                  <a:pt x="162" y="45"/>
                  <a:pt x="161" y="45"/>
                </a:cubicBezTo>
                <a:cubicBezTo>
                  <a:pt x="161" y="45"/>
                  <a:pt x="160" y="45"/>
                  <a:pt x="159" y="45"/>
                </a:cubicBezTo>
                <a:cubicBezTo>
                  <a:pt x="159" y="45"/>
                  <a:pt x="155" y="47"/>
                  <a:pt x="151" y="48"/>
                </a:cubicBezTo>
                <a:cubicBezTo>
                  <a:pt x="150" y="47"/>
                  <a:pt x="149" y="45"/>
                  <a:pt x="148" y="44"/>
                </a:cubicBezTo>
                <a:cubicBezTo>
                  <a:pt x="151" y="41"/>
                  <a:pt x="154" y="38"/>
                  <a:pt x="155" y="38"/>
                </a:cubicBezTo>
                <a:cubicBezTo>
                  <a:pt x="155" y="37"/>
                  <a:pt x="155" y="36"/>
                  <a:pt x="155" y="36"/>
                </a:cubicBezTo>
                <a:cubicBezTo>
                  <a:pt x="156" y="35"/>
                  <a:pt x="155" y="34"/>
                  <a:pt x="155" y="34"/>
                </a:cubicBezTo>
                <a:cubicBezTo>
                  <a:pt x="154" y="33"/>
                  <a:pt x="154" y="33"/>
                  <a:pt x="153" y="33"/>
                </a:cubicBezTo>
                <a:cubicBezTo>
                  <a:pt x="152" y="32"/>
                  <a:pt x="152" y="32"/>
                  <a:pt x="151" y="33"/>
                </a:cubicBezTo>
                <a:cubicBezTo>
                  <a:pt x="150" y="33"/>
                  <a:pt x="147" y="36"/>
                  <a:pt x="144" y="38"/>
                </a:cubicBezTo>
                <a:cubicBezTo>
                  <a:pt x="142" y="36"/>
                  <a:pt x="141" y="35"/>
                  <a:pt x="140" y="33"/>
                </a:cubicBezTo>
                <a:cubicBezTo>
                  <a:pt x="142" y="30"/>
                  <a:pt x="145" y="27"/>
                  <a:pt x="145" y="26"/>
                </a:cubicBezTo>
                <a:cubicBezTo>
                  <a:pt x="146" y="26"/>
                  <a:pt x="146" y="25"/>
                  <a:pt x="146" y="24"/>
                </a:cubicBezTo>
                <a:cubicBezTo>
                  <a:pt x="146" y="24"/>
                  <a:pt x="145" y="23"/>
                  <a:pt x="145" y="22"/>
                </a:cubicBezTo>
                <a:cubicBezTo>
                  <a:pt x="144" y="22"/>
                  <a:pt x="143" y="22"/>
                  <a:pt x="143" y="22"/>
                </a:cubicBezTo>
                <a:cubicBezTo>
                  <a:pt x="142" y="22"/>
                  <a:pt x="141" y="22"/>
                  <a:pt x="141" y="22"/>
                </a:cubicBezTo>
                <a:cubicBezTo>
                  <a:pt x="140" y="23"/>
                  <a:pt x="137" y="26"/>
                  <a:pt x="134" y="28"/>
                </a:cubicBezTo>
                <a:cubicBezTo>
                  <a:pt x="133" y="27"/>
                  <a:pt x="131" y="26"/>
                  <a:pt x="130" y="25"/>
                </a:cubicBezTo>
                <a:cubicBezTo>
                  <a:pt x="132" y="22"/>
                  <a:pt x="133" y="18"/>
                  <a:pt x="134" y="17"/>
                </a:cubicBezTo>
                <a:cubicBezTo>
                  <a:pt x="134" y="16"/>
                  <a:pt x="134" y="16"/>
                  <a:pt x="134" y="15"/>
                </a:cubicBezTo>
                <a:cubicBezTo>
                  <a:pt x="134" y="14"/>
                  <a:pt x="133" y="14"/>
                  <a:pt x="133" y="13"/>
                </a:cubicBezTo>
                <a:cubicBezTo>
                  <a:pt x="132" y="13"/>
                  <a:pt x="131" y="13"/>
                  <a:pt x="131" y="13"/>
                </a:cubicBezTo>
                <a:cubicBezTo>
                  <a:pt x="130" y="13"/>
                  <a:pt x="129" y="13"/>
                  <a:pt x="129" y="14"/>
                </a:cubicBezTo>
                <a:cubicBezTo>
                  <a:pt x="128" y="15"/>
                  <a:pt x="126" y="18"/>
                  <a:pt x="123" y="21"/>
                </a:cubicBezTo>
                <a:cubicBezTo>
                  <a:pt x="122" y="20"/>
                  <a:pt x="120" y="19"/>
                  <a:pt x="118" y="18"/>
                </a:cubicBezTo>
                <a:cubicBezTo>
                  <a:pt x="120" y="15"/>
                  <a:pt x="121" y="11"/>
                  <a:pt x="121" y="10"/>
                </a:cubicBezTo>
                <a:cubicBezTo>
                  <a:pt x="121" y="9"/>
                  <a:pt x="121" y="8"/>
                  <a:pt x="121" y="8"/>
                </a:cubicBezTo>
                <a:cubicBezTo>
                  <a:pt x="121" y="7"/>
                  <a:pt x="120" y="7"/>
                  <a:pt x="119" y="6"/>
                </a:cubicBezTo>
                <a:cubicBezTo>
                  <a:pt x="119" y="6"/>
                  <a:pt x="118" y="6"/>
                  <a:pt x="117" y="6"/>
                </a:cubicBezTo>
                <a:cubicBezTo>
                  <a:pt x="117" y="6"/>
                  <a:pt x="116" y="7"/>
                  <a:pt x="116" y="8"/>
                </a:cubicBezTo>
                <a:cubicBezTo>
                  <a:pt x="115" y="8"/>
                  <a:pt x="113" y="12"/>
                  <a:pt x="111" y="15"/>
                </a:cubicBezTo>
                <a:cubicBezTo>
                  <a:pt x="110" y="15"/>
                  <a:pt x="108" y="14"/>
                  <a:pt x="106" y="14"/>
                </a:cubicBezTo>
                <a:cubicBezTo>
                  <a:pt x="107" y="10"/>
                  <a:pt x="107" y="6"/>
                  <a:pt x="107" y="5"/>
                </a:cubicBezTo>
                <a:cubicBezTo>
                  <a:pt x="107" y="4"/>
                  <a:pt x="107" y="4"/>
                  <a:pt x="107" y="3"/>
                </a:cubicBezTo>
                <a:cubicBezTo>
                  <a:pt x="106" y="2"/>
                  <a:pt x="106" y="2"/>
                  <a:pt x="105" y="2"/>
                </a:cubicBezTo>
                <a:cubicBezTo>
                  <a:pt x="104" y="2"/>
                  <a:pt x="103" y="2"/>
                  <a:pt x="103" y="2"/>
                </a:cubicBezTo>
                <a:cubicBezTo>
                  <a:pt x="102" y="2"/>
                  <a:pt x="102" y="3"/>
                  <a:pt x="101" y="4"/>
                </a:cubicBezTo>
                <a:cubicBezTo>
                  <a:pt x="101" y="5"/>
                  <a:pt x="100" y="9"/>
                  <a:pt x="99" y="12"/>
                </a:cubicBezTo>
                <a:cubicBezTo>
                  <a:pt x="97" y="12"/>
                  <a:pt x="95" y="12"/>
                  <a:pt x="93" y="11"/>
                </a:cubicBezTo>
                <a:cubicBezTo>
                  <a:pt x="93" y="8"/>
                  <a:pt x="93" y="3"/>
                  <a:pt x="93" y="3"/>
                </a:cubicBezTo>
                <a:cubicBezTo>
                  <a:pt x="93" y="2"/>
                  <a:pt x="92" y="1"/>
                  <a:pt x="92" y="1"/>
                </a:cubicBezTo>
                <a:cubicBezTo>
                  <a:pt x="91" y="0"/>
                  <a:pt x="91" y="0"/>
                  <a:pt x="90" y="0"/>
                </a:cubicBezTo>
                <a:cubicBezTo>
                  <a:pt x="89" y="0"/>
                  <a:pt x="88" y="0"/>
                  <a:pt x="88" y="0"/>
                </a:cubicBezTo>
                <a:cubicBezTo>
                  <a:pt x="87" y="1"/>
                  <a:pt x="87" y="2"/>
                  <a:pt x="87" y="2"/>
                </a:cubicBezTo>
                <a:cubicBezTo>
                  <a:pt x="87" y="3"/>
                  <a:pt x="86" y="7"/>
                  <a:pt x="86" y="11"/>
                </a:cubicBezTo>
                <a:cubicBezTo>
                  <a:pt x="84" y="11"/>
                  <a:pt x="82" y="11"/>
                  <a:pt x="80" y="11"/>
                </a:cubicBezTo>
                <a:cubicBezTo>
                  <a:pt x="79" y="8"/>
                  <a:pt x="78" y="4"/>
                  <a:pt x="78" y="3"/>
                </a:cubicBezTo>
                <a:cubicBezTo>
                  <a:pt x="78" y="2"/>
                  <a:pt x="78" y="1"/>
                  <a:pt x="77" y="1"/>
                </a:cubicBezTo>
                <a:cubicBezTo>
                  <a:pt x="76" y="1"/>
                  <a:pt x="76" y="0"/>
                  <a:pt x="75" y="1"/>
                </a:cubicBezTo>
                <a:cubicBezTo>
                  <a:pt x="74" y="1"/>
                  <a:pt x="73" y="1"/>
                  <a:pt x="73" y="1"/>
                </a:cubicBezTo>
                <a:cubicBezTo>
                  <a:pt x="72" y="2"/>
                  <a:pt x="72" y="3"/>
                  <a:pt x="72" y="3"/>
                </a:cubicBezTo>
                <a:cubicBezTo>
                  <a:pt x="72" y="4"/>
                  <a:pt x="72" y="9"/>
                  <a:pt x="72" y="12"/>
                </a:cubicBezTo>
                <a:cubicBezTo>
                  <a:pt x="71" y="13"/>
                  <a:pt x="69" y="13"/>
                  <a:pt x="67" y="13"/>
                </a:cubicBezTo>
                <a:cubicBezTo>
                  <a:pt x="66" y="10"/>
                  <a:pt x="64" y="6"/>
                  <a:pt x="64" y="5"/>
                </a:cubicBezTo>
                <a:cubicBezTo>
                  <a:pt x="63" y="5"/>
                  <a:pt x="63" y="4"/>
                  <a:pt x="62" y="4"/>
                </a:cubicBezTo>
                <a:cubicBezTo>
                  <a:pt x="62" y="4"/>
                  <a:pt x="61" y="4"/>
                  <a:pt x="60" y="4"/>
                </a:cubicBezTo>
                <a:cubicBezTo>
                  <a:pt x="59" y="4"/>
                  <a:pt x="59" y="4"/>
                  <a:pt x="58" y="5"/>
                </a:cubicBezTo>
                <a:cubicBezTo>
                  <a:pt x="58" y="6"/>
                  <a:pt x="58" y="6"/>
                  <a:pt x="58" y="7"/>
                </a:cubicBezTo>
                <a:cubicBezTo>
                  <a:pt x="58" y="8"/>
                  <a:pt x="59" y="12"/>
                  <a:pt x="60" y="16"/>
                </a:cubicBezTo>
                <a:cubicBezTo>
                  <a:pt x="58" y="16"/>
                  <a:pt x="56" y="17"/>
                  <a:pt x="55" y="18"/>
                </a:cubicBezTo>
                <a:cubicBezTo>
                  <a:pt x="53" y="15"/>
                  <a:pt x="50" y="11"/>
                  <a:pt x="50" y="10"/>
                </a:cubicBezTo>
                <a:cubicBezTo>
                  <a:pt x="50" y="10"/>
                  <a:pt x="49" y="9"/>
                  <a:pt x="48" y="9"/>
                </a:cubicBezTo>
                <a:cubicBezTo>
                  <a:pt x="48" y="9"/>
                  <a:pt x="47" y="9"/>
                  <a:pt x="46" y="10"/>
                </a:cubicBezTo>
                <a:cubicBezTo>
                  <a:pt x="46" y="10"/>
                  <a:pt x="45" y="10"/>
                  <a:pt x="45" y="11"/>
                </a:cubicBezTo>
                <a:cubicBezTo>
                  <a:pt x="44" y="12"/>
                  <a:pt x="44" y="13"/>
                  <a:pt x="45" y="13"/>
                </a:cubicBezTo>
                <a:cubicBezTo>
                  <a:pt x="45" y="14"/>
                  <a:pt x="47" y="18"/>
                  <a:pt x="48" y="21"/>
                </a:cubicBezTo>
                <a:cubicBezTo>
                  <a:pt x="46" y="22"/>
                  <a:pt x="45" y="23"/>
                  <a:pt x="43" y="24"/>
                </a:cubicBezTo>
                <a:cubicBezTo>
                  <a:pt x="41" y="22"/>
                  <a:pt x="38" y="19"/>
                  <a:pt x="37" y="18"/>
                </a:cubicBezTo>
                <a:cubicBezTo>
                  <a:pt x="37" y="17"/>
                  <a:pt x="36" y="17"/>
                  <a:pt x="35" y="17"/>
                </a:cubicBezTo>
                <a:cubicBezTo>
                  <a:pt x="35" y="17"/>
                  <a:pt x="34" y="17"/>
                  <a:pt x="33" y="18"/>
                </a:cubicBezTo>
                <a:cubicBezTo>
                  <a:pt x="33" y="18"/>
                  <a:pt x="32" y="19"/>
                  <a:pt x="32" y="20"/>
                </a:cubicBezTo>
                <a:cubicBezTo>
                  <a:pt x="32" y="20"/>
                  <a:pt x="32" y="21"/>
                  <a:pt x="33" y="22"/>
                </a:cubicBezTo>
                <a:cubicBezTo>
                  <a:pt x="33" y="22"/>
                  <a:pt x="35" y="26"/>
                  <a:pt x="37" y="29"/>
                </a:cubicBezTo>
                <a:cubicBezTo>
                  <a:pt x="36" y="30"/>
                  <a:pt x="35" y="32"/>
                  <a:pt x="33" y="33"/>
                </a:cubicBezTo>
                <a:cubicBezTo>
                  <a:pt x="30" y="30"/>
                  <a:pt x="27" y="28"/>
                  <a:pt x="26" y="27"/>
                </a:cubicBezTo>
                <a:cubicBezTo>
                  <a:pt x="26" y="27"/>
                  <a:pt x="25" y="27"/>
                  <a:pt x="24" y="27"/>
                </a:cubicBezTo>
                <a:cubicBezTo>
                  <a:pt x="23" y="27"/>
                  <a:pt x="23" y="27"/>
                  <a:pt x="22" y="28"/>
                </a:cubicBezTo>
                <a:cubicBezTo>
                  <a:pt x="22" y="28"/>
                  <a:pt x="22" y="29"/>
                  <a:pt x="22" y="30"/>
                </a:cubicBezTo>
                <a:cubicBezTo>
                  <a:pt x="22" y="31"/>
                  <a:pt x="22" y="31"/>
                  <a:pt x="22" y="32"/>
                </a:cubicBezTo>
                <a:cubicBezTo>
                  <a:pt x="23" y="33"/>
                  <a:pt x="26" y="36"/>
                  <a:pt x="28" y="38"/>
                </a:cubicBezTo>
                <a:cubicBezTo>
                  <a:pt x="27" y="40"/>
                  <a:pt x="26" y="41"/>
                  <a:pt x="25" y="43"/>
                </a:cubicBezTo>
                <a:cubicBezTo>
                  <a:pt x="21" y="41"/>
                  <a:pt x="18" y="39"/>
                  <a:pt x="17" y="39"/>
                </a:cubicBezTo>
                <a:cubicBezTo>
                  <a:pt x="16" y="38"/>
                  <a:pt x="15" y="38"/>
                  <a:pt x="15" y="39"/>
                </a:cubicBezTo>
                <a:cubicBezTo>
                  <a:pt x="14" y="39"/>
                  <a:pt x="14" y="39"/>
                  <a:pt x="13" y="40"/>
                </a:cubicBezTo>
                <a:cubicBezTo>
                  <a:pt x="13" y="41"/>
                  <a:pt x="13" y="41"/>
                  <a:pt x="13" y="42"/>
                </a:cubicBezTo>
                <a:cubicBezTo>
                  <a:pt x="13" y="43"/>
                  <a:pt x="13" y="43"/>
                  <a:pt x="14" y="44"/>
                </a:cubicBezTo>
                <a:cubicBezTo>
                  <a:pt x="14" y="44"/>
                  <a:pt x="18" y="47"/>
                  <a:pt x="21" y="49"/>
                </a:cubicBezTo>
                <a:cubicBezTo>
                  <a:pt x="20" y="51"/>
                  <a:pt x="19" y="53"/>
                  <a:pt x="18" y="54"/>
                </a:cubicBezTo>
                <a:cubicBezTo>
                  <a:pt x="15" y="53"/>
                  <a:pt x="11" y="52"/>
                  <a:pt x="10" y="52"/>
                </a:cubicBezTo>
                <a:cubicBezTo>
                  <a:pt x="9" y="51"/>
                  <a:pt x="8" y="51"/>
                  <a:pt x="8" y="52"/>
                </a:cubicBezTo>
                <a:cubicBezTo>
                  <a:pt x="7" y="52"/>
                  <a:pt x="6" y="53"/>
                  <a:pt x="6" y="53"/>
                </a:cubicBezTo>
                <a:cubicBezTo>
                  <a:pt x="6" y="54"/>
                  <a:pt x="6" y="55"/>
                  <a:pt x="6" y="55"/>
                </a:cubicBezTo>
                <a:cubicBezTo>
                  <a:pt x="6" y="56"/>
                  <a:pt x="7" y="57"/>
                  <a:pt x="7" y="57"/>
                </a:cubicBezTo>
                <a:cubicBezTo>
                  <a:pt x="8" y="57"/>
                  <a:pt x="12" y="60"/>
                  <a:pt x="15" y="61"/>
                </a:cubicBezTo>
                <a:cubicBezTo>
                  <a:pt x="15" y="63"/>
                  <a:pt x="14" y="65"/>
                  <a:pt x="14" y="67"/>
                </a:cubicBezTo>
                <a:cubicBezTo>
                  <a:pt x="10" y="66"/>
                  <a:pt x="6" y="65"/>
                  <a:pt x="5" y="65"/>
                </a:cubicBezTo>
                <a:cubicBezTo>
                  <a:pt x="4" y="65"/>
                  <a:pt x="3" y="66"/>
                  <a:pt x="3" y="66"/>
                </a:cubicBezTo>
                <a:cubicBezTo>
                  <a:pt x="2" y="66"/>
                  <a:pt x="2" y="67"/>
                  <a:pt x="2" y="68"/>
                </a:cubicBezTo>
                <a:cubicBezTo>
                  <a:pt x="1" y="69"/>
                  <a:pt x="2" y="69"/>
                  <a:pt x="2" y="70"/>
                </a:cubicBezTo>
                <a:cubicBezTo>
                  <a:pt x="2" y="71"/>
                  <a:pt x="3" y="71"/>
                  <a:pt x="3" y="71"/>
                </a:cubicBezTo>
                <a:cubicBezTo>
                  <a:pt x="4" y="72"/>
                  <a:pt x="8" y="73"/>
                  <a:pt x="12" y="74"/>
                </a:cubicBezTo>
                <a:cubicBezTo>
                  <a:pt x="12" y="76"/>
                  <a:pt x="11" y="78"/>
                  <a:pt x="11" y="79"/>
                </a:cubicBezTo>
                <a:cubicBezTo>
                  <a:pt x="7" y="80"/>
                  <a:pt x="3" y="80"/>
                  <a:pt x="2" y="80"/>
                </a:cubicBezTo>
                <a:cubicBezTo>
                  <a:pt x="2" y="80"/>
                  <a:pt x="1" y="80"/>
                  <a:pt x="0" y="81"/>
                </a:cubicBezTo>
                <a:cubicBezTo>
                  <a:pt x="0" y="81"/>
                  <a:pt x="0" y="82"/>
                  <a:pt x="0" y="83"/>
                </a:cubicBezTo>
                <a:cubicBezTo>
                  <a:pt x="0" y="84"/>
                  <a:pt x="0" y="84"/>
                  <a:pt x="0" y="85"/>
                </a:cubicBezTo>
                <a:cubicBezTo>
                  <a:pt x="1" y="85"/>
                  <a:pt x="1" y="86"/>
                  <a:pt x="2" y="86"/>
                </a:cubicBezTo>
                <a:cubicBezTo>
                  <a:pt x="3" y="86"/>
                  <a:pt x="7" y="87"/>
                  <a:pt x="11" y="87"/>
                </a:cubicBezTo>
                <a:cubicBezTo>
                  <a:pt x="11" y="89"/>
                  <a:pt x="11" y="91"/>
                  <a:pt x="11" y="93"/>
                </a:cubicBezTo>
                <a:cubicBezTo>
                  <a:pt x="7" y="93"/>
                  <a:pt x="3" y="94"/>
                  <a:pt x="3" y="95"/>
                </a:cubicBezTo>
                <a:cubicBezTo>
                  <a:pt x="2" y="95"/>
                  <a:pt x="1" y="95"/>
                  <a:pt x="1" y="96"/>
                </a:cubicBezTo>
                <a:cubicBezTo>
                  <a:pt x="0" y="96"/>
                  <a:pt x="0" y="97"/>
                  <a:pt x="0" y="98"/>
                </a:cubicBezTo>
                <a:cubicBezTo>
                  <a:pt x="0" y="99"/>
                  <a:pt x="1" y="99"/>
                  <a:pt x="1" y="100"/>
                </a:cubicBezTo>
                <a:cubicBezTo>
                  <a:pt x="2" y="100"/>
                  <a:pt x="3" y="101"/>
                  <a:pt x="3" y="101"/>
                </a:cubicBezTo>
                <a:cubicBezTo>
                  <a:pt x="4" y="100"/>
                  <a:pt x="8" y="100"/>
                  <a:pt x="12" y="100"/>
                </a:cubicBezTo>
                <a:cubicBezTo>
                  <a:pt x="12" y="102"/>
                  <a:pt x="13" y="104"/>
                  <a:pt x="13" y="106"/>
                </a:cubicBezTo>
                <a:cubicBezTo>
                  <a:pt x="10" y="107"/>
                  <a:pt x="6" y="109"/>
                  <a:pt x="5" y="109"/>
                </a:cubicBezTo>
                <a:cubicBezTo>
                  <a:pt x="4" y="109"/>
                  <a:pt x="4" y="110"/>
                  <a:pt x="4" y="111"/>
                </a:cubicBezTo>
                <a:cubicBezTo>
                  <a:pt x="3" y="111"/>
                  <a:pt x="3" y="112"/>
                  <a:pt x="4" y="113"/>
                </a:cubicBezTo>
                <a:cubicBezTo>
                  <a:pt x="4" y="113"/>
                  <a:pt x="4" y="114"/>
                  <a:pt x="5" y="114"/>
                </a:cubicBezTo>
                <a:cubicBezTo>
                  <a:pt x="6" y="115"/>
                  <a:pt x="6" y="115"/>
                  <a:pt x="7" y="115"/>
                </a:cubicBezTo>
                <a:cubicBezTo>
                  <a:pt x="8" y="115"/>
                  <a:pt x="12" y="114"/>
                  <a:pt x="16" y="113"/>
                </a:cubicBezTo>
                <a:cubicBezTo>
                  <a:pt x="16" y="115"/>
                  <a:pt x="17" y="116"/>
                  <a:pt x="18" y="118"/>
                </a:cubicBezTo>
                <a:cubicBezTo>
                  <a:pt x="15" y="120"/>
                  <a:pt x="11" y="122"/>
                  <a:pt x="10" y="123"/>
                </a:cubicBezTo>
                <a:cubicBezTo>
                  <a:pt x="10" y="123"/>
                  <a:pt x="9" y="124"/>
                  <a:pt x="9" y="124"/>
                </a:cubicBezTo>
                <a:cubicBezTo>
                  <a:pt x="9" y="125"/>
                  <a:pt x="9" y="126"/>
                  <a:pt x="9" y="127"/>
                </a:cubicBezTo>
                <a:cubicBezTo>
                  <a:pt x="10" y="127"/>
                  <a:pt x="10" y="128"/>
                  <a:pt x="11" y="128"/>
                </a:cubicBezTo>
                <a:cubicBezTo>
                  <a:pt x="12" y="128"/>
                  <a:pt x="12" y="128"/>
                  <a:pt x="13" y="128"/>
                </a:cubicBezTo>
                <a:cubicBezTo>
                  <a:pt x="14" y="128"/>
                  <a:pt x="18" y="126"/>
                  <a:pt x="21" y="125"/>
                </a:cubicBezTo>
                <a:cubicBezTo>
                  <a:pt x="22" y="126"/>
                  <a:pt x="23" y="128"/>
                  <a:pt x="24" y="129"/>
                </a:cubicBezTo>
                <a:cubicBezTo>
                  <a:pt x="21" y="132"/>
                  <a:pt x="18" y="135"/>
                  <a:pt x="18" y="135"/>
                </a:cubicBezTo>
                <a:cubicBezTo>
                  <a:pt x="17" y="136"/>
                  <a:pt x="17" y="137"/>
                  <a:pt x="17" y="137"/>
                </a:cubicBezTo>
                <a:cubicBezTo>
                  <a:pt x="17" y="138"/>
                  <a:pt x="17" y="139"/>
                  <a:pt x="18" y="139"/>
                </a:cubicBezTo>
                <a:cubicBezTo>
                  <a:pt x="18" y="140"/>
                  <a:pt x="19" y="140"/>
                  <a:pt x="19" y="140"/>
                </a:cubicBezTo>
                <a:cubicBezTo>
                  <a:pt x="20" y="141"/>
                  <a:pt x="21" y="141"/>
                  <a:pt x="21" y="140"/>
                </a:cubicBezTo>
                <a:cubicBezTo>
                  <a:pt x="22" y="140"/>
                  <a:pt x="26" y="137"/>
                  <a:pt x="29" y="135"/>
                </a:cubicBezTo>
                <a:cubicBezTo>
                  <a:pt x="30" y="137"/>
                  <a:pt x="31" y="138"/>
                  <a:pt x="33" y="140"/>
                </a:cubicBezTo>
                <a:cubicBezTo>
                  <a:pt x="30" y="143"/>
                  <a:pt x="28" y="146"/>
                  <a:pt x="27" y="147"/>
                </a:cubicBezTo>
                <a:cubicBezTo>
                  <a:pt x="27" y="147"/>
                  <a:pt x="27" y="148"/>
                  <a:pt x="27" y="149"/>
                </a:cubicBezTo>
                <a:cubicBezTo>
                  <a:pt x="27" y="149"/>
                  <a:pt x="27" y="150"/>
                  <a:pt x="28" y="151"/>
                </a:cubicBezTo>
                <a:cubicBezTo>
                  <a:pt x="28" y="151"/>
                  <a:pt x="29" y="151"/>
                  <a:pt x="30" y="151"/>
                </a:cubicBezTo>
                <a:cubicBezTo>
                  <a:pt x="30" y="151"/>
                  <a:pt x="31" y="151"/>
                  <a:pt x="32" y="151"/>
                </a:cubicBezTo>
                <a:cubicBezTo>
                  <a:pt x="32" y="150"/>
                  <a:pt x="35" y="147"/>
                  <a:pt x="38" y="145"/>
                </a:cubicBezTo>
                <a:cubicBezTo>
                  <a:pt x="40" y="146"/>
                  <a:pt x="41" y="147"/>
                  <a:pt x="43" y="148"/>
                </a:cubicBezTo>
                <a:cubicBezTo>
                  <a:pt x="41" y="151"/>
                  <a:pt x="39" y="155"/>
                  <a:pt x="39" y="156"/>
                </a:cubicBezTo>
                <a:cubicBezTo>
                  <a:pt x="38" y="157"/>
                  <a:pt x="38" y="157"/>
                  <a:pt x="38" y="158"/>
                </a:cubicBezTo>
                <a:cubicBezTo>
                  <a:pt x="39" y="159"/>
                  <a:pt x="39" y="159"/>
                  <a:pt x="40" y="160"/>
                </a:cubicBezTo>
                <a:cubicBezTo>
                  <a:pt x="40" y="160"/>
                  <a:pt x="41" y="160"/>
                  <a:pt x="42" y="160"/>
                </a:cubicBezTo>
                <a:cubicBezTo>
                  <a:pt x="42" y="160"/>
                  <a:pt x="43" y="160"/>
                  <a:pt x="44" y="159"/>
                </a:cubicBezTo>
                <a:cubicBezTo>
                  <a:pt x="44" y="159"/>
                  <a:pt x="47" y="155"/>
                  <a:pt x="49" y="152"/>
                </a:cubicBezTo>
                <a:cubicBezTo>
                  <a:pt x="51" y="153"/>
                  <a:pt x="52" y="154"/>
                  <a:pt x="54" y="155"/>
                </a:cubicBezTo>
                <a:cubicBezTo>
                  <a:pt x="53" y="158"/>
                  <a:pt x="52" y="162"/>
                  <a:pt x="51" y="163"/>
                </a:cubicBezTo>
                <a:cubicBezTo>
                  <a:pt x="51" y="164"/>
                  <a:pt x="51" y="165"/>
                  <a:pt x="52" y="165"/>
                </a:cubicBezTo>
                <a:cubicBezTo>
                  <a:pt x="52" y="166"/>
                  <a:pt x="52" y="166"/>
                  <a:pt x="53" y="167"/>
                </a:cubicBezTo>
                <a:cubicBezTo>
                  <a:pt x="54" y="167"/>
                  <a:pt x="55" y="167"/>
                  <a:pt x="55" y="167"/>
                </a:cubicBezTo>
                <a:cubicBezTo>
                  <a:pt x="56" y="167"/>
                  <a:pt x="56" y="166"/>
                  <a:pt x="57" y="166"/>
                </a:cubicBezTo>
                <a:cubicBezTo>
                  <a:pt x="57" y="165"/>
                  <a:pt x="59" y="161"/>
                  <a:pt x="61" y="158"/>
                </a:cubicBezTo>
                <a:cubicBezTo>
                  <a:pt x="63" y="158"/>
                  <a:pt x="64" y="159"/>
                  <a:pt x="66" y="159"/>
                </a:cubicBezTo>
                <a:cubicBezTo>
                  <a:pt x="66" y="163"/>
                  <a:pt x="65" y="167"/>
                  <a:pt x="65" y="168"/>
                </a:cubicBezTo>
                <a:cubicBezTo>
                  <a:pt x="65" y="169"/>
                  <a:pt x="65" y="170"/>
                  <a:pt x="66" y="170"/>
                </a:cubicBezTo>
                <a:cubicBezTo>
                  <a:pt x="66" y="171"/>
                  <a:pt x="67" y="171"/>
                  <a:pt x="67" y="171"/>
                </a:cubicBezTo>
                <a:cubicBezTo>
                  <a:pt x="68" y="171"/>
                  <a:pt x="69" y="171"/>
                  <a:pt x="70" y="171"/>
                </a:cubicBezTo>
                <a:cubicBezTo>
                  <a:pt x="70" y="171"/>
                  <a:pt x="71" y="170"/>
                  <a:pt x="71" y="169"/>
                </a:cubicBezTo>
                <a:cubicBezTo>
                  <a:pt x="71" y="169"/>
                  <a:pt x="72" y="165"/>
                  <a:pt x="74" y="161"/>
                </a:cubicBezTo>
                <a:cubicBezTo>
                  <a:pt x="75" y="161"/>
                  <a:pt x="77" y="162"/>
                  <a:pt x="79" y="162"/>
                </a:cubicBezTo>
                <a:cubicBezTo>
                  <a:pt x="79" y="166"/>
                  <a:pt x="80" y="170"/>
                  <a:pt x="80" y="171"/>
                </a:cubicBezTo>
                <a:cubicBezTo>
                  <a:pt x="80" y="171"/>
                  <a:pt x="80" y="172"/>
                  <a:pt x="80" y="172"/>
                </a:cubicBezTo>
                <a:cubicBezTo>
                  <a:pt x="81" y="173"/>
                  <a:pt x="82" y="173"/>
                  <a:pt x="82" y="173"/>
                </a:cubicBezTo>
                <a:cubicBezTo>
                  <a:pt x="83" y="173"/>
                  <a:pt x="84" y="173"/>
                  <a:pt x="84" y="173"/>
                </a:cubicBezTo>
                <a:cubicBezTo>
                  <a:pt x="85" y="172"/>
                  <a:pt x="85" y="172"/>
                  <a:pt x="86" y="171"/>
                </a:cubicBezTo>
                <a:cubicBezTo>
                  <a:pt x="86" y="170"/>
                  <a:pt x="86" y="166"/>
                  <a:pt x="87" y="162"/>
                </a:cubicBezTo>
                <a:cubicBezTo>
                  <a:pt x="89" y="162"/>
                  <a:pt x="90" y="162"/>
                  <a:pt x="92" y="162"/>
                </a:cubicBezTo>
                <a:cubicBezTo>
                  <a:pt x="93" y="166"/>
                  <a:pt x="94" y="170"/>
                  <a:pt x="94" y="170"/>
                </a:cubicBezTo>
                <a:cubicBezTo>
                  <a:pt x="94" y="171"/>
                  <a:pt x="95" y="172"/>
                  <a:pt x="95" y="172"/>
                </a:cubicBezTo>
                <a:cubicBezTo>
                  <a:pt x="96" y="172"/>
                  <a:pt x="97" y="173"/>
                  <a:pt x="98" y="173"/>
                </a:cubicBezTo>
                <a:cubicBezTo>
                  <a:pt x="98" y="172"/>
                  <a:pt x="99" y="172"/>
                  <a:pt x="99" y="172"/>
                </a:cubicBezTo>
                <a:cubicBezTo>
                  <a:pt x="100" y="171"/>
                  <a:pt x="100" y="170"/>
                  <a:pt x="100" y="170"/>
                </a:cubicBezTo>
                <a:cubicBezTo>
                  <a:pt x="100" y="169"/>
                  <a:pt x="100" y="165"/>
                  <a:pt x="100" y="161"/>
                </a:cubicBezTo>
                <a:cubicBezTo>
                  <a:pt x="102" y="160"/>
                  <a:pt x="103" y="160"/>
                  <a:pt x="105" y="160"/>
                </a:cubicBezTo>
                <a:cubicBezTo>
                  <a:pt x="107" y="163"/>
                  <a:pt x="108" y="167"/>
                  <a:pt x="109" y="168"/>
                </a:cubicBezTo>
                <a:cubicBezTo>
                  <a:pt x="109" y="168"/>
                  <a:pt x="110" y="169"/>
                  <a:pt x="110" y="169"/>
                </a:cubicBezTo>
                <a:cubicBezTo>
                  <a:pt x="111" y="170"/>
                  <a:pt x="112" y="170"/>
                  <a:pt x="112" y="169"/>
                </a:cubicBezTo>
                <a:cubicBezTo>
                  <a:pt x="113" y="169"/>
                  <a:pt x="114" y="169"/>
                  <a:pt x="114" y="168"/>
                </a:cubicBezTo>
                <a:cubicBezTo>
                  <a:pt x="114" y="167"/>
                  <a:pt x="115" y="167"/>
                  <a:pt x="114" y="166"/>
                </a:cubicBezTo>
                <a:cubicBezTo>
                  <a:pt x="114" y="165"/>
                  <a:pt x="113" y="161"/>
                  <a:pt x="113" y="157"/>
                </a:cubicBezTo>
                <a:cubicBezTo>
                  <a:pt x="114" y="157"/>
                  <a:pt x="116" y="156"/>
                  <a:pt x="118" y="155"/>
                </a:cubicBezTo>
                <a:cubicBezTo>
                  <a:pt x="120" y="158"/>
                  <a:pt x="122" y="162"/>
                  <a:pt x="122" y="1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21" name="Freeform 8"/>
          <p:cNvSpPr>
            <a:spLocks noEditPoints="1"/>
          </p:cNvSpPr>
          <p:nvPr/>
        </p:nvSpPr>
        <p:spPr bwMode="auto">
          <a:xfrm>
            <a:off x="17723" y="5425459"/>
            <a:ext cx="1409272" cy="1413497"/>
          </a:xfrm>
          <a:custGeom>
            <a:avLst/>
            <a:gdLst>
              <a:gd name="T0" fmla="*/ 287 w 299"/>
              <a:gd name="T1" fmla="*/ 118 h 300"/>
              <a:gd name="T2" fmla="*/ 242 w 299"/>
              <a:gd name="T3" fmla="*/ 95 h 300"/>
              <a:gd name="T4" fmla="*/ 270 w 299"/>
              <a:gd name="T5" fmla="*/ 64 h 300"/>
              <a:gd name="T6" fmla="*/ 261 w 299"/>
              <a:gd name="T7" fmla="*/ 52 h 300"/>
              <a:gd name="T8" fmla="*/ 225 w 299"/>
              <a:gd name="T9" fmla="*/ 72 h 300"/>
              <a:gd name="T10" fmla="*/ 212 w 299"/>
              <a:gd name="T11" fmla="*/ 23 h 300"/>
              <a:gd name="T12" fmla="*/ 205 w 299"/>
              <a:gd name="T13" fmla="*/ 10 h 300"/>
              <a:gd name="T14" fmla="*/ 191 w 299"/>
              <a:gd name="T15" fmla="*/ 15 h 300"/>
              <a:gd name="T16" fmla="*/ 148 w 299"/>
              <a:gd name="T17" fmla="*/ 39 h 300"/>
              <a:gd name="T18" fmla="*/ 136 w 299"/>
              <a:gd name="T19" fmla="*/ 2 h 300"/>
              <a:gd name="T20" fmla="*/ 120 w 299"/>
              <a:gd name="T21" fmla="*/ 4 h 300"/>
              <a:gd name="T22" fmla="*/ 119 w 299"/>
              <a:gd name="T23" fmla="*/ 43 h 300"/>
              <a:gd name="T24" fmla="*/ 71 w 299"/>
              <a:gd name="T25" fmla="*/ 32 h 300"/>
              <a:gd name="T26" fmla="*/ 56 w 299"/>
              <a:gd name="T27" fmla="*/ 31 h 300"/>
              <a:gd name="T28" fmla="*/ 53 w 299"/>
              <a:gd name="T29" fmla="*/ 46 h 300"/>
              <a:gd name="T30" fmla="*/ 55 w 299"/>
              <a:gd name="T31" fmla="*/ 96 h 300"/>
              <a:gd name="T32" fmla="*/ 15 w 299"/>
              <a:gd name="T33" fmla="*/ 88 h 300"/>
              <a:gd name="T34" fmla="*/ 9 w 299"/>
              <a:gd name="T35" fmla="*/ 102 h 300"/>
              <a:gd name="T36" fmla="*/ 44 w 299"/>
              <a:gd name="T37" fmla="*/ 124 h 300"/>
              <a:gd name="T38" fmla="*/ 8 w 299"/>
              <a:gd name="T39" fmla="*/ 159 h 300"/>
              <a:gd name="T40" fmla="*/ 0 w 299"/>
              <a:gd name="T41" fmla="*/ 171 h 300"/>
              <a:gd name="T42" fmla="*/ 12 w 299"/>
              <a:gd name="T43" fmla="*/ 181 h 300"/>
              <a:gd name="T44" fmla="*/ 56 w 299"/>
              <a:gd name="T45" fmla="*/ 205 h 300"/>
              <a:gd name="T46" fmla="*/ 28 w 299"/>
              <a:gd name="T47" fmla="*/ 236 h 300"/>
              <a:gd name="T48" fmla="*/ 38 w 299"/>
              <a:gd name="T49" fmla="*/ 248 h 300"/>
              <a:gd name="T50" fmla="*/ 73 w 299"/>
              <a:gd name="T51" fmla="*/ 228 h 300"/>
              <a:gd name="T52" fmla="*/ 86 w 299"/>
              <a:gd name="T53" fmla="*/ 276 h 300"/>
              <a:gd name="T54" fmla="*/ 93 w 299"/>
              <a:gd name="T55" fmla="*/ 290 h 300"/>
              <a:gd name="T56" fmla="*/ 108 w 299"/>
              <a:gd name="T57" fmla="*/ 285 h 300"/>
              <a:gd name="T58" fmla="*/ 151 w 299"/>
              <a:gd name="T59" fmla="*/ 261 h 300"/>
              <a:gd name="T60" fmla="*/ 163 w 299"/>
              <a:gd name="T61" fmla="*/ 298 h 300"/>
              <a:gd name="T62" fmla="*/ 178 w 299"/>
              <a:gd name="T63" fmla="*/ 296 h 300"/>
              <a:gd name="T64" fmla="*/ 179 w 299"/>
              <a:gd name="T65" fmla="*/ 257 h 300"/>
              <a:gd name="T66" fmla="*/ 227 w 299"/>
              <a:gd name="T67" fmla="*/ 268 h 300"/>
              <a:gd name="T68" fmla="*/ 242 w 299"/>
              <a:gd name="T69" fmla="*/ 269 h 300"/>
              <a:gd name="T70" fmla="*/ 245 w 299"/>
              <a:gd name="T71" fmla="*/ 254 h 300"/>
              <a:gd name="T72" fmla="*/ 244 w 299"/>
              <a:gd name="T73" fmla="*/ 204 h 300"/>
              <a:gd name="T74" fmla="*/ 284 w 299"/>
              <a:gd name="T75" fmla="*/ 212 h 300"/>
              <a:gd name="T76" fmla="*/ 289 w 299"/>
              <a:gd name="T77" fmla="*/ 198 h 300"/>
              <a:gd name="T78" fmla="*/ 254 w 299"/>
              <a:gd name="T79" fmla="*/ 176 h 300"/>
              <a:gd name="T80" fmla="*/ 290 w 299"/>
              <a:gd name="T81" fmla="*/ 141 h 300"/>
              <a:gd name="T82" fmla="*/ 298 w 299"/>
              <a:gd name="T83" fmla="*/ 129 h 300"/>
              <a:gd name="T84" fmla="*/ 161 w 299"/>
              <a:gd name="T85" fmla="*/ 231 h 300"/>
              <a:gd name="T86" fmla="*/ 138 w 299"/>
              <a:gd name="T87" fmla="*/ 69 h 300"/>
              <a:gd name="T88" fmla="*/ 161 w 299"/>
              <a:gd name="T89" fmla="*/ 23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300">
                <a:moveTo>
                  <a:pt x="294" y="121"/>
                </a:moveTo>
                <a:cubicBezTo>
                  <a:pt x="292" y="120"/>
                  <a:pt x="290" y="118"/>
                  <a:pt x="287" y="118"/>
                </a:cubicBezTo>
                <a:cubicBezTo>
                  <a:pt x="283" y="119"/>
                  <a:pt x="267" y="119"/>
                  <a:pt x="252" y="120"/>
                </a:cubicBezTo>
                <a:cubicBezTo>
                  <a:pt x="250" y="111"/>
                  <a:pt x="247" y="103"/>
                  <a:pt x="242" y="95"/>
                </a:cubicBezTo>
                <a:cubicBezTo>
                  <a:pt x="253" y="85"/>
                  <a:pt x="265" y="74"/>
                  <a:pt x="267" y="72"/>
                </a:cubicBezTo>
                <a:cubicBezTo>
                  <a:pt x="269" y="70"/>
                  <a:pt x="270" y="67"/>
                  <a:pt x="270" y="64"/>
                </a:cubicBezTo>
                <a:cubicBezTo>
                  <a:pt x="270" y="62"/>
                  <a:pt x="269" y="59"/>
                  <a:pt x="268" y="57"/>
                </a:cubicBezTo>
                <a:cubicBezTo>
                  <a:pt x="266" y="54"/>
                  <a:pt x="263" y="53"/>
                  <a:pt x="261" y="52"/>
                </a:cubicBezTo>
                <a:cubicBezTo>
                  <a:pt x="258" y="52"/>
                  <a:pt x="255" y="52"/>
                  <a:pt x="253" y="54"/>
                </a:cubicBezTo>
                <a:cubicBezTo>
                  <a:pt x="250" y="56"/>
                  <a:pt x="237" y="64"/>
                  <a:pt x="225" y="72"/>
                </a:cubicBezTo>
                <a:cubicBezTo>
                  <a:pt x="218" y="65"/>
                  <a:pt x="211" y="59"/>
                  <a:pt x="203" y="54"/>
                </a:cubicBezTo>
                <a:cubicBezTo>
                  <a:pt x="207" y="41"/>
                  <a:pt x="211" y="26"/>
                  <a:pt x="212" y="23"/>
                </a:cubicBezTo>
                <a:cubicBezTo>
                  <a:pt x="213" y="21"/>
                  <a:pt x="212" y="18"/>
                  <a:pt x="211" y="15"/>
                </a:cubicBezTo>
                <a:cubicBezTo>
                  <a:pt x="210" y="13"/>
                  <a:pt x="208" y="11"/>
                  <a:pt x="205" y="10"/>
                </a:cubicBezTo>
                <a:cubicBezTo>
                  <a:pt x="202" y="9"/>
                  <a:pt x="200" y="9"/>
                  <a:pt x="197" y="10"/>
                </a:cubicBezTo>
                <a:cubicBezTo>
                  <a:pt x="194" y="10"/>
                  <a:pt x="192" y="12"/>
                  <a:pt x="191" y="15"/>
                </a:cubicBezTo>
                <a:cubicBezTo>
                  <a:pt x="189" y="18"/>
                  <a:pt x="183" y="30"/>
                  <a:pt x="176" y="43"/>
                </a:cubicBezTo>
                <a:cubicBezTo>
                  <a:pt x="167" y="40"/>
                  <a:pt x="158" y="39"/>
                  <a:pt x="148" y="39"/>
                </a:cubicBezTo>
                <a:cubicBezTo>
                  <a:pt x="145" y="25"/>
                  <a:pt x="141" y="12"/>
                  <a:pt x="141" y="9"/>
                </a:cubicBezTo>
                <a:cubicBezTo>
                  <a:pt x="140" y="6"/>
                  <a:pt x="138" y="4"/>
                  <a:pt x="136" y="2"/>
                </a:cubicBezTo>
                <a:cubicBezTo>
                  <a:pt x="133" y="1"/>
                  <a:pt x="131" y="0"/>
                  <a:pt x="128" y="1"/>
                </a:cubicBezTo>
                <a:cubicBezTo>
                  <a:pt x="125" y="1"/>
                  <a:pt x="122" y="2"/>
                  <a:pt x="120" y="4"/>
                </a:cubicBezTo>
                <a:cubicBezTo>
                  <a:pt x="119" y="6"/>
                  <a:pt x="118" y="9"/>
                  <a:pt x="118" y="12"/>
                </a:cubicBezTo>
                <a:cubicBezTo>
                  <a:pt x="118" y="15"/>
                  <a:pt x="118" y="29"/>
                  <a:pt x="119" y="43"/>
                </a:cubicBezTo>
                <a:cubicBezTo>
                  <a:pt x="110" y="46"/>
                  <a:pt x="101" y="50"/>
                  <a:pt x="93" y="55"/>
                </a:cubicBezTo>
                <a:cubicBezTo>
                  <a:pt x="83" y="45"/>
                  <a:pt x="73" y="34"/>
                  <a:pt x="71" y="32"/>
                </a:cubicBezTo>
                <a:cubicBezTo>
                  <a:pt x="69" y="30"/>
                  <a:pt x="67" y="29"/>
                  <a:pt x="64" y="29"/>
                </a:cubicBezTo>
                <a:cubicBezTo>
                  <a:pt x="61" y="29"/>
                  <a:pt x="58" y="29"/>
                  <a:pt x="56" y="31"/>
                </a:cubicBezTo>
                <a:cubicBezTo>
                  <a:pt x="54" y="33"/>
                  <a:pt x="52" y="36"/>
                  <a:pt x="52" y="38"/>
                </a:cubicBezTo>
                <a:cubicBezTo>
                  <a:pt x="51" y="41"/>
                  <a:pt x="51" y="44"/>
                  <a:pt x="53" y="46"/>
                </a:cubicBezTo>
                <a:cubicBezTo>
                  <a:pt x="55" y="49"/>
                  <a:pt x="63" y="62"/>
                  <a:pt x="70" y="73"/>
                </a:cubicBezTo>
                <a:cubicBezTo>
                  <a:pt x="64" y="80"/>
                  <a:pt x="59" y="88"/>
                  <a:pt x="55" y="96"/>
                </a:cubicBezTo>
                <a:cubicBezTo>
                  <a:pt x="41" y="92"/>
                  <a:pt x="26" y="88"/>
                  <a:pt x="23" y="87"/>
                </a:cubicBezTo>
                <a:cubicBezTo>
                  <a:pt x="20" y="86"/>
                  <a:pt x="17" y="86"/>
                  <a:pt x="15" y="88"/>
                </a:cubicBezTo>
                <a:cubicBezTo>
                  <a:pt x="12" y="89"/>
                  <a:pt x="10" y="91"/>
                  <a:pt x="9" y="94"/>
                </a:cubicBezTo>
                <a:cubicBezTo>
                  <a:pt x="8" y="97"/>
                  <a:pt x="8" y="100"/>
                  <a:pt x="9" y="102"/>
                </a:cubicBezTo>
                <a:cubicBezTo>
                  <a:pt x="10" y="105"/>
                  <a:pt x="12" y="107"/>
                  <a:pt x="14" y="108"/>
                </a:cubicBezTo>
                <a:cubicBezTo>
                  <a:pt x="17" y="110"/>
                  <a:pt x="31" y="117"/>
                  <a:pt x="44" y="124"/>
                </a:cubicBezTo>
                <a:cubicBezTo>
                  <a:pt x="42" y="132"/>
                  <a:pt x="41" y="141"/>
                  <a:pt x="42" y="151"/>
                </a:cubicBezTo>
                <a:cubicBezTo>
                  <a:pt x="27" y="154"/>
                  <a:pt x="11" y="158"/>
                  <a:pt x="8" y="159"/>
                </a:cubicBezTo>
                <a:cubicBezTo>
                  <a:pt x="5" y="159"/>
                  <a:pt x="3" y="161"/>
                  <a:pt x="2" y="163"/>
                </a:cubicBezTo>
                <a:cubicBezTo>
                  <a:pt x="0" y="166"/>
                  <a:pt x="0" y="169"/>
                  <a:pt x="0" y="171"/>
                </a:cubicBezTo>
                <a:cubicBezTo>
                  <a:pt x="0" y="174"/>
                  <a:pt x="2" y="177"/>
                  <a:pt x="4" y="179"/>
                </a:cubicBezTo>
                <a:cubicBezTo>
                  <a:pt x="6" y="181"/>
                  <a:pt x="9" y="182"/>
                  <a:pt x="12" y="181"/>
                </a:cubicBezTo>
                <a:cubicBezTo>
                  <a:pt x="15" y="181"/>
                  <a:pt x="31" y="181"/>
                  <a:pt x="46" y="180"/>
                </a:cubicBezTo>
                <a:cubicBezTo>
                  <a:pt x="48" y="189"/>
                  <a:pt x="52" y="197"/>
                  <a:pt x="56" y="205"/>
                </a:cubicBezTo>
                <a:cubicBezTo>
                  <a:pt x="45" y="215"/>
                  <a:pt x="34" y="226"/>
                  <a:pt x="31" y="228"/>
                </a:cubicBezTo>
                <a:cubicBezTo>
                  <a:pt x="29" y="230"/>
                  <a:pt x="28" y="233"/>
                  <a:pt x="28" y="236"/>
                </a:cubicBezTo>
                <a:cubicBezTo>
                  <a:pt x="28" y="238"/>
                  <a:pt x="29" y="241"/>
                  <a:pt x="31" y="243"/>
                </a:cubicBezTo>
                <a:cubicBezTo>
                  <a:pt x="32" y="246"/>
                  <a:pt x="35" y="247"/>
                  <a:pt x="38" y="248"/>
                </a:cubicBezTo>
                <a:cubicBezTo>
                  <a:pt x="40" y="248"/>
                  <a:pt x="43" y="248"/>
                  <a:pt x="46" y="246"/>
                </a:cubicBezTo>
                <a:cubicBezTo>
                  <a:pt x="48" y="244"/>
                  <a:pt x="61" y="236"/>
                  <a:pt x="73" y="228"/>
                </a:cubicBezTo>
                <a:cubicBezTo>
                  <a:pt x="80" y="235"/>
                  <a:pt x="87" y="241"/>
                  <a:pt x="95" y="246"/>
                </a:cubicBezTo>
                <a:cubicBezTo>
                  <a:pt x="91" y="259"/>
                  <a:pt x="87" y="274"/>
                  <a:pt x="86" y="276"/>
                </a:cubicBezTo>
                <a:cubicBezTo>
                  <a:pt x="85" y="279"/>
                  <a:pt x="86" y="282"/>
                  <a:pt x="87" y="285"/>
                </a:cubicBezTo>
                <a:cubicBezTo>
                  <a:pt x="88" y="287"/>
                  <a:pt x="90" y="289"/>
                  <a:pt x="93" y="290"/>
                </a:cubicBezTo>
                <a:cubicBezTo>
                  <a:pt x="96" y="291"/>
                  <a:pt x="99" y="291"/>
                  <a:pt x="101" y="290"/>
                </a:cubicBezTo>
                <a:cubicBezTo>
                  <a:pt x="104" y="290"/>
                  <a:pt x="106" y="288"/>
                  <a:pt x="108" y="285"/>
                </a:cubicBezTo>
                <a:cubicBezTo>
                  <a:pt x="109" y="282"/>
                  <a:pt x="116" y="270"/>
                  <a:pt x="122" y="257"/>
                </a:cubicBezTo>
                <a:cubicBezTo>
                  <a:pt x="131" y="260"/>
                  <a:pt x="141" y="261"/>
                  <a:pt x="151" y="261"/>
                </a:cubicBezTo>
                <a:cubicBezTo>
                  <a:pt x="154" y="275"/>
                  <a:pt x="157" y="288"/>
                  <a:pt x="158" y="291"/>
                </a:cubicBezTo>
                <a:cubicBezTo>
                  <a:pt x="158" y="294"/>
                  <a:pt x="160" y="296"/>
                  <a:pt x="163" y="298"/>
                </a:cubicBezTo>
                <a:cubicBezTo>
                  <a:pt x="165" y="299"/>
                  <a:pt x="168" y="300"/>
                  <a:pt x="171" y="299"/>
                </a:cubicBezTo>
                <a:cubicBezTo>
                  <a:pt x="174" y="299"/>
                  <a:pt x="176" y="298"/>
                  <a:pt x="178" y="296"/>
                </a:cubicBezTo>
                <a:cubicBezTo>
                  <a:pt x="180" y="294"/>
                  <a:pt x="181" y="291"/>
                  <a:pt x="181" y="288"/>
                </a:cubicBezTo>
                <a:cubicBezTo>
                  <a:pt x="180" y="285"/>
                  <a:pt x="180" y="271"/>
                  <a:pt x="179" y="257"/>
                </a:cubicBezTo>
                <a:cubicBezTo>
                  <a:pt x="189" y="254"/>
                  <a:pt x="197" y="251"/>
                  <a:pt x="206" y="245"/>
                </a:cubicBezTo>
                <a:cubicBezTo>
                  <a:pt x="215" y="255"/>
                  <a:pt x="225" y="266"/>
                  <a:pt x="227" y="268"/>
                </a:cubicBezTo>
                <a:cubicBezTo>
                  <a:pt x="229" y="270"/>
                  <a:pt x="232" y="271"/>
                  <a:pt x="234" y="271"/>
                </a:cubicBezTo>
                <a:cubicBezTo>
                  <a:pt x="237" y="271"/>
                  <a:pt x="240" y="271"/>
                  <a:pt x="242" y="269"/>
                </a:cubicBezTo>
                <a:cubicBezTo>
                  <a:pt x="245" y="267"/>
                  <a:pt x="246" y="264"/>
                  <a:pt x="247" y="262"/>
                </a:cubicBezTo>
                <a:cubicBezTo>
                  <a:pt x="247" y="259"/>
                  <a:pt x="247" y="256"/>
                  <a:pt x="245" y="254"/>
                </a:cubicBezTo>
                <a:cubicBezTo>
                  <a:pt x="243" y="251"/>
                  <a:pt x="235" y="238"/>
                  <a:pt x="228" y="227"/>
                </a:cubicBezTo>
                <a:cubicBezTo>
                  <a:pt x="234" y="220"/>
                  <a:pt x="239" y="212"/>
                  <a:pt x="244" y="204"/>
                </a:cubicBezTo>
                <a:cubicBezTo>
                  <a:pt x="258" y="208"/>
                  <a:pt x="272" y="212"/>
                  <a:pt x="275" y="213"/>
                </a:cubicBezTo>
                <a:cubicBezTo>
                  <a:pt x="278" y="214"/>
                  <a:pt x="281" y="213"/>
                  <a:pt x="284" y="212"/>
                </a:cubicBezTo>
                <a:cubicBezTo>
                  <a:pt x="286" y="211"/>
                  <a:pt x="288" y="209"/>
                  <a:pt x="289" y="206"/>
                </a:cubicBezTo>
                <a:cubicBezTo>
                  <a:pt x="290" y="203"/>
                  <a:pt x="290" y="201"/>
                  <a:pt x="289" y="198"/>
                </a:cubicBezTo>
                <a:cubicBezTo>
                  <a:pt x="288" y="195"/>
                  <a:pt x="287" y="193"/>
                  <a:pt x="284" y="192"/>
                </a:cubicBezTo>
                <a:cubicBezTo>
                  <a:pt x="281" y="190"/>
                  <a:pt x="267" y="183"/>
                  <a:pt x="254" y="176"/>
                </a:cubicBezTo>
                <a:cubicBezTo>
                  <a:pt x="256" y="168"/>
                  <a:pt x="257" y="159"/>
                  <a:pt x="257" y="149"/>
                </a:cubicBezTo>
                <a:cubicBezTo>
                  <a:pt x="271" y="146"/>
                  <a:pt x="287" y="142"/>
                  <a:pt x="290" y="141"/>
                </a:cubicBezTo>
                <a:cubicBezTo>
                  <a:pt x="293" y="141"/>
                  <a:pt x="295" y="139"/>
                  <a:pt x="297" y="137"/>
                </a:cubicBezTo>
                <a:cubicBezTo>
                  <a:pt x="298" y="134"/>
                  <a:pt x="299" y="131"/>
                  <a:pt x="298" y="129"/>
                </a:cubicBezTo>
                <a:cubicBezTo>
                  <a:pt x="298" y="126"/>
                  <a:pt x="297" y="123"/>
                  <a:pt x="294" y="121"/>
                </a:cubicBezTo>
                <a:close/>
                <a:moveTo>
                  <a:pt x="161" y="231"/>
                </a:moveTo>
                <a:cubicBezTo>
                  <a:pt x="118" y="237"/>
                  <a:pt x="78" y="206"/>
                  <a:pt x="71" y="161"/>
                </a:cubicBezTo>
                <a:cubicBezTo>
                  <a:pt x="65" y="117"/>
                  <a:pt x="95" y="76"/>
                  <a:pt x="138" y="69"/>
                </a:cubicBezTo>
                <a:cubicBezTo>
                  <a:pt x="180" y="63"/>
                  <a:pt x="220" y="94"/>
                  <a:pt x="227" y="139"/>
                </a:cubicBezTo>
                <a:cubicBezTo>
                  <a:pt x="233" y="183"/>
                  <a:pt x="204" y="224"/>
                  <a:pt x="161" y="231"/>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22" name="Freeform 9"/>
          <p:cNvSpPr>
            <a:spLocks noEditPoints="1"/>
          </p:cNvSpPr>
          <p:nvPr/>
        </p:nvSpPr>
        <p:spPr bwMode="auto">
          <a:xfrm>
            <a:off x="2008901" y="2632322"/>
            <a:ext cx="1330980" cy="1333088"/>
          </a:xfrm>
          <a:custGeom>
            <a:avLst/>
            <a:gdLst>
              <a:gd name="T0" fmla="*/ 222 w 282"/>
              <a:gd name="T1" fmla="*/ 257 h 283"/>
              <a:gd name="T2" fmla="*/ 222 w 282"/>
              <a:gd name="T3" fmla="*/ 245 h 283"/>
              <a:gd name="T4" fmla="*/ 205 w 282"/>
              <a:gd name="T5" fmla="*/ 209 h 283"/>
              <a:gd name="T6" fmla="*/ 224 w 282"/>
              <a:gd name="T7" fmla="*/ 184 h 283"/>
              <a:gd name="T8" fmla="*/ 263 w 282"/>
              <a:gd name="T9" fmla="*/ 190 h 283"/>
              <a:gd name="T10" fmla="*/ 274 w 282"/>
              <a:gd name="T11" fmla="*/ 187 h 283"/>
              <a:gd name="T12" fmla="*/ 281 w 282"/>
              <a:gd name="T13" fmla="*/ 177 h 283"/>
              <a:gd name="T14" fmla="*/ 280 w 282"/>
              <a:gd name="T15" fmla="*/ 165 h 283"/>
              <a:gd name="T16" fmla="*/ 271 w 282"/>
              <a:gd name="T17" fmla="*/ 157 h 283"/>
              <a:gd name="T18" fmla="*/ 234 w 282"/>
              <a:gd name="T19" fmla="*/ 144 h 283"/>
              <a:gd name="T20" fmla="*/ 230 w 282"/>
              <a:gd name="T21" fmla="*/ 113 h 283"/>
              <a:gd name="T22" fmla="*/ 261 w 282"/>
              <a:gd name="T23" fmla="*/ 90 h 283"/>
              <a:gd name="T24" fmla="*/ 268 w 282"/>
              <a:gd name="T25" fmla="*/ 79 h 283"/>
              <a:gd name="T26" fmla="*/ 265 w 282"/>
              <a:gd name="T27" fmla="*/ 68 h 283"/>
              <a:gd name="T28" fmla="*/ 256 w 282"/>
              <a:gd name="T29" fmla="*/ 60 h 283"/>
              <a:gd name="T30" fmla="*/ 244 w 282"/>
              <a:gd name="T31" fmla="*/ 60 h 283"/>
              <a:gd name="T32" fmla="*/ 209 w 282"/>
              <a:gd name="T33" fmla="*/ 77 h 283"/>
              <a:gd name="T34" fmla="*/ 184 w 282"/>
              <a:gd name="T35" fmla="*/ 58 h 283"/>
              <a:gd name="T36" fmla="*/ 190 w 282"/>
              <a:gd name="T37" fmla="*/ 19 h 283"/>
              <a:gd name="T38" fmla="*/ 187 w 282"/>
              <a:gd name="T39" fmla="*/ 8 h 283"/>
              <a:gd name="T40" fmla="*/ 177 w 282"/>
              <a:gd name="T41" fmla="*/ 1 h 283"/>
              <a:gd name="T42" fmla="*/ 165 w 282"/>
              <a:gd name="T43" fmla="*/ 2 h 283"/>
              <a:gd name="T44" fmla="*/ 157 w 282"/>
              <a:gd name="T45" fmla="*/ 11 h 283"/>
              <a:gd name="T46" fmla="*/ 144 w 282"/>
              <a:gd name="T47" fmla="*/ 48 h 283"/>
              <a:gd name="T48" fmla="*/ 113 w 282"/>
              <a:gd name="T49" fmla="*/ 52 h 283"/>
              <a:gd name="T50" fmla="*/ 90 w 282"/>
              <a:gd name="T51" fmla="*/ 20 h 283"/>
              <a:gd name="T52" fmla="*/ 79 w 282"/>
              <a:gd name="T53" fmla="*/ 14 h 283"/>
              <a:gd name="T54" fmla="*/ 67 w 282"/>
              <a:gd name="T55" fmla="*/ 16 h 283"/>
              <a:gd name="T56" fmla="*/ 60 w 282"/>
              <a:gd name="T57" fmla="*/ 26 h 283"/>
              <a:gd name="T58" fmla="*/ 60 w 282"/>
              <a:gd name="T59" fmla="*/ 38 h 283"/>
              <a:gd name="T60" fmla="*/ 77 w 282"/>
              <a:gd name="T61" fmla="*/ 73 h 283"/>
              <a:gd name="T62" fmla="*/ 58 w 282"/>
              <a:gd name="T63" fmla="*/ 98 h 283"/>
              <a:gd name="T64" fmla="*/ 19 w 282"/>
              <a:gd name="T65" fmla="*/ 92 h 283"/>
              <a:gd name="T66" fmla="*/ 8 w 282"/>
              <a:gd name="T67" fmla="*/ 95 h 283"/>
              <a:gd name="T68" fmla="*/ 1 w 282"/>
              <a:gd name="T69" fmla="*/ 105 h 283"/>
              <a:gd name="T70" fmla="*/ 2 w 282"/>
              <a:gd name="T71" fmla="*/ 117 h 283"/>
              <a:gd name="T72" fmla="*/ 11 w 282"/>
              <a:gd name="T73" fmla="*/ 125 h 283"/>
              <a:gd name="T74" fmla="*/ 48 w 282"/>
              <a:gd name="T75" fmla="*/ 139 h 283"/>
              <a:gd name="T76" fmla="*/ 52 w 282"/>
              <a:gd name="T77" fmla="*/ 170 h 283"/>
              <a:gd name="T78" fmla="*/ 20 w 282"/>
              <a:gd name="T79" fmla="*/ 193 h 283"/>
              <a:gd name="T80" fmla="*/ 14 w 282"/>
              <a:gd name="T81" fmla="*/ 203 h 283"/>
              <a:gd name="T82" fmla="*/ 16 w 282"/>
              <a:gd name="T83" fmla="*/ 215 h 283"/>
              <a:gd name="T84" fmla="*/ 26 w 282"/>
              <a:gd name="T85" fmla="*/ 222 h 283"/>
              <a:gd name="T86" fmla="*/ 38 w 282"/>
              <a:gd name="T87" fmla="*/ 222 h 283"/>
              <a:gd name="T88" fmla="*/ 73 w 282"/>
              <a:gd name="T89" fmla="*/ 205 h 283"/>
              <a:gd name="T90" fmla="*/ 98 w 282"/>
              <a:gd name="T91" fmla="*/ 224 h 283"/>
              <a:gd name="T92" fmla="*/ 92 w 282"/>
              <a:gd name="T93" fmla="*/ 263 h 283"/>
              <a:gd name="T94" fmla="*/ 95 w 282"/>
              <a:gd name="T95" fmla="*/ 275 h 283"/>
              <a:gd name="T96" fmla="*/ 105 w 282"/>
              <a:gd name="T97" fmla="*/ 282 h 283"/>
              <a:gd name="T98" fmla="*/ 117 w 282"/>
              <a:gd name="T99" fmla="*/ 280 h 283"/>
              <a:gd name="T100" fmla="*/ 125 w 282"/>
              <a:gd name="T101" fmla="*/ 272 h 283"/>
              <a:gd name="T102" fmla="*/ 138 w 282"/>
              <a:gd name="T103" fmla="*/ 234 h 283"/>
              <a:gd name="T104" fmla="*/ 169 w 282"/>
              <a:gd name="T105" fmla="*/ 230 h 283"/>
              <a:gd name="T106" fmla="*/ 192 w 282"/>
              <a:gd name="T107" fmla="*/ 262 h 283"/>
              <a:gd name="T108" fmla="*/ 203 w 282"/>
              <a:gd name="T109" fmla="*/ 268 h 283"/>
              <a:gd name="T110" fmla="*/ 214 w 282"/>
              <a:gd name="T111" fmla="*/ 266 h 283"/>
              <a:gd name="T112" fmla="*/ 222 w 282"/>
              <a:gd name="T113" fmla="*/ 257 h 283"/>
              <a:gd name="T114" fmla="*/ 169 w 282"/>
              <a:gd name="T115" fmla="*/ 189 h 283"/>
              <a:gd name="T116" fmla="*/ 93 w 282"/>
              <a:gd name="T117" fmla="*/ 170 h 283"/>
              <a:gd name="T118" fmla="*/ 113 w 282"/>
              <a:gd name="T119" fmla="*/ 93 h 283"/>
              <a:gd name="T120" fmla="*/ 189 w 282"/>
              <a:gd name="T121" fmla="*/ 113 h 283"/>
              <a:gd name="T122" fmla="*/ 169 w 282"/>
              <a:gd name="T123" fmla="*/ 18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283">
                <a:moveTo>
                  <a:pt x="222" y="257"/>
                </a:moveTo>
                <a:cubicBezTo>
                  <a:pt x="223" y="253"/>
                  <a:pt x="223" y="249"/>
                  <a:pt x="222" y="245"/>
                </a:cubicBezTo>
                <a:cubicBezTo>
                  <a:pt x="220" y="241"/>
                  <a:pt x="213" y="225"/>
                  <a:pt x="205" y="209"/>
                </a:cubicBezTo>
                <a:cubicBezTo>
                  <a:pt x="213" y="202"/>
                  <a:pt x="219" y="193"/>
                  <a:pt x="224" y="184"/>
                </a:cubicBezTo>
                <a:cubicBezTo>
                  <a:pt x="242" y="187"/>
                  <a:pt x="259" y="189"/>
                  <a:pt x="263" y="190"/>
                </a:cubicBezTo>
                <a:cubicBezTo>
                  <a:pt x="267" y="191"/>
                  <a:pt x="271" y="190"/>
                  <a:pt x="274" y="187"/>
                </a:cubicBezTo>
                <a:cubicBezTo>
                  <a:pt x="277" y="185"/>
                  <a:pt x="280" y="182"/>
                  <a:pt x="281" y="177"/>
                </a:cubicBezTo>
                <a:cubicBezTo>
                  <a:pt x="282" y="173"/>
                  <a:pt x="282" y="169"/>
                  <a:pt x="280" y="165"/>
                </a:cubicBezTo>
                <a:cubicBezTo>
                  <a:pt x="278" y="162"/>
                  <a:pt x="275" y="159"/>
                  <a:pt x="271" y="157"/>
                </a:cubicBezTo>
                <a:cubicBezTo>
                  <a:pt x="267" y="156"/>
                  <a:pt x="251" y="150"/>
                  <a:pt x="234" y="144"/>
                </a:cubicBezTo>
                <a:cubicBezTo>
                  <a:pt x="234" y="134"/>
                  <a:pt x="233" y="123"/>
                  <a:pt x="230" y="113"/>
                </a:cubicBezTo>
                <a:cubicBezTo>
                  <a:pt x="244" y="102"/>
                  <a:pt x="258" y="92"/>
                  <a:pt x="261" y="90"/>
                </a:cubicBezTo>
                <a:cubicBezTo>
                  <a:pt x="265" y="87"/>
                  <a:pt x="267" y="83"/>
                  <a:pt x="268" y="79"/>
                </a:cubicBezTo>
                <a:cubicBezTo>
                  <a:pt x="268" y="75"/>
                  <a:pt x="268" y="71"/>
                  <a:pt x="265" y="68"/>
                </a:cubicBezTo>
                <a:cubicBezTo>
                  <a:pt x="263" y="64"/>
                  <a:pt x="260" y="61"/>
                  <a:pt x="256" y="60"/>
                </a:cubicBezTo>
                <a:cubicBezTo>
                  <a:pt x="252" y="59"/>
                  <a:pt x="248" y="59"/>
                  <a:pt x="244" y="60"/>
                </a:cubicBezTo>
                <a:cubicBezTo>
                  <a:pt x="241" y="62"/>
                  <a:pt x="225" y="70"/>
                  <a:pt x="209" y="77"/>
                </a:cubicBezTo>
                <a:cubicBezTo>
                  <a:pt x="201" y="69"/>
                  <a:pt x="193" y="63"/>
                  <a:pt x="184" y="58"/>
                </a:cubicBezTo>
                <a:cubicBezTo>
                  <a:pt x="186" y="40"/>
                  <a:pt x="189" y="23"/>
                  <a:pt x="190" y="19"/>
                </a:cubicBezTo>
                <a:cubicBezTo>
                  <a:pt x="190" y="15"/>
                  <a:pt x="189" y="11"/>
                  <a:pt x="187" y="8"/>
                </a:cubicBezTo>
                <a:cubicBezTo>
                  <a:pt x="185" y="4"/>
                  <a:pt x="181" y="2"/>
                  <a:pt x="177" y="1"/>
                </a:cubicBezTo>
                <a:cubicBezTo>
                  <a:pt x="173" y="0"/>
                  <a:pt x="169" y="0"/>
                  <a:pt x="165" y="2"/>
                </a:cubicBezTo>
                <a:cubicBezTo>
                  <a:pt x="162" y="4"/>
                  <a:pt x="158" y="7"/>
                  <a:pt x="157" y="11"/>
                </a:cubicBezTo>
                <a:cubicBezTo>
                  <a:pt x="156" y="15"/>
                  <a:pt x="150" y="31"/>
                  <a:pt x="144" y="48"/>
                </a:cubicBezTo>
                <a:cubicBezTo>
                  <a:pt x="133" y="48"/>
                  <a:pt x="123" y="49"/>
                  <a:pt x="113" y="52"/>
                </a:cubicBezTo>
                <a:cubicBezTo>
                  <a:pt x="102" y="38"/>
                  <a:pt x="92" y="24"/>
                  <a:pt x="90" y="20"/>
                </a:cubicBezTo>
                <a:cubicBezTo>
                  <a:pt x="87" y="17"/>
                  <a:pt x="83" y="15"/>
                  <a:pt x="79" y="14"/>
                </a:cubicBezTo>
                <a:cubicBezTo>
                  <a:pt x="75" y="14"/>
                  <a:pt x="71" y="14"/>
                  <a:pt x="67" y="16"/>
                </a:cubicBezTo>
                <a:cubicBezTo>
                  <a:pt x="64" y="19"/>
                  <a:pt x="61" y="22"/>
                  <a:pt x="60" y="26"/>
                </a:cubicBezTo>
                <a:cubicBezTo>
                  <a:pt x="59" y="30"/>
                  <a:pt x="58" y="34"/>
                  <a:pt x="60" y="38"/>
                </a:cubicBezTo>
                <a:cubicBezTo>
                  <a:pt x="62" y="41"/>
                  <a:pt x="69" y="57"/>
                  <a:pt x="77" y="73"/>
                </a:cubicBezTo>
                <a:cubicBezTo>
                  <a:pt x="69" y="81"/>
                  <a:pt x="63" y="89"/>
                  <a:pt x="58" y="98"/>
                </a:cubicBezTo>
                <a:cubicBezTo>
                  <a:pt x="40" y="96"/>
                  <a:pt x="23" y="93"/>
                  <a:pt x="19" y="92"/>
                </a:cubicBezTo>
                <a:cubicBezTo>
                  <a:pt x="15" y="92"/>
                  <a:pt x="11" y="93"/>
                  <a:pt x="8" y="95"/>
                </a:cubicBezTo>
                <a:cubicBezTo>
                  <a:pt x="4" y="98"/>
                  <a:pt x="2" y="101"/>
                  <a:pt x="1" y="105"/>
                </a:cubicBezTo>
                <a:cubicBezTo>
                  <a:pt x="0" y="109"/>
                  <a:pt x="0" y="113"/>
                  <a:pt x="2" y="117"/>
                </a:cubicBezTo>
                <a:cubicBezTo>
                  <a:pt x="4" y="121"/>
                  <a:pt x="7" y="124"/>
                  <a:pt x="11" y="125"/>
                </a:cubicBezTo>
                <a:cubicBezTo>
                  <a:pt x="15" y="127"/>
                  <a:pt x="31" y="132"/>
                  <a:pt x="48" y="139"/>
                </a:cubicBezTo>
                <a:cubicBezTo>
                  <a:pt x="48" y="149"/>
                  <a:pt x="49" y="159"/>
                  <a:pt x="52" y="170"/>
                </a:cubicBezTo>
                <a:cubicBezTo>
                  <a:pt x="38" y="180"/>
                  <a:pt x="24" y="190"/>
                  <a:pt x="20" y="193"/>
                </a:cubicBezTo>
                <a:cubicBezTo>
                  <a:pt x="17" y="195"/>
                  <a:pt x="15" y="199"/>
                  <a:pt x="14" y="203"/>
                </a:cubicBezTo>
                <a:cubicBezTo>
                  <a:pt x="14" y="207"/>
                  <a:pt x="14" y="211"/>
                  <a:pt x="16" y="215"/>
                </a:cubicBezTo>
                <a:cubicBezTo>
                  <a:pt x="19" y="219"/>
                  <a:pt x="22" y="221"/>
                  <a:pt x="26" y="222"/>
                </a:cubicBezTo>
                <a:cubicBezTo>
                  <a:pt x="30" y="224"/>
                  <a:pt x="34" y="224"/>
                  <a:pt x="38" y="222"/>
                </a:cubicBezTo>
                <a:cubicBezTo>
                  <a:pt x="41" y="220"/>
                  <a:pt x="57" y="213"/>
                  <a:pt x="73" y="205"/>
                </a:cubicBezTo>
                <a:cubicBezTo>
                  <a:pt x="80" y="213"/>
                  <a:pt x="89" y="219"/>
                  <a:pt x="98" y="224"/>
                </a:cubicBezTo>
                <a:cubicBezTo>
                  <a:pt x="95" y="242"/>
                  <a:pt x="93" y="259"/>
                  <a:pt x="92" y="263"/>
                </a:cubicBezTo>
                <a:cubicBezTo>
                  <a:pt x="91" y="267"/>
                  <a:pt x="93" y="271"/>
                  <a:pt x="95" y="275"/>
                </a:cubicBezTo>
                <a:cubicBezTo>
                  <a:pt x="97" y="278"/>
                  <a:pt x="101" y="280"/>
                  <a:pt x="105" y="282"/>
                </a:cubicBezTo>
                <a:cubicBezTo>
                  <a:pt x="109" y="283"/>
                  <a:pt x="113" y="282"/>
                  <a:pt x="117" y="280"/>
                </a:cubicBezTo>
                <a:cubicBezTo>
                  <a:pt x="120" y="278"/>
                  <a:pt x="123" y="276"/>
                  <a:pt x="125" y="272"/>
                </a:cubicBezTo>
                <a:cubicBezTo>
                  <a:pt x="126" y="268"/>
                  <a:pt x="132" y="251"/>
                  <a:pt x="138" y="234"/>
                </a:cubicBezTo>
                <a:cubicBezTo>
                  <a:pt x="149" y="235"/>
                  <a:pt x="159" y="233"/>
                  <a:pt x="169" y="230"/>
                </a:cubicBezTo>
                <a:cubicBezTo>
                  <a:pt x="180" y="245"/>
                  <a:pt x="190" y="259"/>
                  <a:pt x="192" y="262"/>
                </a:cubicBezTo>
                <a:cubicBezTo>
                  <a:pt x="195" y="265"/>
                  <a:pt x="199" y="267"/>
                  <a:pt x="203" y="268"/>
                </a:cubicBezTo>
                <a:cubicBezTo>
                  <a:pt x="207" y="269"/>
                  <a:pt x="211" y="268"/>
                  <a:pt x="214" y="266"/>
                </a:cubicBezTo>
                <a:cubicBezTo>
                  <a:pt x="218" y="264"/>
                  <a:pt x="221" y="260"/>
                  <a:pt x="222" y="257"/>
                </a:cubicBezTo>
                <a:close/>
                <a:moveTo>
                  <a:pt x="169" y="189"/>
                </a:moveTo>
                <a:cubicBezTo>
                  <a:pt x="143" y="205"/>
                  <a:pt x="109" y="196"/>
                  <a:pt x="93" y="170"/>
                </a:cubicBezTo>
                <a:cubicBezTo>
                  <a:pt x="77" y="143"/>
                  <a:pt x="86" y="109"/>
                  <a:pt x="113" y="93"/>
                </a:cubicBezTo>
                <a:cubicBezTo>
                  <a:pt x="139" y="78"/>
                  <a:pt x="173" y="86"/>
                  <a:pt x="189" y="113"/>
                </a:cubicBezTo>
                <a:cubicBezTo>
                  <a:pt x="204" y="139"/>
                  <a:pt x="196" y="174"/>
                  <a:pt x="169"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23" name="Freeform 10"/>
          <p:cNvSpPr>
            <a:spLocks noEditPoints="1"/>
          </p:cNvSpPr>
          <p:nvPr/>
        </p:nvSpPr>
        <p:spPr bwMode="auto">
          <a:xfrm>
            <a:off x="30420" y="3121121"/>
            <a:ext cx="2181621" cy="2181610"/>
          </a:xfrm>
          <a:custGeom>
            <a:avLst/>
            <a:gdLst>
              <a:gd name="T0" fmla="*/ 469 w 489"/>
              <a:gd name="T1" fmla="*/ 228 h 490"/>
              <a:gd name="T2" fmla="*/ 466 w 489"/>
              <a:gd name="T3" fmla="*/ 204 h 490"/>
              <a:gd name="T4" fmla="*/ 461 w 489"/>
              <a:gd name="T5" fmla="*/ 181 h 490"/>
              <a:gd name="T6" fmla="*/ 453 w 489"/>
              <a:gd name="T7" fmla="*/ 159 h 490"/>
              <a:gd name="T8" fmla="*/ 443 w 489"/>
              <a:gd name="T9" fmla="*/ 138 h 490"/>
              <a:gd name="T10" fmla="*/ 431 w 489"/>
              <a:gd name="T11" fmla="*/ 118 h 490"/>
              <a:gd name="T12" fmla="*/ 416 w 489"/>
              <a:gd name="T13" fmla="*/ 99 h 490"/>
              <a:gd name="T14" fmla="*/ 400 w 489"/>
              <a:gd name="T15" fmla="*/ 82 h 490"/>
              <a:gd name="T16" fmla="*/ 382 w 489"/>
              <a:gd name="T17" fmla="*/ 66 h 490"/>
              <a:gd name="T18" fmla="*/ 363 w 489"/>
              <a:gd name="T19" fmla="*/ 53 h 490"/>
              <a:gd name="T20" fmla="*/ 342 w 489"/>
              <a:gd name="T21" fmla="*/ 42 h 490"/>
              <a:gd name="T22" fmla="*/ 321 w 489"/>
              <a:gd name="T23" fmla="*/ 32 h 490"/>
              <a:gd name="T24" fmla="*/ 298 w 489"/>
              <a:gd name="T25" fmla="*/ 26 h 490"/>
              <a:gd name="T26" fmla="*/ 275 w 489"/>
              <a:gd name="T27" fmla="*/ 21 h 490"/>
              <a:gd name="T28" fmla="*/ 251 w 489"/>
              <a:gd name="T29" fmla="*/ 19 h 490"/>
              <a:gd name="T30" fmla="*/ 228 w 489"/>
              <a:gd name="T31" fmla="*/ 20 h 490"/>
              <a:gd name="T32" fmla="*/ 204 w 489"/>
              <a:gd name="T33" fmla="*/ 23 h 490"/>
              <a:gd name="T34" fmla="*/ 182 w 489"/>
              <a:gd name="T35" fmla="*/ 28 h 490"/>
              <a:gd name="T36" fmla="*/ 159 w 489"/>
              <a:gd name="T37" fmla="*/ 36 h 490"/>
              <a:gd name="T38" fmla="*/ 138 w 489"/>
              <a:gd name="T39" fmla="*/ 46 h 490"/>
              <a:gd name="T40" fmla="*/ 118 w 489"/>
              <a:gd name="T41" fmla="*/ 58 h 490"/>
              <a:gd name="T42" fmla="*/ 99 w 489"/>
              <a:gd name="T43" fmla="*/ 73 h 490"/>
              <a:gd name="T44" fmla="*/ 82 w 489"/>
              <a:gd name="T45" fmla="*/ 89 h 490"/>
              <a:gd name="T46" fmla="*/ 67 w 489"/>
              <a:gd name="T47" fmla="*/ 107 h 490"/>
              <a:gd name="T48" fmla="*/ 53 w 489"/>
              <a:gd name="T49" fmla="*/ 126 h 490"/>
              <a:gd name="T50" fmla="*/ 42 w 489"/>
              <a:gd name="T51" fmla="*/ 147 h 490"/>
              <a:gd name="T52" fmla="*/ 33 w 489"/>
              <a:gd name="T53" fmla="*/ 169 h 490"/>
              <a:gd name="T54" fmla="*/ 26 w 489"/>
              <a:gd name="T55" fmla="*/ 191 h 490"/>
              <a:gd name="T56" fmla="*/ 21 w 489"/>
              <a:gd name="T57" fmla="*/ 214 h 490"/>
              <a:gd name="T58" fmla="*/ 20 w 489"/>
              <a:gd name="T59" fmla="*/ 238 h 490"/>
              <a:gd name="T60" fmla="*/ 20 w 489"/>
              <a:gd name="T61" fmla="*/ 262 h 490"/>
              <a:gd name="T62" fmla="*/ 23 w 489"/>
              <a:gd name="T63" fmla="*/ 285 h 490"/>
              <a:gd name="T64" fmla="*/ 28 w 489"/>
              <a:gd name="T65" fmla="*/ 308 h 490"/>
              <a:gd name="T66" fmla="*/ 36 w 489"/>
              <a:gd name="T67" fmla="*/ 330 h 490"/>
              <a:gd name="T68" fmla="*/ 46 w 489"/>
              <a:gd name="T69" fmla="*/ 352 h 490"/>
              <a:gd name="T70" fmla="*/ 59 w 489"/>
              <a:gd name="T71" fmla="*/ 372 h 490"/>
              <a:gd name="T72" fmla="*/ 73 w 489"/>
              <a:gd name="T73" fmla="*/ 391 h 490"/>
              <a:gd name="T74" fmla="*/ 89 w 489"/>
              <a:gd name="T75" fmla="*/ 408 h 490"/>
              <a:gd name="T76" fmla="*/ 107 w 489"/>
              <a:gd name="T77" fmla="*/ 423 h 490"/>
              <a:gd name="T78" fmla="*/ 126 w 489"/>
              <a:gd name="T79" fmla="*/ 437 h 490"/>
              <a:gd name="T80" fmla="*/ 147 w 489"/>
              <a:gd name="T81" fmla="*/ 448 h 490"/>
              <a:gd name="T82" fmla="*/ 169 w 489"/>
              <a:gd name="T83" fmla="*/ 457 h 490"/>
              <a:gd name="T84" fmla="*/ 191 w 489"/>
              <a:gd name="T85" fmla="*/ 464 h 490"/>
              <a:gd name="T86" fmla="*/ 214 w 489"/>
              <a:gd name="T87" fmla="*/ 468 h 490"/>
              <a:gd name="T88" fmla="*/ 238 w 489"/>
              <a:gd name="T89" fmla="*/ 470 h 490"/>
              <a:gd name="T90" fmla="*/ 262 w 489"/>
              <a:gd name="T91" fmla="*/ 470 h 490"/>
              <a:gd name="T92" fmla="*/ 285 w 489"/>
              <a:gd name="T93" fmla="*/ 467 h 490"/>
              <a:gd name="T94" fmla="*/ 308 w 489"/>
              <a:gd name="T95" fmla="*/ 461 h 490"/>
              <a:gd name="T96" fmla="*/ 330 w 489"/>
              <a:gd name="T97" fmla="*/ 454 h 490"/>
              <a:gd name="T98" fmla="*/ 351 w 489"/>
              <a:gd name="T99" fmla="*/ 443 h 490"/>
              <a:gd name="T100" fmla="*/ 371 w 489"/>
              <a:gd name="T101" fmla="*/ 431 h 490"/>
              <a:gd name="T102" fmla="*/ 390 w 489"/>
              <a:gd name="T103" fmla="*/ 417 h 490"/>
              <a:gd name="T104" fmla="*/ 407 w 489"/>
              <a:gd name="T105" fmla="*/ 401 h 490"/>
              <a:gd name="T106" fmla="*/ 423 w 489"/>
              <a:gd name="T107" fmla="*/ 383 h 490"/>
              <a:gd name="T108" fmla="*/ 436 w 489"/>
              <a:gd name="T109" fmla="*/ 363 h 490"/>
              <a:gd name="T110" fmla="*/ 448 w 489"/>
              <a:gd name="T111" fmla="*/ 343 h 490"/>
              <a:gd name="T112" fmla="*/ 457 w 489"/>
              <a:gd name="T113" fmla="*/ 321 h 490"/>
              <a:gd name="T114" fmla="*/ 463 w 489"/>
              <a:gd name="T115" fmla="*/ 298 h 490"/>
              <a:gd name="T116" fmla="*/ 468 w 489"/>
              <a:gd name="T117" fmla="*/ 275 h 490"/>
              <a:gd name="T118" fmla="*/ 470 w 489"/>
              <a:gd name="T119" fmla="*/ 25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9" h="490">
                <a:moveTo>
                  <a:pt x="485" y="250"/>
                </a:moveTo>
                <a:cubicBezTo>
                  <a:pt x="486" y="250"/>
                  <a:pt x="487" y="249"/>
                  <a:pt x="488" y="248"/>
                </a:cubicBezTo>
                <a:cubicBezTo>
                  <a:pt x="489" y="247"/>
                  <a:pt x="489" y="246"/>
                  <a:pt x="489" y="245"/>
                </a:cubicBezTo>
                <a:cubicBezTo>
                  <a:pt x="489" y="243"/>
                  <a:pt x="489" y="242"/>
                  <a:pt x="488" y="241"/>
                </a:cubicBezTo>
                <a:cubicBezTo>
                  <a:pt x="487" y="240"/>
                  <a:pt x="486" y="240"/>
                  <a:pt x="485" y="239"/>
                </a:cubicBezTo>
                <a:cubicBezTo>
                  <a:pt x="483" y="239"/>
                  <a:pt x="476" y="239"/>
                  <a:pt x="470" y="238"/>
                </a:cubicBezTo>
                <a:cubicBezTo>
                  <a:pt x="470" y="235"/>
                  <a:pt x="469" y="231"/>
                  <a:pt x="469" y="228"/>
                </a:cubicBezTo>
                <a:cubicBezTo>
                  <a:pt x="476" y="227"/>
                  <a:pt x="483" y="225"/>
                  <a:pt x="484" y="225"/>
                </a:cubicBezTo>
                <a:cubicBezTo>
                  <a:pt x="485" y="225"/>
                  <a:pt x="486" y="224"/>
                  <a:pt x="487" y="223"/>
                </a:cubicBezTo>
                <a:cubicBezTo>
                  <a:pt x="488" y="222"/>
                  <a:pt x="488" y="220"/>
                  <a:pt x="488" y="219"/>
                </a:cubicBezTo>
                <a:cubicBezTo>
                  <a:pt x="488" y="218"/>
                  <a:pt x="487" y="217"/>
                  <a:pt x="486" y="216"/>
                </a:cubicBezTo>
                <a:cubicBezTo>
                  <a:pt x="485" y="215"/>
                  <a:pt x="484" y="214"/>
                  <a:pt x="483" y="214"/>
                </a:cubicBezTo>
                <a:cubicBezTo>
                  <a:pt x="481" y="214"/>
                  <a:pt x="474" y="214"/>
                  <a:pt x="468" y="214"/>
                </a:cubicBezTo>
                <a:cubicBezTo>
                  <a:pt x="467" y="211"/>
                  <a:pt x="467" y="208"/>
                  <a:pt x="466" y="204"/>
                </a:cubicBezTo>
                <a:cubicBezTo>
                  <a:pt x="472" y="202"/>
                  <a:pt x="479" y="200"/>
                  <a:pt x="481" y="200"/>
                </a:cubicBezTo>
                <a:cubicBezTo>
                  <a:pt x="482" y="200"/>
                  <a:pt x="483" y="199"/>
                  <a:pt x="484" y="197"/>
                </a:cubicBezTo>
                <a:cubicBezTo>
                  <a:pt x="484" y="196"/>
                  <a:pt x="484" y="195"/>
                  <a:pt x="484" y="194"/>
                </a:cubicBezTo>
                <a:cubicBezTo>
                  <a:pt x="484" y="192"/>
                  <a:pt x="483" y="191"/>
                  <a:pt x="482" y="191"/>
                </a:cubicBezTo>
                <a:cubicBezTo>
                  <a:pt x="481" y="190"/>
                  <a:pt x="480" y="189"/>
                  <a:pt x="478" y="190"/>
                </a:cubicBezTo>
                <a:cubicBezTo>
                  <a:pt x="477" y="190"/>
                  <a:pt x="470" y="191"/>
                  <a:pt x="463" y="191"/>
                </a:cubicBezTo>
                <a:cubicBezTo>
                  <a:pt x="463" y="188"/>
                  <a:pt x="462" y="185"/>
                  <a:pt x="461" y="181"/>
                </a:cubicBezTo>
                <a:cubicBezTo>
                  <a:pt x="467" y="179"/>
                  <a:pt x="473" y="176"/>
                  <a:pt x="475" y="175"/>
                </a:cubicBezTo>
                <a:cubicBezTo>
                  <a:pt x="476" y="175"/>
                  <a:pt x="477" y="174"/>
                  <a:pt x="477" y="173"/>
                </a:cubicBezTo>
                <a:cubicBezTo>
                  <a:pt x="478" y="172"/>
                  <a:pt x="478" y="170"/>
                  <a:pt x="477" y="169"/>
                </a:cubicBezTo>
                <a:cubicBezTo>
                  <a:pt x="477" y="168"/>
                  <a:pt x="476" y="167"/>
                  <a:pt x="475" y="166"/>
                </a:cubicBezTo>
                <a:cubicBezTo>
                  <a:pt x="474" y="165"/>
                  <a:pt x="473" y="165"/>
                  <a:pt x="471" y="165"/>
                </a:cubicBezTo>
                <a:cubicBezTo>
                  <a:pt x="470" y="166"/>
                  <a:pt x="463" y="167"/>
                  <a:pt x="457" y="169"/>
                </a:cubicBezTo>
                <a:cubicBezTo>
                  <a:pt x="456" y="165"/>
                  <a:pt x="454" y="162"/>
                  <a:pt x="453" y="159"/>
                </a:cubicBezTo>
                <a:cubicBezTo>
                  <a:pt x="459" y="156"/>
                  <a:pt x="465" y="152"/>
                  <a:pt x="466" y="152"/>
                </a:cubicBezTo>
                <a:cubicBezTo>
                  <a:pt x="467" y="151"/>
                  <a:pt x="468" y="150"/>
                  <a:pt x="468" y="149"/>
                </a:cubicBezTo>
                <a:cubicBezTo>
                  <a:pt x="469" y="148"/>
                  <a:pt x="469" y="146"/>
                  <a:pt x="468" y="145"/>
                </a:cubicBezTo>
                <a:cubicBezTo>
                  <a:pt x="468" y="144"/>
                  <a:pt x="467" y="143"/>
                  <a:pt x="466" y="142"/>
                </a:cubicBezTo>
                <a:cubicBezTo>
                  <a:pt x="465" y="142"/>
                  <a:pt x="463" y="142"/>
                  <a:pt x="462" y="142"/>
                </a:cubicBezTo>
                <a:cubicBezTo>
                  <a:pt x="461" y="142"/>
                  <a:pt x="454" y="145"/>
                  <a:pt x="448" y="147"/>
                </a:cubicBezTo>
                <a:cubicBezTo>
                  <a:pt x="446" y="144"/>
                  <a:pt x="445" y="141"/>
                  <a:pt x="443" y="138"/>
                </a:cubicBezTo>
                <a:cubicBezTo>
                  <a:pt x="448" y="134"/>
                  <a:pt x="454" y="130"/>
                  <a:pt x="455" y="129"/>
                </a:cubicBezTo>
                <a:cubicBezTo>
                  <a:pt x="456" y="128"/>
                  <a:pt x="457" y="127"/>
                  <a:pt x="457" y="126"/>
                </a:cubicBezTo>
                <a:cubicBezTo>
                  <a:pt x="457" y="125"/>
                  <a:pt x="457" y="123"/>
                  <a:pt x="457" y="122"/>
                </a:cubicBezTo>
                <a:cubicBezTo>
                  <a:pt x="456" y="121"/>
                  <a:pt x="455" y="120"/>
                  <a:pt x="454" y="120"/>
                </a:cubicBezTo>
                <a:cubicBezTo>
                  <a:pt x="453" y="119"/>
                  <a:pt x="451" y="119"/>
                  <a:pt x="450" y="120"/>
                </a:cubicBezTo>
                <a:cubicBezTo>
                  <a:pt x="449" y="121"/>
                  <a:pt x="442" y="123"/>
                  <a:pt x="436" y="126"/>
                </a:cubicBezTo>
                <a:cubicBezTo>
                  <a:pt x="434" y="123"/>
                  <a:pt x="433" y="121"/>
                  <a:pt x="431" y="118"/>
                </a:cubicBezTo>
                <a:cubicBezTo>
                  <a:pt x="436" y="113"/>
                  <a:pt x="441" y="109"/>
                  <a:pt x="442" y="108"/>
                </a:cubicBezTo>
                <a:cubicBezTo>
                  <a:pt x="443" y="107"/>
                  <a:pt x="444" y="106"/>
                  <a:pt x="444" y="104"/>
                </a:cubicBezTo>
                <a:cubicBezTo>
                  <a:pt x="444" y="103"/>
                  <a:pt x="443" y="102"/>
                  <a:pt x="443" y="101"/>
                </a:cubicBezTo>
                <a:cubicBezTo>
                  <a:pt x="442" y="100"/>
                  <a:pt x="441" y="99"/>
                  <a:pt x="440" y="99"/>
                </a:cubicBezTo>
                <a:cubicBezTo>
                  <a:pt x="438" y="98"/>
                  <a:pt x="437" y="98"/>
                  <a:pt x="436" y="99"/>
                </a:cubicBezTo>
                <a:cubicBezTo>
                  <a:pt x="435" y="100"/>
                  <a:pt x="428" y="103"/>
                  <a:pt x="423" y="107"/>
                </a:cubicBezTo>
                <a:cubicBezTo>
                  <a:pt x="421" y="104"/>
                  <a:pt x="419" y="102"/>
                  <a:pt x="416" y="99"/>
                </a:cubicBezTo>
                <a:cubicBezTo>
                  <a:pt x="421" y="94"/>
                  <a:pt x="426" y="89"/>
                  <a:pt x="427" y="88"/>
                </a:cubicBezTo>
                <a:cubicBezTo>
                  <a:pt x="428" y="87"/>
                  <a:pt x="428" y="85"/>
                  <a:pt x="428" y="84"/>
                </a:cubicBezTo>
                <a:cubicBezTo>
                  <a:pt x="428" y="83"/>
                  <a:pt x="427" y="82"/>
                  <a:pt x="427" y="81"/>
                </a:cubicBezTo>
                <a:cubicBezTo>
                  <a:pt x="426" y="80"/>
                  <a:pt x="424" y="79"/>
                  <a:pt x="423" y="79"/>
                </a:cubicBezTo>
                <a:cubicBezTo>
                  <a:pt x="422" y="79"/>
                  <a:pt x="421" y="79"/>
                  <a:pt x="420" y="80"/>
                </a:cubicBezTo>
                <a:cubicBezTo>
                  <a:pt x="418" y="81"/>
                  <a:pt x="413" y="85"/>
                  <a:pt x="407" y="89"/>
                </a:cubicBezTo>
                <a:cubicBezTo>
                  <a:pt x="405" y="86"/>
                  <a:pt x="403" y="84"/>
                  <a:pt x="400" y="82"/>
                </a:cubicBezTo>
                <a:cubicBezTo>
                  <a:pt x="404" y="76"/>
                  <a:pt x="408" y="71"/>
                  <a:pt x="409" y="70"/>
                </a:cubicBezTo>
                <a:cubicBezTo>
                  <a:pt x="410" y="68"/>
                  <a:pt x="410" y="67"/>
                  <a:pt x="410" y="66"/>
                </a:cubicBezTo>
                <a:cubicBezTo>
                  <a:pt x="410" y="65"/>
                  <a:pt x="409" y="63"/>
                  <a:pt x="408" y="63"/>
                </a:cubicBezTo>
                <a:cubicBezTo>
                  <a:pt x="407" y="62"/>
                  <a:pt x="406" y="61"/>
                  <a:pt x="405" y="61"/>
                </a:cubicBezTo>
                <a:cubicBezTo>
                  <a:pt x="404" y="61"/>
                  <a:pt x="402" y="62"/>
                  <a:pt x="401" y="62"/>
                </a:cubicBezTo>
                <a:cubicBezTo>
                  <a:pt x="400" y="63"/>
                  <a:pt x="395" y="68"/>
                  <a:pt x="390" y="73"/>
                </a:cubicBezTo>
                <a:cubicBezTo>
                  <a:pt x="388" y="71"/>
                  <a:pt x="385" y="68"/>
                  <a:pt x="382" y="66"/>
                </a:cubicBezTo>
                <a:cubicBezTo>
                  <a:pt x="386" y="61"/>
                  <a:pt x="389" y="54"/>
                  <a:pt x="390" y="53"/>
                </a:cubicBezTo>
                <a:cubicBezTo>
                  <a:pt x="391" y="52"/>
                  <a:pt x="391" y="51"/>
                  <a:pt x="391" y="50"/>
                </a:cubicBezTo>
                <a:cubicBezTo>
                  <a:pt x="390" y="48"/>
                  <a:pt x="390" y="47"/>
                  <a:pt x="389" y="46"/>
                </a:cubicBezTo>
                <a:cubicBezTo>
                  <a:pt x="387" y="46"/>
                  <a:pt x="386" y="45"/>
                  <a:pt x="385" y="45"/>
                </a:cubicBezTo>
                <a:cubicBezTo>
                  <a:pt x="384" y="45"/>
                  <a:pt x="382" y="46"/>
                  <a:pt x="382" y="47"/>
                </a:cubicBezTo>
                <a:cubicBezTo>
                  <a:pt x="381" y="48"/>
                  <a:pt x="376" y="53"/>
                  <a:pt x="371" y="58"/>
                </a:cubicBezTo>
                <a:cubicBezTo>
                  <a:pt x="369" y="57"/>
                  <a:pt x="366" y="55"/>
                  <a:pt x="363" y="53"/>
                </a:cubicBezTo>
                <a:cubicBezTo>
                  <a:pt x="366" y="47"/>
                  <a:pt x="369" y="40"/>
                  <a:pt x="369" y="39"/>
                </a:cubicBezTo>
                <a:cubicBezTo>
                  <a:pt x="370" y="38"/>
                  <a:pt x="370" y="36"/>
                  <a:pt x="369" y="35"/>
                </a:cubicBezTo>
                <a:cubicBezTo>
                  <a:pt x="369" y="34"/>
                  <a:pt x="368" y="33"/>
                  <a:pt x="367" y="32"/>
                </a:cubicBezTo>
                <a:cubicBezTo>
                  <a:pt x="366" y="32"/>
                  <a:pt x="365" y="32"/>
                  <a:pt x="363" y="32"/>
                </a:cubicBezTo>
                <a:cubicBezTo>
                  <a:pt x="362" y="32"/>
                  <a:pt x="361" y="33"/>
                  <a:pt x="360" y="34"/>
                </a:cubicBezTo>
                <a:cubicBezTo>
                  <a:pt x="359" y="35"/>
                  <a:pt x="355" y="41"/>
                  <a:pt x="351" y="46"/>
                </a:cubicBezTo>
                <a:cubicBezTo>
                  <a:pt x="348" y="44"/>
                  <a:pt x="345" y="43"/>
                  <a:pt x="342" y="42"/>
                </a:cubicBezTo>
                <a:cubicBezTo>
                  <a:pt x="344" y="35"/>
                  <a:pt x="347" y="28"/>
                  <a:pt x="347" y="27"/>
                </a:cubicBezTo>
                <a:cubicBezTo>
                  <a:pt x="348" y="26"/>
                  <a:pt x="347" y="24"/>
                  <a:pt x="347" y="23"/>
                </a:cubicBezTo>
                <a:cubicBezTo>
                  <a:pt x="346" y="22"/>
                  <a:pt x="345" y="21"/>
                  <a:pt x="344" y="21"/>
                </a:cubicBezTo>
                <a:cubicBezTo>
                  <a:pt x="343" y="20"/>
                  <a:pt x="342" y="20"/>
                  <a:pt x="340" y="20"/>
                </a:cubicBezTo>
                <a:cubicBezTo>
                  <a:pt x="339" y="21"/>
                  <a:pt x="338" y="22"/>
                  <a:pt x="338" y="23"/>
                </a:cubicBezTo>
                <a:cubicBezTo>
                  <a:pt x="337" y="24"/>
                  <a:pt x="333" y="30"/>
                  <a:pt x="330" y="36"/>
                </a:cubicBezTo>
                <a:cubicBezTo>
                  <a:pt x="327" y="35"/>
                  <a:pt x="324" y="34"/>
                  <a:pt x="321" y="32"/>
                </a:cubicBezTo>
                <a:cubicBezTo>
                  <a:pt x="322" y="26"/>
                  <a:pt x="324" y="19"/>
                  <a:pt x="324" y="18"/>
                </a:cubicBezTo>
                <a:cubicBezTo>
                  <a:pt x="324" y="16"/>
                  <a:pt x="324" y="15"/>
                  <a:pt x="323" y="14"/>
                </a:cubicBezTo>
                <a:cubicBezTo>
                  <a:pt x="323" y="13"/>
                  <a:pt x="322" y="12"/>
                  <a:pt x="320" y="12"/>
                </a:cubicBezTo>
                <a:cubicBezTo>
                  <a:pt x="319" y="11"/>
                  <a:pt x="318" y="11"/>
                  <a:pt x="317" y="12"/>
                </a:cubicBezTo>
                <a:cubicBezTo>
                  <a:pt x="315" y="12"/>
                  <a:pt x="314" y="13"/>
                  <a:pt x="314" y="14"/>
                </a:cubicBezTo>
                <a:cubicBezTo>
                  <a:pt x="313" y="16"/>
                  <a:pt x="310" y="22"/>
                  <a:pt x="308" y="28"/>
                </a:cubicBezTo>
                <a:cubicBezTo>
                  <a:pt x="305" y="27"/>
                  <a:pt x="301" y="26"/>
                  <a:pt x="298" y="26"/>
                </a:cubicBezTo>
                <a:cubicBezTo>
                  <a:pt x="299" y="19"/>
                  <a:pt x="300" y="12"/>
                  <a:pt x="300" y="11"/>
                </a:cubicBezTo>
                <a:cubicBezTo>
                  <a:pt x="300" y="9"/>
                  <a:pt x="299" y="8"/>
                  <a:pt x="299" y="7"/>
                </a:cubicBezTo>
                <a:cubicBezTo>
                  <a:pt x="298" y="6"/>
                  <a:pt x="297" y="5"/>
                  <a:pt x="295" y="5"/>
                </a:cubicBezTo>
                <a:cubicBezTo>
                  <a:pt x="294" y="5"/>
                  <a:pt x="293" y="5"/>
                  <a:pt x="292" y="5"/>
                </a:cubicBezTo>
                <a:cubicBezTo>
                  <a:pt x="291" y="6"/>
                  <a:pt x="290" y="7"/>
                  <a:pt x="289" y="8"/>
                </a:cubicBezTo>
                <a:cubicBezTo>
                  <a:pt x="289" y="10"/>
                  <a:pt x="287" y="16"/>
                  <a:pt x="285" y="23"/>
                </a:cubicBezTo>
                <a:cubicBezTo>
                  <a:pt x="282" y="22"/>
                  <a:pt x="278" y="22"/>
                  <a:pt x="275" y="21"/>
                </a:cubicBezTo>
                <a:cubicBezTo>
                  <a:pt x="275" y="15"/>
                  <a:pt x="275" y="7"/>
                  <a:pt x="275" y="6"/>
                </a:cubicBezTo>
                <a:cubicBezTo>
                  <a:pt x="275" y="5"/>
                  <a:pt x="274" y="3"/>
                  <a:pt x="274" y="3"/>
                </a:cubicBezTo>
                <a:cubicBezTo>
                  <a:pt x="273" y="2"/>
                  <a:pt x="272" y="1"/>
                  <a:pt x="270" y="1"/>
                </a:cubicBezTo>
                <a:cubicBezTo>
                  <a:pt x="269" y="1"/>
                  <a:pt x="268" y="1"/>
                  <a:pt x="267" y="2"/>
                </a:cubicBezTo>
                <a:cubicBezTo>
                  <a:pt x="266" y="3"/>
                  <a:pt x="265" y="4"/>
                  <a:pt x="264" y="5"/>
                </a:cubicBezTo>
                <a:cubicBezTo>
                  <a:pt x="264" y="6"/>
                  <a:pt x="263" y="13"/>
                  <a:pt x="262" y="20"/>
                </a:cubicBezTo>
                <a:cubicBezTo>
                  <a:pt x="258" y="20"/>
                  <a:pt x="255" y="19"/>
                  <a:pt x="251" y="19"/>
                </a:cubicBezTo>
                <a:cubicBezTo>
                  <a:pt x="251" y="13"/>
                  <a:pt x="250" y="6"/>
                  <a:pt x="250" y="4"/>
                </a:cubicBezTo>
                <a:cubicBezTo>
                  <a:pt x="250" y="3"/>
                  <a:pt x="249" y="2"/>
                  <a:pt x="248" y="1"/>
                </a:cubicBezTo>
                <a:cubicBezTo>
                  <a:pt x="247" y="0"/>
                  <a:pt x="246" y="0"/>
                  <a:pt x="245" y="0"/>
                </a:cubicBezTo>
                <a:cubicBezTo>
                  <a:pt x="243" y="0"/>
                  <a:pt x="242" y="0"/>
                  <a:pt x="241" y="1"/>
                </a:cubicBezTo>
                <a:cubicBezTo>
                  <a:pt x="240" y="2"/>
                  <a:pt x="239" y="3"/>
                  <a:pt x="239" y="4"/>
                </a:cubicBezTo>
                <a:cubicBezTo>
                  <a:pt x="239" y="6"/>
                  <a:pt x="239" y="13"/>
                  <a:pt x="238" y="19"/>
                </a:cubicBezTo>
                <a:cubicBezTo>
                  <a:pt x="235" y="19"/>
                  <a:pt x="231" y="20"/>
                  <a:pt x="228" y="20"/>
                </a:cubicBezTo>
                <a:cubicBezTo>
                  <a:pt x="227" y="13"/>
                  <a:pt x="225" y="6"/>
                  <a:pt x="225" y="5"/>
                </a:cubicBezTo>
                <a:cubicBezTo>
                  <a:pt x="224" y="4"/>
                  <a:pt x="224" y="3"/>
                  <a:pt x="223" y="2"/>
                </a:cubicBezTo>
                <a:cubicBezTo>
                  <a:pt x="222" y="1"/>
                  <a:pt x="220" y="1"/>
                  <a:pt x="219" y="1"/>
                </a:cubicBezTo>
                <a:cubicBezTo>
                  <a:pt x="218" y="1"/>
                  <a:pt x="217" y="2"/>
                  <a:pt x="216" y="3"/>
                </a:cubicBezTo>
                <a:cubicBezTo>
                  <a:pt x="215" y="3"/>
                  <a:pt x="214" y="5"/>
                  <a:pt x="214" y="6"/>
                </a:cubicBezTo>
                <a:cubicBezTo>
                  <a:pt x="214" y="7"/>
                  <a:pt x="214" y="15"/>
                  <a:pt x="214" y="21"/>
                </a:cubicBezTo>
                <a:cubicBezTo>
                  <a:pt x="211" y="22"/>
                  <a:pt x="208" y="22"/>
                  <a:pt x="204" y="23"/>
                </a:cubicBezTo>
                <a:cubicBezTo>
                  <a:pt x="202" y="16"/>
                  <a:pt x="200" y="10"/>
                  <a:pt x="200" y="8"/>
                </a:cubicBezTo>
                <a:cubicBezTo>
                  <a:pt x="199" y="7"/>
                  <a:pt x="199" y="6"/>
                  <a:pt x="198" y="5"/>
                </a:cubicBezTo>
                <a:cubicBezTo>
                  <a:pt x="196" y="5"/>
                  <a:pt x="195" y="5"/>
                  <a:pt x="194" y="5"/>
                </a:cubicBezTo>
                <a:cubicBezTo>
                  <a:pt x="192" y="5"/>
                  <a:pt x="191" y="6"/>
                  <a:pt x="191" y="7"/>
                </a:cubicBezTo>
                <a:cubicBezTo>
                  <a:pt x="190" y="8"/>
                  <a:pt x="189" y="9"/>
                  <a:pt x="190" y="11"/>
                </a:cubicBezTo>
                <a:cubicBezTo>
                  <a:pt x="190" y="12"/>
                  <a:pt x="191" y="19"/>
                  <a:pt x="191" y="26"/>
                </a:cubicBezTo>
                <a:cubicBezTo>
                  <a:pt x="188" y="26"/>
                  <a:pt x="185" y="27"/>
                  <a:pt x="182" y="28"/>
                </a:cubicBezTo>
                <a:cubicBezTo>
                  <a:pt x="179" y="22"/>
                  <a:pt x="176" y="16"/>
                  <a:pt x="175" y="14"/>
                </a:cubicBezTo>
                <a:cubicBezTo>
                  <a:pt x="175" y="13"/>
                  <a:pt x="174" y="12"/>
                  <a:pt x="173" y="12"/>
                </a:cubicBezTo>
                <a:cubicBezTo>
                  <a:pt x="172" y="11"/>
                  <a:pt x="170" y="11"/>
                  <a:pt x="169" y="12"/>
                </a:cubicBezTo>
                <a:cubicBezTo>
                  <a:pt x="168" y="12"/>
                  <a:pt x="167" y="13"/>
                  <a:pt x="166" y="14"/>
                </a:cubicBezTo>
                <a:cubicBezTo>
                  <a:pt x="165" y="15"/>
                  <a:pt x="165" y="16"/>
                  <a:pt x="165" y="18"/>
                </a:cubicBezTo>
                <a:cubicBezTo>
                  <a:pt x="166" y="19"/>
                  <a:pt x="167" y="26"/>
                  <a:pt x="169" y="32"/>
                </a:cubicBezTo>
                <a:cubicBezTo>
                  <a:pt x="166" y="34"/>
                  <a:pt x="162" y="35"/>
                  <a:pt x="159" y="36"/>
                </a:cubicBezTo>
                <a:cubicBezTo>
                  <a:pt x="156" y="30"/>
                  <a:pt x="152" y="24"/>
                  <a:pt x="152" y="23"/>
                </a:cubicBezTo>
                <a:cubicBezTo>
                  <a:pt x="151" y="22"/>
                  <a:pt x="150" y="21"/>
                  <a:pt x="149" y="20"/>
                </a:cubicBezTo>
                <a:cubicBezTo>
                  <a:pt x="148" y="20"/>
                  <a:pt x="146" y="20"/>
                  <a:pt x="145" y="21"/>
                </a:cubicBezTo>
                <a:cubicBezTo>
                  <a:pt x="144" y="21"/>
                  <a:pt x="143" y="22"/>
                  <a:pt x="142" y="23"/>
                </a:cubicBezTo>
                <a:cubicBezTo>
                  <a:pt x="142" y="24"/>
                  <a:pt x="142" y="26"/>
                  <a:pt x="142" y="27"/>
                </a:cubicBezTo>
                <a:cubicBezTo>
                  <a:pt x="143" y="28"/>
                  <a:pt x="145" y="35"/>
                  <a:pt x="147" y="42"/>
                </a:cubicBezTo>
                <a:cubicBezTo>
                  <a:pt x="144" y="43"/>
                  <a:pt x="141" y="44"/>
                  <a:pt x="138" y="46"/>
                </a:cubicBezTo>
                <a:cubicBezTo>
                  <a:pt x="134" y="41"/>
                  <a:pt x="130" y="35"/>
                  <a:pt x="129" y="34"/>
                </a:cubicBezTo>
                <a:cubicBezTo>
                  <a:pt x="128" y="33"/>
                  <a:pt x="127" y="32"/>
                  <a:pt x="126" y="32"/>
                </a:cubicBezTo>
                <a:cubicBezTo>
                  <a:pt x="125" y="32"/>
                  <a:pt x="123" y="32"/>
                  <a:pt x="122" y="32"/>
                </a:cubicBezTo>
                <a:cubicBezTo>
                  <a:pt x="121" y="33"/>
                  <a:pt x="120" y="34"/>
                  <a:pt x="120" y="35"/>
                </a:cubicBezTo>
                <a:cubicBezTo>
                  <a:pt x="119" y="36"/>
                  <a:pt x="119" y="38"/>
                  <a:pt x="120" y="39"/>
                </a:cubicBezTo>
                <a:cubicBezTo>
                  <a:pt x="121" y="40"/>
                  <a:pt x="124" y="47"/>
                  <a:pt x="126" y="53"/>
                </a:cubicBezTo>
                <a:cubicBezTo>
                  <a:pt x="123" y="55"/>
                  <a:pt x="121" y="57"/>
                  <a:pt x="118" y="58"/>
                </a:cubicBezTo>
                <a:cubicBezTo>
                  <a:pt x="113" y="53"/>
                  <a:pt x="109" y="48"/>
                  <a:pt x="108" y="47"/>
                </a:cubicBezTo>
                <a:cubicBezTo>
                  <a:pt x="107" y="46"/>
                  <a:pt x="106" y="45"/>
                  <a:pt x="104" y="45"/>
                </a:cubicBezTo>
                <a:cubicBezTo>
                  <a:pt x="103" y="45"/>
                  <a:pt x="102" y="46"/>
                  <a:pt x="101" y="46"/>
                </a:cubicBezTo>
                <a:cubicBezTo>
                  <a:pt x="100" y="47"/>
                  <a:pt x="99" y="48"/>
                  <a:pt x="99" y="50"/>
                </a:cubicBezTo>
                <a:cubicBezTo>
                  <a:pt x="98" y="51"/>
                  <a:pt x="99" y="52"/>
                  <a:pt x="99" y="53"/>
                </a:cubicBezTo>
                <a:cubicBezTo>
                  <a:pt x="100" y="54"/>
                  <a:pt x="104" y="61"/>
                  <a:pt x="107" y="66"/>
                </a:cubicBezTo>
                <a:cubicBezTo>
                  <a:pt x="104" y="68"/>
                  <a:pt x="102" y="71"/>
                  <a:pt x="99" y="73"/>
                </a:cubicBezTo>
                <a:cubicBezTo>
                  <a:pt x="94" y="68"/>
                  <a:pt x="89" y="63"/>
                  <a:pt x="88" y="62"/>
                </a:cubicBezTo>
                <a:cubicBezTo>
                  <a:pt x="87" y="62"/>
                  <a:pt x="86" y="61"/>
                  <a:pt x="84" y="61"/>
                </a:cubicBezTo>
                <a:cubicBezTo>
                  <a:pt x="83" y="61"/>
                  <a:pt x="82" y="62"/>
                  <a:pt x="81" y="63"/>
                </a:cubicBezTo>
                <a:cubicBezTo>
                  <a:pt x="80" y="63"/>
                  <a:pt x="79" y="65"/>
                  <a:pt x="79" y="66"/>
                </a:cubicBezTo>
                <a:cubicBezTo>
                  <a:pt x="79" y="67"/>
                  <a:pt x="79" y="68"/>
                  <a:pt x="80" y="70"/>
                </a:cubicBezTo>
                <a:cubicBezTo>
                  <a:pt x="81" y="71"/>
                  <a:pt x="85" y="76"/>
                  <a:pt x="89" y="82"/>
                </a:cubicBezTo>
                <a:cubicBezTo>
                  <a:pt x="87" y="84"/>
                  <a:pt x="84" y="86"/>
                  <a:pt x="82" y="89"/>
                </a:cubicBezTo>
                <a:cubicBezTo>
                  <a:pt x="77" y="85"/>
                  <a:pt x="71" y="81"/>
                  <a:pt x="70" y="80"/>
                </a:cubicBezTo>
                <a:cubicBezTo>
                  <a:pt x="69" y="79"/>
                  <a:pt x="67" y="79"/>
                  <a:pt x="66" y="79"/>
                </a:cubicBezTo>
                <a:cubicBezTo>
                  <a:pt x="65" y="79"/>
                  <a:pt x="64" y="80"/>
                  <a:pt x="63" y="81"/>
                </a:cubicBezTo>
                <a:cubicBezTo>
                  <a:pt x="62" y="82"/>
                  <a:pt x="61" y="83"/>
                  <a:pt x="61" y="84"/>
                </a:cubicBezTo>
                <a:cubicBezTo>
                  <a:pt x="61" y="85"/>
                  <a:pt x="62" y="87"/>
                  <a:pt x="63" y="88"/>
                </a:cubicBezTo>
                <a:cubicBezTo>
                  <a:pt x="64" y="89"/>
                  <a:pt x="68" y="94"/>
                  <a:pt x="73" y="99"/>
                </a:cubicBezTo>
                <a:cubicBezTo>
                  <a:pt x="71" y="102"/>
                  <a:pt x="69" y="104"/>
                  <a:pt x="67" y="107"/>
                </a:cubicBezTo>
                <a:cubicBezTo>
                  <a:pt x="61" y="103"/>
                  <a:pt x="55" y="100"/>
                  <a:pt x="53" y="99"/>
                </a:cubicBezTo>
                <a:cubicBezTo>
                  <a:pt x="52" y="98"/>
                  <a:pt x="51" y="98"/>
                  <a:pt x="50" y="99"/>
                </a:cubicBezTo>
                <a:cubicBezTo>
                  <a:pt x="49" y="99"/>
                  <a:pt x="47" y="100"/>
                  <a:pt x="47" y="101"/>
                </a:cubicBezTo>
                <a:cubicBezTo>
                  <a:pt x="46" y="102"/>
                  <a:pt x="45" y="103"/>
                  <a:pt x="46" y="104"/>
                </a:cubicBezTo>
                <a:cubicBezTo>
                  <a:pt x="46" y="106"/>
                  <a:pt x="46" y="107"/>
                  <a:pt x="47" y="108"/>
                </a:cubicBezTo>
                <a:cubicBezTo>
                  <a:pt x="48" y="109"/>
                  <a:pt x="54" y="113"/>
                  <a:pt x="59" y="118"/>
                </a:cubicBezTo>
                <a:cubicBezTo>
                  <a:pt x="57" y="121"/>
                  <a:pt x="55" y="123"/>
                  <a:pt x="53" y="126"/>
                </a:cubicBezTo>
                <a:cubicBezTo>
                  <a:pt x="47" y="123"/>
                  <a:pt x="41" y="121"/>
                  <a:pt x="39" y="120"/>
                </a:cubicBezTo>
                <a:cubicBezTo>
                  <a:pt x="38" y="119"/>
                  <a:pt x="37" y="119"/>
                  <a:pt x="36" y="120"/>
                </a:cubicBezTo>
                <a:cubicBezTo>
                  <a:pt x="34" y="120"/>
                  <a:pt x="33" y="121"/>
                  <a:pt x="33" y="122"/>
                </a:cubicBezTo>
                <a:cubicBezTo>
                  <a:pt x="32" y="123"/>
                  <a:pt x="32" y="125"/>
                  <a:pt x="32" y="126"/>
                </a:cubicBezTo>
                <a:cubicBezTo>
                  <a:pt x="32" y="127"/>
                  <a:pt x="33" y="128"/>
                  <a:pt x="34" y="129"/>
                </a:cubicBezTo>
                <a:cubicBezTo>
                  <a:pt x="35" y="130"/>
                  <a:pt x="41" y="134"/>
                  <a:pt x="46" y="138"/>
                </a:cubicBezTo>
                <a:cubicBezTo>
                  <a:pt x="45" y="141"/>
                  <a:pt x="43" y="144"/>
                  <a:pt x="42" y="147"/>
                </a:cubicBezTo>
                <a:cubicBezTo>
                  <a:pt x="36" y="145"/>
                  <a:pt x="29" y="143"/>
                  <a:pt x="27" y="142"/>
                </a:cubicBezTo>
                <a:cubicBezTo>
                  <a:pt x="26" y="142"/>
                  <a:pt x="25" y="142"/>
                  <a:pt x="24" y="142"/>
                </a:cubicBezTo>
                <a:cubicBezTo>
                  <a:pt x="23" y="143"/>
                  <a:pt x="22" y="144"/>
                  <a:pt x="21" y="145"/>
                </a:cubicBezTo>
                <a:cubicBezTo>
                  <a:pt x="20" y="146"/>
                  <a:pt x="20" y="148"/>
                  <a:pt x="21" y="149"/>
                </a:cubicBezTo>
                <a:cubicBezTo>
                  <a:pt x="21" y="150"/>
                  <a:pt x="22" y="151"/>
                  <a:pt x="23" y="152"/>
                </a:cubicBezTo>
                <a:cubicBezTo>
                  <a:pt x="24" y="152"/>
                  <a:pt x="31" y="156"/>
                  <a:pt x="36" y="159"/>
                </a:cubicBezTo>
                <a:cubicBezTo>
                  <a:pt x="35" y="162"/>
                  <a:pt x="34" y="165"/>
                  <a:pt x="33" y="169"/>
                </a:cubicBezTo>
                <a:cubicBezTo>
                  <a:pt x="26" y="167"/>
                  <a:pt x="19" y="166"/>
                  <a:pt x="18" y="165"/>
                </a:cubicBezTo>
                <a:cubicBezTo>
                  <a:pt x="17" y="165"/>
                  <a:pt x="15" y="165"/>
                  <a:pt x="14" y="166"/>
                </a:cubicBezTo>
                <a:cubicBezTo>
                  <a:pt x="13" y="167"/>
                  <a:pt x="12" y="168"/>
                  <a:pt x="12" y="169"/>
                </a:cubicBezTo>
                <a:cubicBezTo>
                  <a:pt x="11" y="170"/>
                  <a:pt x="12" y="172"/>
                  <a:pt x="12" y="173"/>
                </a:cubicBezTo>
                <a:cubicBezTo>
                  <a:pt x="12" y="174"/>
                  <a:pt x="13" y="175"/>
                  <a:pt x="15" y="175"/>
                </a:cubicBezTo>
                <a:cubicBezTo>
                  <a:pt x="16" y="176"/>
                  <a:pt x="23" y="179"/>
                  <a:pt x="28" y="181"/>
                </a:cubicBezTo>
                <a:cubicBezTo>
                  <a:pt x="28" y="185"/>
                  <a:pt x="27" y="188"/>
                  <a:pt x="26" y="191"/>
                </a:cubicBezTo>
                <a:cubicBezTo>
                  <a:pt x="19" y="191"/>
                  <a:pt x="12" y="190"/>
                  <a:pt x="11" y="190"/>
                </a:cubicBezTo>
                <a:cubicBezTo>
                  <a:pt x="9" y="189"/>
                  <a:pt x="8" y="190"/>
                  <a:pt x="7" y="191"/>
                </a:cubicBezTo>
                <a:cubicBezTo>
                  <a:pt x="6" y="191"/>
                  <a:pt x="5" y="192"/>
                  <a:pt x="5" y="194"/>
                </a:cubicBezTo>
                <a:cubicBezTo>
                  <a:pt x="5" y="195"/>
                  <a:pt x="5" y="196"/>
                  <a:pt x="6" y="197"/>
                </a:cubicBezTo>
                <a:cubicBezTo>
                  <a:pt x="6" y="199"/>
                  <a:pt x="7" y="200"/>
                  <a:pt x="9" y="200"/>
                </a:cubicBezTo>
                <a:cubicBezTo>
                  <a:pt x="10" y="200"/>
                  <a:pt x="17" y="202"/>
                  <a:pt x="23" y="204"/>
                </a:cubicBezTo>
                <a:cubicBezTo>
                  <a:pt x="23" y="208"/>
                  <a:pt x="22" y="211"/>
                  <a:pt x="21" y="214"/>
                </a:cubicBezTo>
                <a:cubicBezTo>
                  <a:pt x="15" y="214"/>
                  <a:pt x="8" y="214"/>
                  <a:pt x="6" y="214"/>
                </a:cubicBezTo>
                <a:cubicBezTo>
                  <a:pt x="5" y="214"/>
                  <a:pt x="4" y="215"/>
                  <a:pt x="3" y="216"/>
                </a:cubicBezTo>
                <a:cubicBezTo>
                  <a:pt x="2" y="217"/>
                  <a:pt x="1" y="218"/>
                  <a:pt x="1" y="219"/>
                </a:cubicBezTo>
                <a:cubicBezTo>
                  <a:pt x="1" y="220"/>
                  <a:pt x="1" y="222"/>
                  <a:pt x="2" y="223"/>
                </a:cubicBezTo>
                <a:cubicBezTo>
                  <a:pt x="3" y="224"/>
                  <a:pt x="4" y="225"/>
                  <a:pt x="5" y="225"/>
                </a:cubicBezTo>
                <a:cubicBezTo>
                  <a:pt x="7" y="225"/>
                  <a:pt x="14" y="227"/>
                  <a:pt x="20" y="228"/>
                </a:cubicBezTo>
                <a:cubicBezTo>
                  <a:pt x="20" y="231"/>
                  <a:pt x="20" y="235"/>
                  <a:pt x="20" y="238"/>
                </a:cubicBezTo>
                <a:cubicBezTo>
                  <a:pt x="13" y="239"/>
                  <a:pt x="6" y="239"/>
                  <a:pt x="4" y="239"/>
                </a:cubicBezTo>
                <a:cubicBezTo>
                  <a:pt x="3" y="240"/>
                  <a:pt x="2" y="240"/>
                  <a:pt x="1" y="241"/>
                </a:cubicBezTo>
                <a:cubicBezTo>
                  <a:pt x="0" y="242"/>
                  <a:pt x="0" y="243"/>
                  <a:pt x="0" y="245"/>
                </a:cubicBezTo>
                <a:cubicBezTo>
                  <a:pt x="0" y="246"/>
                  <a:pt x="0" y="247"/>
                  <a:pt x="1" y="248"/>
                </a:cubicBezTo>
                <a:cubicBezTo>
                  <a:pt x="2" y="249"/>
                  <a:pt x="3" y="250"/>
                  <a:pt x="4" y="250"/>
                </a:cubicBezTo>
                <a:cubicBezTo>
                  <a:pt x="6" y="250"/>
                  <a:pt x="13" y="251"/>
                  <a:pt x="20" y="252"/>
                </a:cubicBezTo>
                <a:cubicBezTo>
                  <a:pt x="20" y="255"/>
                  <a:pt x="20" y="258"/>
                  <a:pt x="20" y="262"/>
                </a:cubicBezTo>
                <a:cubicBezTo>
                  <a:pt x="14" y="263"/>
                  <a:pt x="7" y="264"/>
                  <a:pt x="5" y="265"/>
                </a:cubicBezTo>
                <a:cubicBezTo>
                  <a:pt x="4" y="265"/>
                  <a:pt x="3" y="266"/>
                  <a:pt x="2" y="267"/>
                </a:cubicBezTo>
                <a:cubicBezTo>
                  <a:pt x="1" y="268"/>
                  <a:pt x="1" y="269"/>
                  <a:pt x="1" y="270"/>
                </a:cubicBezTo>
                <a:cubicBezTo>
                  <a:pt x="1" y="272"/>
                  <a:pt x="2" y="273"/>
                  <a:pt x="3" y="274"/>
                </a:cubicBezTo>
                <a:cubicBezTo>
                  <a:pt x="4" y="275"/>
                  <a:pt x="5" y="275"/>
                  <a:pt x="6" y="275"/>
                </a:cubicBezTo>
                <a:cubicBezTo>
                  <a:pt x="8" y="275"/>
                  <a:pt x="15" y="275"/>
                  <a:pt x="21" y="275"/>
                </a:cubicBezTo>
                <a:cubicBezTo>
                  <a:pt x="22" y="278"/>
                  <a:pt x="23" y="282"/>
                  <a:pt x="23" y="285"/>
                </a:cubicBezTo>
                <a:cubicBezTo>
                  <a:pt x="17" y="287"/>
                  <a:pt x="10" y="289"/>
                  <a:pt x="9" y="290"/>
                </a:cubicBezTo>
                <a:cubicBezTo>
                  <a:pt x="7" y="290"/>
                  <a:pt x="6" y="291"/>
                  <a:pt x="6" y="292"/>
                </a:cubicBezTo>
                <a:cubicBezTo>
                  <a:pt x="5" y="293"/>
                  <a:pt x="5" y="294"/>
                  <a:pt x="5" y="296"/>
                </a:cubicBezTo>
                <a:cubicBezTo>
                  <a:pt x="5" y="297"/>
                  <a:pt x="6" y="298"/>
                  <a:pt x="7" y="299"/>
                </a:cubicBezTo>
                <a:cubicBezTo>
                  <a:pt x="8" y="300"/>
                  <a:pt x="9" y="300"/>
                  <a:pt x="11" y="300"/>
                </a:cubicBezTo>
                <a:cubicBezTo>
                  <a:pt x="12" y="300"/>
                  <a:pt x="19" y="299"/>
                  <a:pt x="26" y="298"/>
                </a:cubicBezTo>
                <a:cubicBezTo>
                  <a:pt x="27" y="301"/>
                  <a:pt x="28" y="305"/>
                  <a:pt x="28" y="308"/>
                </a:cubicBezTo>
                <a:cubicBezTo>
                  <a:pt x="23" y="311"/>
                  <a:pt x="16" y="313"/>
                  <a:pt x="15" y="314"/>
                </a:cubicBezTo>
                <a:cubicBezTo>
                  <a:pt x="13" y="315"/>
                  <a:pt x="12" y="316"/>
                  <a:pt x="12" y="317"/>
                </a:cubicBezTo>
                <a:cubicBezTo>
                  <a:pt x="12" y="318"/>
                  <a:pt x="11" y="319"/>
                  <a:pt x="12" y="321"/>
                </a:cubicBezTo>
                <a:cubicBezTo>
                  <a:pt x="12" y="322"/>
                  <a:pt x="13" y="323"/>
                  <a:pt x="14" y="323"/>
                </a:cubicBezTo>
                <a:cubicBezTo>
                  <a:pt x="15" y="324"/>
                  <a:pt x="17" y="324"/>
                  <a:pt x="18" y="324"/>
                </a:cubicBezTo>
                <a:cubicBezTo>
                  <a:pt x="19" y="324"/>
                  <a:pt x="26" y="322"/>
                  <a:pt x="33" y="321"/>
                </a:cubicBezTo>
                <a:cubicBezTo>
                  <a:pt x="34" y="324"/>
                  <a:pt x="35" y="327"/>
                  <a:pt x="36" y="330"/>
                </a:cubicBezTo>
                <a:cubicBezTo>
                  <a:pt x="31" y="334"/>
                  <a:pt x="24" y="337"/>
                  <a:pt x="23" y="338"/>
                </a:cubicBezTo>
                <a:cubicBezTo>
                  <a:pt x="22" y="338"/>
                  <a:pt x="21" y="340"/>
                  <a:pt x="21" y="341"/>
                </a:cubicBezTo>
                <a:cubicBezTo>
                  <a:pt x="20" y="342"/>
                  <a:pt x="20" y="343"/>
                  <a:pt x="21" y="344"/>
                </a:cubicBezTo>
                <a:cubicBezTo>
                  <a:pt x="22" y="346"/>
                  <a:pt x="23" y="347"/>
                  <a:pt x="24" y="347"/>
                </a:cubicBezTo>
                <a:cubicBezTo>
                  <a:pt x="25" y="348"/>
                  <a:pt x="26" y="348"/>
                  <a:pt x="27" y="347"/>
                </a:cubicBezTo>
                <a:cubicBezTo>
                  <a:pt x="29" y="347"/>
                  <a:pt x="36" y="345"/>
                  <a:pt x="42" y="343"/>
                </a:cubicBezTo>
                <a:cubicBezTo>
                  <a:pt x="43" y="346"/>
                  <a:pt x="45" y="349"/>
                  <a:pt x="46" y="352"/>
                </a:cubicBezTo>
                <a:cubicBezTo>
                  <a:pt x="41" y="355"/>
                  <a:pt x="35" y="360"/>
                  <a:pt x="34" y="360"/>
                </a:cubicBezTo>
                <a:cubicBezTo>
                  <a:pt x="33" y="361"/>
                  <a:pt x="32" y="362"/>
                  <a:pt x="32" y="364"/>
                </a:cubicBezTo>
                <a:cubicBezTo>
                  <a:pt x="32" y="365"/>
                  <a:pt x="32" y="366"/>
                  <a:pt x="33" y="367"/>
                </a:cubicBezTo>
                <a:cubicBezTo>
                  <a:pt x="33" y="368"/>
                  <a:pt x="34" y="369"/>
                  <a:pt x="36" y="370"/>
                </a:cubicBezTo>
                <a:cubicBezTo>
                  <a:pt x="37" y="370"/>
                  <a:pt x="38" y="370"/>
                  <a:pt x="39" y="370"/>
                </a:cubicBezTo>
                <a:cubicBezTo>
                  <a:pt x="41" y="369"/>
                  <a:pt x="47" y="366"/>
                  <a:pt x="53" y="363"/>
                </a:cubicBezTo>
                <a:cubicBezTo>
                  <a:pt x="55" y="366"/>
                  <a:pt x="57" y="369"/>
                  <a:pt x="59" y="372"/>
                </a:cubicBezTo>
                <a:cubicBezTo>
                  <a:pt x="54" y="376"/>
                  <a:pt x="48" y="381"/>
                  <a:pt x="47" y="382"/>
                </a:cubicBezTo>
                <a:cubicBezTo>
                  <a:pt x="46" y="383"/>
                  <a:pt x="46" y="384"/>
                  <a:pt x="46" y="385"/>
                </a:cubicBezTo>
                <a:cubicBezTo>
                  <a:pt x="45" y="387"/>
                  <a:pt x="46" y="388"/>
                  <a:pt x="47" y="389"/>
                </a:cubicBezTo>
                <a:cubicBezTo>
                  <a:pt x="47" y="390"/>
                  <a:pt x="49" y="391"/>
                  <a:pt x="50" y="391"/>
                </a:cubicBezTo>
                <a:cubicBezTo>
                  <a:pt x="51" y="391"/>
                  <a:pt x="52" y="391"/>
                  <a:pt x="53" y="390"/>
                </a:cubicBezTo>
                <a:cubicBezTo>
                  <a:pt x="55" y="390"/>
                  <a:pt x="61" y="386"/>
                  <a:pt x="67" y="383"/>
                </a:cubicBezTo>
                <a:cubicBezTo>
                  <a:pt x="69" y="385"/>
                  <a:pt x="71" y="388"/>
                  <a:pt x="73" y="391"/>
                </a:cubicBezTo>
                <a:cubicBezTo>
                  <a:pt x="68" y="395"/>
                  <a:pt x="64" y="401"/>
                  <a:pt x="63" y="402"/>
                </a:cubicBezTo>
                <a:cubicBezTo>
                  <a:pt x="62" y="403"/>
                  <a:pt x="61" y="404"/>
                  <a:pt x="61" y="405"/>
                </a:cubicBezTo>
                <a:cubicBezTo>
                  <a:pt x="61" y="407"/>
                  <a:pt x="62" y="408"/>
                  <a:pt x="63" y="409"/>
                </a:cubicBezTo>
                <a:cubicBezTo>
                  <a:pt x="64" y="410"/>
                  <a:pt x="65" y="410"/>
                  <a:pt x="66" y="411"/>
                </a:cubicBezTo>
                <a:cubicBezTo>
                  <a:pt x="67" y="411"/>
                  <a:pt x="69" y="411"/>
                  <a:pt x="70" y="410"/>
                </a:cubicBezTo>
                <a:cubicBezTo>
                  <a:pt x="71" y="409"/>
                  <a:pt x="77" y="404"/>
                  <a:pt x="82" y="401"/>
                </a:cubicBezTo>
                <a:cubicBezTo>
                  <a:pt x="84" y="403"/>
                  <a:pt x="87" y="406"/>
                  <a:pt x="89" y="408"/>
                </a:cubicBezTo>
                <a:cubicBezTo>
                  <a:pt x="85" y="413"/>
                  <a:pt x="81" y="419"/>
                  <a:pt x="80" y="420"/>
                </a:cubicBezTo>
                <a:cubicBezTo>
                  <a:pt x="79" y="421"/>
                  <a:pt x="79" y="422"/>
                  <a:pt x="79" y="424"/>
                </a:cubicBezTo>
                <a:cubicBezTo>
                  <a:pt x="79" y="425"/>
                  <a:pt x="80" y="426"/>
                  <a:pt x="81" y="427"/>
                </a:cubicBezTo>
                <a:cubicBezTo>
                  <a:pt x="82" y="428"/>
                  <a:pt x="83" y="428"/>
                  <a:pt x="84" y="428"/>
                </a:cubicBezTo>
                <a:cubicBezTo>
                  <a:pt x="86" y="428"/>
                  <a:pt x="87" y="428"/>
                  <a:pt x="88" y="427"/>
                </a:cubicBezTo>
                <a:cubicBezTo>
                  <a:pt x="89" y="426"/>
                  <a:pt x="94" y="421"/>
                  <a:pt x="99" y="417"/>
                </a:cubicBezTo>
                <a:cubicBezTo>
                  <a:pt x="102" y="419"/>
                  <a:pt x="104" y="421"/>
                  <a:pt x="107" y="423"/>
                </a:cubicBezTo>
                <a:cubicBezTo>
                  <a:pt x="104" y="429"/>
                  <a:pt x="100" y="435"/>
                  <a:pt x="99" y="436"/>
                </a:cubicBezTo>
                <a:cubicBezTo>
                  <a:pt x="99" y="437"/>
                  <a:pt x="98" y="439"/>
                  <a:pt x="99" y="440"/>
                </a:cubicBezTo>
                <a:cubicBezTo>
                  <a:pt x="99" y="441"/>
                  <a:pt x="100" y="442"/>
                  <a:pt x="101" y="443"/>
                </a:cubicBezTo>
                <a:cubicBezTo>
                  <a:pt x="102" y="444"/>
                  <a:pt x="103" y="444"/>
                  <a:pt x="104" y="444"/>
                </a:cubicBezTo>
                <a:cubicBezTo>
                  <a:pt x="106" y="444"/>
                  <a:pt x="107" y="444"/>
                  <a:pt x="108" y="443"/>
                </a:cubicBezTo>
                <a:cubicBezTo>
                  <a:pt x="109" y="441"/>
                  <a:pt x="113" y="436"/>
                  <a:pt x="118" y="431"/>
                </a:cubicBezTo>
                <a:cubicBezTo>
                  <a:pt x="121" y="433"/>
                  <a:pt x="123" y="435"/>
                  <a:pt x="126" y="437"/>
                </a:cubicBezTo>
                <a:cubicBezTo>
                  <a:pt x="124" y="443"/>
                  <a:pt x="121" y="449"/>
                  <a:pt x="120" y="450"/>
                </a:cubicBezTo>
                <a:cubicBezTo>
                  <a:pt x="119" y="452"/>
                  <a:pt x="119" y="453"/>
                  <a:pt x="120" y="454"/>
                </a:cubicBezTo>
                <a:cubicBezTo>
                  <a:pt x="120" y="455"/>
                  <a:pt x="121" y="456"/>
                  <a:pt x="122" y="457"/>
                </a:cubicBezTo>
                <a:cubicBezTo>
                  <a:pt x="123" y="458"/>
                  <a:pt x="125" y="458"/>
                  <a:pt x="126" y="458"/>
                </a:cubicBezTo>
                <a:cubicBezTo>
                  <a:pt x="127" y="458"/>
                  <a:pt x="128" y="457"/>
                  <a:pt x="129" y="456"/>
                </a:cubicBezTo>
                <a:cubicBezTo>
                  <a:pt x="130" y="455"/>
                  <a:pt x="134" y="449"/>
                  <a:pt x="138" y="443"/>
                </a:cubicBezTo>
                <a:cubicBezTo>
                  <a:pt x="141" y="445"/>
                  <a:pt x="144" y="447"/>
                  <a:pt x="147" y="448"/>
                </a:cubicBezTo>
                <a:cubicBezTo>
                  <a:pt x="145" y="454"/>
                  <a:pt x="143" y="461"/>
                  <a:pt x="142" y="462"/>
                </a:cubicBezTo>
                <a:cubicBezTo>
                  <a:pt x="142" y="464"/>
                  <a:pt x="142" y="465"/>
                  <a:pt x="142" y="466"/>
                </a:cubicBezTo>
                <a:cubicBezTo>
                  <a:pt x="143" y="467"/>
                  <a:pt x="144" y="468"/>
                  <a:pt x="145" y="469"/>
                </a:cubicBezTo>
                <a:cubicBezTo>
                  <a:pt x="146" y="469"/>
                  <a:pt x="148" y="469"/>
                  <a:pt x="149" y="469"/>
                </a:cubicBezTo>
                <a:cubicBezTo>
                  <a:pt x="150" y="469"/>
                  <a:pt x="151" y="468"/>
                  <a:pt x="152" y="467"/>
                </a:cubicBezTo>
                <a:cubicBezTo>
                  <a:pt x="152" y="465"/>
                  <a:pt x="156" y="459"/>
                  <a:pt x="159" y="454"/>
                </a:cubicBezTo>
                <a:cubicBezTo>
                  <a:pt x="162" y="455"/>
                  <a:pt x="166" y="456"/>
                  <a:pt x="169" y="457"/>
                </a:cubicBezTo>
                <a:cubicBezTo>
                  <a:pt x="167" y="464"/>
                  <a:pt x="166" y="471"/>
                  <a:pt x="165" y="472"/>
                </a:cubicBezTo>
                <a:cubicBezTo>
                  <a:pt x="165" y="473"/>
                  <a:pt x="165" y="475"/>
                  <a:pt x="166" y="476"/>
                </a:cubicBezTo>
                <a:cubicBezTo>
                  <a:pt x="167" y="477"/>
                  <a:pt x="168" y="478"/>
                  <a:pt x="169" y="478"/>
                </a:cubicBezTo>
                <a:cubicBezTo>
                  <a:pt x="170" y="478"/>
                  <a:pt x="172" y="478"/>
                  <a:pt x="173" y="478"/>
                </a:cubicBezTo>
                <a:cubicBezTo>
                  <a:pt x="174" y="477"/>
                  <a:pt x="175" y="476"/>
                  <a:pt x="175" y="475"/>
                </a:cubicBezTo>
                <a:cubicBezTo>
                  <a:pt x="176" y="474"/>
                  <a:pt x="179" y="467"/>
                  <a:pt x="182" y="461"/>
                </a:cubicBezTo>
                <a:cubicBezTo>
                  <a:pt x="185" y="462"/>
                  <a:pt x="188" y="463"/>
                  <a:pt x="191" y="464"/>
                </a:cubicBezTo>
                <a:cubicBezTo>
                  <a:pt x="191" y="470"/>
                  <a:pt x="190" y="478"/>
                  <a:pt x="190" y="479"/>
                </a:cubicBezTo>
                <a:cubicBezTo>
                  <a:pt x="189" y="480"/>
                  <a:pt x="190" y="482"/>
                  <a:pt x="191" y="483"/>
                </a:cubicBezTo>
                <a:cubicBezTo>
                  <a:pt x="191" y="484"/>
                  <a:pt x="192" y="484"/>
                  <a:pt x="194" y="485"/>
                </a:cubicBezTo>
                <a:cubicBezTo>
                  <a:pt x="195" y="485"/>
                  <a:pt x="196" y="485"/>
                  <a:pt x="198" y="484"/>
                </a:cubicBezTo>
                <a:cubicBezTo>
                  <a:pt x="199" y="483"/>
                  <a:pt x="199" y="482"/>
                  <a:pt x="200" y="481"/>
                </a:cubicBezTo>
                <a:cubicBezTo>
                  <a:pt x="200" y="480"/>
                  <a:pt x="202" y="473"/>
                  <a:pt x="204" y="467"/>
                </a:cubicBezTo>
                <a:cubicBezTo>
                  <a:pt x="208" y="467"/>
                  <a:pt x="211" y="468"/>
                  <a:pt x="214" y="468"/>
                </a:cubicBezTo>
                <a:cubicBezTo>
                  <a:pt x="214" y="475"/>
                  <a:pt x="214" y="482"/>
                  <a:pt x="214" y="483"/>
                </a:cubicBezTo>
                <a:cubicBezTo>
                  <a:pt x="214" y="485"/>
                  <a:pt x="215" y="486"/>
                  <a:pt x="216" y="487"/>
                </a:cubicBezTo>
                <a:cubicBezTo>
                  <a:pt x="217" y="488"/>
                  <a:pt x="218" y="488"/>
                  <a:pt x="219" y="489"/>
                </a:cubicBezTo>
                <a:cubicBezTo>
                  <a:pt x="220" y="489"/>
                  <a:pt x="222" y="488"/>
                  <a:pt x="223" y="488"/>
                </a:cubicBezTo>
                <a:cubicBezTo>
                  <a:pt x="224" y="487"/>
                  <a:pt x="224" y="486"/>
                  <a:pt x="225" y="485"/>
                </a:cubicBezTo>
                <a:cubicBezTo>
                  <a:pt x="225" y="483"/>
                  <a:pt x="227" y="476"/>
                  <a:pt x="228" y="470"/>
                </a:cubicBezTo>
                <a:cubicBezTo>
                  <a:pt x="231" y="470"/>
                  <a:pt x="235" y="470"/>
                  <a:pt x="238" y="470"/>
                </a:cubicBezTo>
                <a:cubicBezTo>
                  <a:pt x="239" y="477"/>
                  <a:pt x="239" y="484"/>
                  <a:pt x="239" y="485"/>
                </a:cubicBezTo>
                <a:cubicBezTo>
                  <a:pt x="239" y="487"/>
                  <a:pt x="240" y="488"/>
                  <a:pt x="241" y="489"/>
                </a:cubicBezTo>
                <a:cubicBezTo>
                  <a:pt x="242" y="489"/>
                  <a:pt x="243" y="490"/>
                  <a:pt x="245" y="490"/>
                </a:cubicBezTo>
                <a:cubicBezTo>
                  <a:pt x="246" y="490"/>
                  <a:pt x="247" y="489"/>
                  <a:pt x="248" y="489"/>
                </a:cubicBezTo>
                <a:cubicBezTo>
                  <a:pt x="249" y="488"/>
                  <a:pt x="250" y="487"/>
                  <a:pt x="250" y="485"/>
                </a:cubicBezTo>
                <a:cubicBezTo>
                  <a:pt x="250" y="484"/>
                  <a:pt x="251" y="477"/>
                  <a:pt x="251" y="470"/>
                </a:cubicBezTo>
                <a:cubicBezTo>
                  <a:pt x="255" y="470"/>
                  <a:pt x="258" y="470"/>
                  <a:pt x="262" y="470"/>
                </a:cubicBezTo>
                <a:cubicBezTo>
                  <a:pt x="263" y="476"/>
                  <a:pt x="264" y="483"/>
                  <a:pt x="264" y="485"/>
                </a:cubicBezTo>
                <a:cubicBezTo>
                  <a:pt x="265" y="486"/>
                  <a:pt x="266" y="487"/>
                  <a:pt x="267" y="488"/>
                </a:cubicBezTo>
                <a:cubicBezTo>
                  <a:pt x="268" y="488"/>
                  <a:pt x="269" y="489"/>
                  <a:pt x="270" y="489"/>
                </a:cubicBezTo>
                <a:cubicBezTo>
                  <a:pt x="272" y="488"/>
                  <a:pt x="273" y="488"/>
                  <a:pt x="274" y="487"/>
                </a:cubicBezTo>
                <a:cubicBezTo>
                  <a:pt x="274" y="486"/>
                  <a:pt x="275" y="485"/>
                  <a:pt x="275" y="483"/>
                </a:cubicBezTo>
                <a:cubicBezTo>
                  <a:pt x="275" y="482"/>
                  <a:pt x="275" y="475"/>
                  <a:pt x="275" y="468"/>
                </a:cubicBezTo>
                <a:cubicBezTo>
                  <a:pt x="278" y="468"/>
                  <a:pt x="282" y="467"/>
                  <a:pt x="285" y="467"/>
                </a:cubicBezTo>
                <a:cubicBezTo>
                  <a:pt x="287" y="473"/>
                  <a:pt x="289" y="480"/>
                  <a:pt x="289" y="481"/>
                </a:cubicBezTo>
                <a:cubicBezTo>
                  <a:pt x="290" y="482"/>
                  <a:pt x="291" y="483"/>
                  <a:pt x="292" y="484"/>
                </a:cubicBezTo>
                <a:cubicBezTo>
                  <a:pt x="293" y="485"/>
                  <a:pt x="294" y="485"/>
                  <a:pt x="295" y="485"/>
                </a:cubicBezTo>
                <a:cubicBezTo>
                  <a:pt x="297" y="484"/>
                  <a:pt x="298" y="484"/>
                  <a:pt x="299" y="483"/>
                </a:cubicBezTo>
                <a:cubicBezTo>
                  <a:pt x="299" y="482"/>
                  <a:pt x="300" y="480"/>
                  <a:pt x="300" y="479"/>
                </a:cubicBezTo>
                <a:cubicBezTo>
                  <a:pt x="300" y="478"/>
                  <a:pt x="299" y="470"/>
                  <a:pt x="298" y="464"/>
                </a:cubicBezTo>
                <a:cubicBezTo>
                  <a:pt x="301" y="463"/>
                  <a:pt x="305" y="462"/>
                  <a:pt x="308" y="461"/>
                </a:cubicBezTo>
                <a:cubicBezTo>
                  <a:pt x="310" y="467"/>
                  <a:pt x="313" y="474"/>
                  <a:pt x="314" y="475"/>
                </a:cubicBezTo>
                <a:cubicBezTo>
                  <a:pt x="314" y="476"/>
                  <a:pt x="315" y="477"/>
                  <a:pt x="317" y="478"/>
                </a:cubicBezTo>
                <a:cubicBezTo>
                  <a:pt x="318" y="478"/>
                  <a:pt x="319" y="478"/>
                  <a:pt x="320" y="478"/>
                </a:cubicBezTo>
                <a:cubicBezTo>
                  <a:pt x="322" y="478"/>
                  <a:pt x="323" y="477"/>
                  <a:pt x="323" y="476"/>
                </a:cubicBezTo>
                <a:cubicBezTo>
                  <a:pt x="324" y="475"/>
                  <a:pt x="324" y="473"/>
                  <a:pt x="324" y="472"/>
                </a:cubicBezTo>
                <a:cubicBezTo>
                  <a:pt x="324" y="471"/>
                  <a:pt x="322" y="464"/>
                  <a:pt x="321" y="457"/>
                </a:cubicBezTo>
                <a:cubicBezTo>
                  <a:pt x="324" y="456"/>
                  <a:pt x="327" y="455"/>
                  <a:pt x="330" y="454"/>
                </a:cubicBezTo>
                <a:cubicBezTo>
                  <a:pt x="333" y="459"/>
                  <a:pt x="337" y="465"/>
                  <a:pt x="338" y="467"/>
                </a:cubicBezTo>
                <a:cubicBezTo>
                  <a:pt x="338" y="468"/>
                  <a:pt x="339" y="469"/>
                  <a:pt x="341" y="469"/>
                </a:cubicBezTo>
                <a:cubicBezTo>
                  <a:pt x="342" y="469"/>
                  <a:pt x="343" y="469"/>
                  <a:pt x="344" y="469"/>
                </a:cubicBezTo>
                <a:cubicBezTo>
                  <a:pt x="345" y="468"/>
                  <a:pt x="346" y="467"/>
                  <a:pt x="347" y="466"/>
                </a:cubicBezTo>
                <a:cubicBezTo>
                  <a:pt x="347" y="465"/>
                  <a:pt x="348" y="464"/>
                  <a:pt x="347" y="462"/>
                </a:cubicBezTo>
                <a:cubicBezTo>
                  <a:pt x="347" y="461"/>
                  <a:pt x="344" y="454"/>
                  <a:pt x="342" y="448"/>
                </a:cubicBezTo>
                <a:cubicBezTo>
                  <a:pt x="345" y="447"/>
                  <a:pt x="348" y="445"/>
                  <a:pt x="351" y="443"/>
                </a:cubicBezTo>
                <a:cubicBezTo>
                  <a:pt x="355" y="449"/>
                  <a:pt x="359" y="455"/>
                  <a:pt x="360" y="456"/>
                </a:cubicBezTo>
                <a:cubicBezTo>
                  <a:pt x="361" y="457"/>
                  <a:pt x="362" y="458"/>
                  <a:pt x="363" y="458"/>
                </a:cubicBezTo>
                <a:cubicBezTo>
                  <a:pt x="365" y="458"/>
                  <a:pt x="366" y="458"/>
                  <a:pt x="367" y="457"/>
                </a:cubicBezTo>
                <a:cubicBezTo>
                  <a:pt x="368" y="456"/>
                  <a:pt x="369" y="455"/>
                  <a:pt x="369" y="454"/>
                </a:cubicBezTo>
                <a:cubicBezTo>
                  <a:pt x="370" y="453"/>
                  <a:pt x="370" y="452"/>
                  <a:pt x="369" y="450"/>
                </a:cubicBezTo>
                <a:cubicBezTo>
                  <a:pt x="369" y="449"/>
                  <a:pt x="366" y="443"/>
                  <a:pt x="363" y="437"/>
                </a:cubicBezTo>
                <a:cubicBezTo>
                  <a:pt x="366" y="435"/>
                  <a:pt x="369" y="433"/>
                  <a:pt x="371" y="431"/>
                </a:cubicBezTo>
                <a:cubicBezTo>
                  <a:pt x="376" y="436"/>
                  <a:pt x="381" y="441"/>
                  <a:pt x="382" y="443"/>
                </a:cubicBezTo>
                <a:cubicBezTo>
                  <a:pt x="382" y="444"/>
                  <a:pt x="384" y="444"/>
                  <a:pt x="385" y="444"/>
                </a:cubicBezTo>
                <a:cubicBezTo>
                  <a:pt x="386" y="444"/>
                  <a:pt x="387" y="444"/>
                  <a:pt x="389" y="443"/>
                </a:cubicBezTo>
                <a:cubicBezTo>
                  <a:pt x="390" y="442"/>
                  <a:pt x="390" y="441"/>
                  <a:pt x="391" y="440"/>
                </a:cubicBezTo>
                <a:cubicBezTo>
                  <a:pt x="391" y="439"/>
                  <a:pt x="391" y="437"/>
                  <a:pt x="390" y="436"/>
                </a:cubicBezTo>
                <a:cubicBezTo>
                  <a:pt x="389" y="435"/>
                  <a:pt x="386" y="429"/>
                  <a:pt x="382" y="423"/>
                </a:cubicBezTo>
                <a:cubicBezTo>
                  <a:pt x="385" y="421"/>
                  <a:pt x="388" y="419"/>
                  <a:pt x="390" y="417"/>
                </a:cubicBezTo>
                <a:cubicBezTo>
                  <a:pt x="395" y="421"/>
                  <a:pt x="400" y="426"/>
                  <a:pt x="401" y="427"/>
                </a:cubicBezTo>
                <a:cubicBezTo>
                  <a:pt x="402" y="428"/>
                  <a:pt x="404" y="428"/>
                  <a:pt x="405" y="428"/>
                </a:cubicBezTo>
                <a:cubicBezTo>
                  <a:pt x="406" y="428"/>
                  <a:pt x="407" y="428"/>
                  <a:pt x="408" y="427"/>
                </a:cubicBezTo>
                <a:cubicBezTo>
                  <a:pt x="409" y="426"/>
                  <a:pt x="410" y="425"/>
                  <a:pt x="410" y="424"/>
                </a:cubicBezTo>
                <a:cubicBezTo>
                  <a:pt x="410" y="422"/>
                  <a:pt x="410" y="421"/>
                  <a:pt x="409" y="420"/>
                </a:cubicBezTo>
                <a:cubicBezTo>
                  <a:pt x="408" y="419"/>
                  <a:pt x="404" y="413"/>
                  <a:pt x="400" y="408"/>
                </a:cubicBezTo>
                <a:cubicBezTo>
                  <a:pt x="403" y="406"/>
                  <a:pt x="405" y="403"/>
                  <a:pt x="407" y="401"/>
                </a:cubicBezTo>
                <a:cubicBezTo>
                  <a:pt x="413" y="404"/>
                  <a:pt x="418" y="409"/>
                  <a:pt x="420" y="410"/>
                </a:cubicBezTo>
                <a:cubicBezTo>
                  <a:pt x="421" y="411"/>
                  <a:pt x="422" y="411"/>
                  <a:pt x="423" y="411"/>
                </a:cubicBezTo>
                <a:cubicBezTo>
                  <a:pt x="424" y="410"/>
                  <a:pt x="426" y="410"/>
                  <a:pt x="427" y="409"/>
                </a:cubicBezTo>
                <a:cubicBezTo>
                  <a:pt x="427" y="408"/>
                  <a:pt x="428" y="407"/>
                  <a:pt x="428" y="405"/>
                </a:cubicBezTo>
                <a:cubicBezTo>
                  <a:pt x="428" y="404"/>
                  <a:pt x="428" y="403"/>
                  <a:pt x="427" y="402"/>
                </a:cubicBezTo>
                <a:cubicBezTo>
                  <a:pt x="426" y="401"/>
                  <a:pt x="421" y="395"/>
                  <a:pt x="416" y="391"/>
                </a:cubicBezTo>
                <a:cubicBezTo>
                  <a:pt x="419" y="388"/>
                  <a:pt x="421" y="385"/>
                  <a:pt x="423" y="383"/>
                </a:cubicBezTo>
                <a:cubicBezTo>
                  <a:pt x="428" y="386"/>
                  <a:pt x="435" y="390"/>
                  <a:pt x="436" y="390"/>
                </a:cubicBezTo>
                <a:cubicBezTo>
                  <a:pt x="437" y="391"/>
                  <a:pt x="438" y="391"/>
                  <a:pt x="440" y="391"/>
                </a:cubicBezTo>
                <a:cubicBezTo>
                  <a:pt x="441" y="391"/>
                  <a:pt x="442" y="390"/>
                  <a:pt x="443" y="389"/>
                </a:cubicBezTo>
                <a:cubicBezTo>
                  <a:pt x="443" y="388"/>
                  <a:pt x="444" y="387"/>
                  <a:pt x="444" y="385"/>
                </a:cubicBezTo>
                <a:cubicBezTo>
                  <a:pt x="444" y="384"/>
                  <a:pt x="443" y="383"/>
                  <a:pt x="442" y="382"/>
                </a:cubicBezTo>
                <a:cubicBezTo>
                  <a:pt x="441" y="381"/>
                  <a:pt x="436" y="376"/>
                  <a:pt x="431" y="372"/>
                </a:cubicBezTo>
                <a:cubicBezTo>
                  <a:pt x="433" y="369"/>
                  <a:pt x="434" y="366"/>
                  <a:pt x="436" y="363"/>
                </a:cubicBezTo>
                <a:cubicBezTo>
                  <a:pt x="442" y="366"/>
                  <a:pt x="449" y="369"/>
                  <a:pt x="450" y="370"/>
                </a:cubicBezTo>
                <a:cubicBezTo>
                  <a:pt x="451" y="370"/>
                  <a:pt x="453" y="370"/>
                  <a:pt x="454" y="370"/>
                </a:cubicBezTo>
                <a:cubicBezTo>
                  <a:pt x="455" y="369"/>
                  <a:pt x="456" y="368"/>
                  <a:pt x="457" y="367"/>
                </a:cubicBezTo>
                <a:cubicBezTo>
                  <a:pt x="457" y="366"/>
                  <a:pt x="457" y="365"/>
                  <a:pt x="457" y="364"/>
                </a:cubicBezTo>
                <a:cubicBezTo>
                  <a:pt x="457" y="362"/>
                  <a:pt x="456" y="361"/>
                  <a:pt x="455" y="360"/>
                </a:cubicBezTo>
                <a:cubicBezTo>
                  <a:pt x="454" y="360"/>
                  <a:pt x="448" y="355"/>
                  <a:pt x="443" y="352"/>
                </a:cubicBezTo>
                <a:cubicBezTo>
                  <a:pt x="445" y="349"/>
                  <a:pt x="446" y="346"/>
                  <a:pt x="448" y="343"/>
                </a:cubicBezTo>
                <a:cubicBezTo>
                  <a:pt x="454" y="345"/>
                  <a:pt x="461" y="347"/>
                  <a:pt x="462" y="347"/>
                </a:cubicBezTo>
                <a:cubicBezTo>
                  <a:pt x="463" y="348"/>
                  <a:pt x="465" y="348"/>
                  <a:pt x="466" y="347"/>
                </a:cubicBezTo>
                <a:cubicBezTo>
                  <a:pt x="467" y="347"/>
                  <a:pt x="468" y="346"/>
                  <a:pt x="468" y="344"/>
                </a:cubicBezTo>
                <a:cubicBezTo>
                  <a:pt x="469" y="343"/>
                  <a:pt x="469" y="342"/>
                  <a:pt x="468" y="341"/>
                </a:cubicBezTo>
                <a:cubicBezTo>
                  <a:pt x="468" y="340"/>
                  <a:pt x="467" y="338"/>
                  <a:pt x="466" y="338"/>
                </a:cubicBezTo>
                <a:cubicBezTo>
                  <a:pt x="465" y="337"/>
                  <a:pt x="459" y="334"/>
                  <a:pt x="453" y="330"/>
                </a:cubicBezTo>
                <a:cubicBezTo>
                  <a:pt x="454" y="327"/>
                  <a:pt x="456" y="324"/>
                  <a:pt x="457" y="321"/>
                </a:cubicBezTo>
                <a:cubicBezTo>
                  <a:pt x="463" y="322"/>
                  <a:pt x="470" y="324"/>
                  <a:pt x="471" y="324"/>
                </a:cubicBezTo>
                <a:cubicBezTo>
                  <a:pt x="473" y="324"/>
                  <a:pt x="474" y="324"/>
                  <a:pt x="475" y="323"/>
                </a:cubicBezTo>
                <a:cubicBezTo>
                  <a:pt x="476" y="323"/>
                  <a:pt x="477" y="322"/>
                  <a:pt x="477" y="321"/>
                </a:cubicBezTo>
                <a:cubicBezTo>
                  <a:pt x="478" y="319"/>
                  <a:pt x="478" y="318"/>
                  <a:pt x="477" y="317"/>
                </a:cubicBezTo>
                <a:cubicBezTo>
                  <a:pt x="477" y="316"/>
                  <a:pt x="476" y="315"/>
                  <a:pt x="475" y="314"/>
                </a:cubicBezTo>
                <a:cubicBezTo>
                  <a:pt x="473" y="313"/>
                  <a:pt x="467" y="311"/>
                  <a:pt x="461" y="308"/>
                </a:cubicBezTo>
                <a:cubicBezTo>
                  <a:pt x="462" y="305"/>
                  <a:pt x="463" y="301"/>
                  <a:pt x="463" y="298"/>
                </a:cubicBezTo>
                <a:cubicBezTo>
                  <a:pt x="470" y="299"/>
                  <a:pt x="477" y="300"/>
                  <a:pt x="478" y="300"/>
                </a:cubicBezTo>
                <a:cubicBezTo>
                  <a:pt x="480" y="300"/>
                  <a:pt x="481" y="300"/>
                  <a:pt x="482" y="299"/>
                </a:cubicBezTo>
                <a:cubicBezTo>
                  <a:pt x="483" y="298"/>
                  <a:pt x="484" y="297"/>
                  <a:pt x="484" y="296"/>
                </a:cubicBezTo>
                <a:cubicBezTo>
                  <a:pt x="484" y="294"/>
                  <a:pt x="484" y="293"/>
                  <a:pt x="484" y="292"/>
                </a:cubicBezTo>
                <a:cubicBezTo>
                  <a:pt x="483" y="291"/>
                  <a:pt x="482" y="290"/>
                  <a:pt x="481" y="290"/>
                </a:cubicBezTo>
                <a:cubicBezTo>
                  <a:pt x="479" y="289"/>
                  <a:pt x="472" y="287"/>
                  <a:pt x="466" y="285"/>
                </a:cubicBezTo>
                <a:cubicBezTo>
                  <a:pt x="467" y="282"/>
                  <a:pt x="467" y="278"/>
                  <a:pt x="468" y="275"/>
                </a:cubicBezTo>
                <a:cubicBezTo>
                  <a:pt x="474" y="275"/>
                  <a:pt x="481" y="275"/>
                  <a:pt x="483" y="275"/>
                </a:cubicBezTo>
                <a:cubicBezTo>
                  <a:pt x="484" y="275"/>
                  <a:pt x="485" y="275"/>
                  <a:pt x="486" y="274"/>
                </a:cubicBezTo>
                <a:cubicBezTo>
                  <a:pt x="487" y="273"/>
                  <a:pt x="488" y="272"/>
                  <a:pt x="488" y="270"/>
                </a:cubicBezTo>
                <a:cubicBezTo>
                  <a:pt x="488" y="269"/>
                  <a:pt x="488" y="268"/>
                  <a:pt x="487" y="267"/>
                </a:cubicBezTo>
                <a:cubicBezTo>
                  <a:pt x="486" y="266"/>
                  <a:pt x="485" y="265"/>
                  <a:pt x="484" y="265"/>
                </a:cubicBezTo>
                <a:cubicBezTo>
                  <a:pt x="483" y="264"/>
                  <a:pt x="476" y="263"/>
                  <a:pt x="469" y="262"/>
                </a:cubicBezTo>
                <a:cubicBezTo>
                  <a:pt x="469" y="258"/>
                  <a:pt x="470" y="255"/>
                  <a:pt x="470" y="252"/>
                </a:cubicBezTo>
                <a:cubicBezTo>
                  <a:pt x="476" y="251"/>
                  <a:pt x="483" y="250"/>
                  <a:pt x="485" y="250"/>
                </a:cubicBezTo>
                <a:close/>
                <a:moveTo>
                  <a:pt x="245" y="440"/>
                </a:moveTo>
                <a:cubicBezTo>
                  <a:pt x="137" y="440"/>
                  <a:pt x="50" y="353"/>
                  <a:pt x="50" y="245"/>
                </a:cubicBezTo>
                <a:cubicBezTo>
                  <a:pt x="50" y="137"/>
                  <a:pt x="137" y="49"/>
                  <a:pt x="245" y="49"/>
                </a:cubicBezTo>
                <a:cubicBezTo>
                  <a:pt x="352" y="49"/>
                  <a:pt x="440" y="137"/>
                  <a:pt x="440" y="245"/>
                </a:cubicBezTo>
                <a:cubicBezTo>
                  <a:pt x="440" y="353"/>
                  <a:pt x="352" y="440"/>
                  <a:pt x="245" y="44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24" name="Freeform 12"/>
          <p:cNvSpPr>
            <a:spLocks noEditPoints="1"/>
          </p:cNvSpPr>
          <p:nvPr/>
        </p:nvSpPr>
        <p:spPr bwMode="auto">
          <a:xfrm>
            <a:off x="1549723" y="1457935"/>
            <a:ext cx="1161698" cy="1159575"/>
          </a:xfrm>
          <a:custGeom>
            <a:avLst/>
            <a:gdLst>
              <a:gd name="T0" fmla="*/ 242 w 246"/>
              <a:gd name="T1" fmla="*/ 119 h 246"/>
              <a:gd name="T2" fmla="*/ 244 w 246"/>
              <a:gd name="T3" fmla="*/ 101 h 246"/>
              <a:gd name="T4" fmla="*/ 236 w 246"/>
              <a:gd name="T5" fmla="*/ 86 h 246"/>
              <a:gd name="T6" fmla="*/ 221 w 246"/>
              <a:gd name="T7" fmla="*/ 81 h 246"/>
              <a:gd name="T8" fmla="*/ 227 w 246"/>
              <a:gd name="T9" fmla="*/ 59 h 246"/>
              <a:gd name="T10" fmla="*/ 218 w 246"/>
              <a:gd name="T11" fmla="*/ 47 h 246"/>
              <a:gd name="T12" fmla="*/ 196 w 246"/>
              <a:gd name="T13" fmla="*/ 44 h 246"/>
              <a:gd name="T14" fmla="*/ 196 w 246"/>
              <a:gd name="T15" fmla="*/ 29 h 246"/>
              <a:gd name="T16" fmla="*/ 184 w 246"/>
              <a:gd name="T17" fmla="*/ 16 h 246"/>
              <a:gd name="T18" fmla="*/ 168 w 246"/>
              <a:gd name="T19" fmla="*/ 12 h 246"/>
              <a:gd name="T20" fmla="*/ 154 w 246"/>
              <a:gd name="T21" fmla="*/ 20 h 246"/>
              <a:gd name="T22" fmla="*/ 141 w 246"/>
              <a:gd name="T23" fmla="*/ 2 h 246"/>
              <a:gd name="T24" fmla="*/ 126 w 246"/>
              <a:gd name="T25" fmla="*/ 1 h 246"/>
              <a:gd name="T26" fmla="*/ 110 w 246"/>
              <a:gd name="T27" fmla="*/ 17 h 246"/>
              <a:gd name="T28" fmla="*/ 98 w 246"/>
              <a:gd name="T29" fmla="*/ 6 h 246"/>
              <a:gd name="T30" fmla="*/ 81 w 246"/>
              <a:gd name="T31" fmla="*/ 7 h 246"/>
              <a:gd name="T32" fmla="*/ 67 w 246"/>
              <a:gd name="T33" fmla="*/ 17 h 246"/>
              <a:gd name="T34" fmla="*/ 65 w 246"/>
              <a:gd name="T35" fmla="*/ 33 h 246"/>
              <a:gd name="T36" fmla="*/ 42 w 246"/>
              <a:gd name="T37" fmla="*/ 31 h 246"/>
              <a:gd name="T38" fmla="*/ 31 w 246"/>
              <a:gd name="T39" fmla="*/ 42 h 246"/>
              <a:gd name="T40" fmla="*/ 33 w 246"/>
              <a:gd name="T41" fmla="*/ 65 h 246"/>
              <a:gd name="T42" fmla="*/ 17 w 246"/>
              <a:gd name="T43" fmla="*/ 67 h 246"/>
              <a:gd name="T44" fmla="*/ 7 w 246"/>
              <a:gd name="T45" fmla="*/ 81 h 246"/>
              <a:gd name="T46" fmla="*/ 6 w 246"/>
              <a:gd name="T47" fmla="*/ 98 h 246"/>
              <a:gd name="T48" fmla="*/ 17 w 246"/>
              <a:gd name="T49" fmla="*/ 110 h 246"/>
              <a:gd name="T50" fmla="*/ 1 w 246"/>
              <a:gd name="T51" fmla="*/ 126 h 246"/>
              <a:gd name="T52" fmla="*/ 2 w 246"/>
              <a:gd name="T53" fmla="*/ 141 h 246"/>
              <a:gd name="T54" fmla="*/ 21 w 246"/>
              <a:gd name="T55" fmla="*/ 154 h 246"/>
              <a:gd name="T56" fmla="*/ 12 w 246"/>
              <a:gd name="T57" fmla="*/ 168 h 246"/>
              <a:gd name="T58" fmla="*/ 16 w 246"/>
              <a:gd name="T59" fmla="*/ 184 h 246"/>
              <a:gd name="T60" fmla="*/ 29 w 246"/>
              <a:gd name="T61" fmla="*/ 196 h 246"/>
              <a:gd name="T62" fmla="*/ 45 w 246"/>
              <a:gd name="T63" fmla="*/ 196 h 246"/>
              <a:gd name="T64" fmla="*/ 47 w 246"/>
              <a:gd name="T65" fmla="*/ 218 h 246"/>
              <a:gd name="T66" fmla="*/ 59 w 246"/>
              <a:gd name="T67" fmla="*/ 227 h 246"/>
              <a:gd name="T68" fmla="*/ 81 w 246"/>
              <a:gd name="T69" fmla="*/ 222 h 246"/>
              <a:gd name="T70" fmla="*/ 86 w 246"/>
              <a:gd name="T71" fmla="*/ 237 h 246"/>
              <a:gd name="T72" fmla="*/ 101 w 246"/>
              <a:gd name="T73" fmla="*/ 244 h 246"/>
              <a:gd name="T74" fmla="*/ 119 w 246"/>
              <a:gd name="T75" fmla="*/ 242 h 246"/>
              <a:gd name="T76" fmla="*/ 128 w 246"/>
              <a:gd name="T77" fmla="*/ 230 h 246"/>
              <a:gd name="T78" fmla="*/ 147 w 246"/>
              <a:gd name="T79" fmla="*/ 243 h 246"/>
              <a:gd name="T80" fmla="*/ 162 w 246"/>
              <a:gd name="T81" fmla="*/ 239 h 246"/>
              <a:gd name="T82" fmla="*/ 171 w 246"/>
              <a:gd name="T83" fmla="*/ 218 h 246"/>
              <a:gd name="T84" fmla="*/ 186 w 246"/>
              <a:gd name="T85" fmla="*/ 224 h 246"/>
              <a:gd name="T86" fmla="*/ 202 w 246"/>
              <a:gd name="T87" fmla="*/ 217 h 246"/>
              <a:gd name="T88" fmla="*/ 211 w 246"/>
              <a:gd name="T89" fmla="*/ 203 h 246"/>
              <a:gd name="T90" fmla="*/ 208 w 246"/>
              <a:gd name="T91" fmla="*/ 187 h 246"/>
              <a:gd name="T92" fmla="*/ 230 w 246"/>
              <a:gd name="T93" fmla="*/ 181 h 246"/>
              <a:gd name="T94" fmla="*/ 236 w 246"/>
              <a:gd name="T95" fmla="*/ 167 h 246"/>
              <a:gd name="T96" fmla="*/ 227 w 246"/>
              <a:gd name="T97" fmla="*/ 147 h 246"/>
              <a:gd name="T98" fmla="*/ 241 w 246"/>
              <a:gd name="T99" fmla="*/ 139 h 246"/>
              <a:gd name="T100" fmla="*/ 36 w 246"/>
              <a:gd name="T101"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246">
                <a:moveTo>
                  <a:pt x="242" y="127"/>
                </a:moveTo>
                <a:cubicBezTo>
                  <a:pt x="243" y="127"/>
                  <a:pt x="244" y="126"/>
                  <a:pt x="245" y="126"/>
                </a:cubicBezTo>
                <a:cubicBezTo>
                  <a:pt x="245" y="125"/>
                  <a:pt x="246" y="124"/>
                  <a:pt x="246" y="123"/>
                </a:cubicBezTo>
                <a:cubicBezTo>
                  <a:pt x="246" y="122"/>
                  <a:pt x="245" y="121"/>
                  <a:pt x="245" y="120"/>
                </a:cubicBezTo>
                <a:cubicBezTo>
                  <a:pt x="244" y="119"/>
                  <a:pt x="243" y="119"/>
                  <a:pt x="242" y="119"/>
                </a:cubicBezTo>
                <a:cubicBezTo>
                  <a:pt x="241" y="118"/>
                  <a:pt x="235" y="118"/>
                  <a:pt x="230" y="117"/>
                </a:cubicBezTo>
                <a:cubicBezTo>
                  <a:pt x="229" y="115"/>
                  <a:pt x="229" y="112"/>
                  <a:pt x="229" y="110"/>
                </a:cubicBezTo>
                <a:cubicBezTo>
                  <a:pt x="234" y="108"/>
                  <a:pt x="240" y="107"/>
                  <a:pt x="241" y="106"/>
                </a:cubicBezTo>
                <a:cubicBezTo>
                  <a:pt x="242" y="106"/>
                  <a:pt x="243" y="105"/>
                  <a:pt x="243" y="104"/>
                </a:cubicBezTo>
                <a:cubicBezTo>
                  <a:pt x="244" y="104"/>
                  <a:pt x="244" y="103"/>
                  <a:pt x="244" y="101"/>
                </a:cubicBezTo>
                <a:cubicBezTo>
                  <a:pt x="244" y="100"/>
                  <a:pt x="243" y="99"/>
                  <a:pt x="242" y="99"/>
                </a:cubicBezTo>
                <a:cubicBezTo>
                  <a:pt x="242" y="98"/>
                  <a:pt x="241" y="98"/>
                  <a:pt x="239" y="98"/>
                </a:cubicBezTo>
                <a:cubicBezTo>
                  <a:pt x="238" y="98"/>
                  <a:pt x="232" y="98"/>
                  <a:pt x="227" y="99"/>
                </a:cubicBezTo>
                <a:cubicBezTo>
                  <a:pt x="226" y="96"/>
                  <a:pt x="226" y="94"/>
                  <a:pt x="225" y="91"/>
                </a:cubicBezTo>
                <a:cubicBezTo>
                  <a:pt x="230" y="89"/>
                  <a:pt x="235" y="87"/>
                  <a:pt x="236" y="86"/>
                </a:cubicBezTo>
                <a:cubicBezTo>
                  <a:pt x="237" y="86"/>
                  <a:pt x="238" y="85"/>
                  <a:pt x="238" y="84"/>
                </a:cubicBezTo>
                <a:cubicBezTo>
                  <a:pt x="239" y="83"/>
                  <a:pt x="239" y="82"/>
                  <a:pt x="238" y="81"/>
                </a:cubicBezTo>
                <a:cubicBezTo>
                  <a:pt x="238" y="80"/>
                  <a:pt x="237" y="79"/>
                  <a:pt x="236" y="78"/>
                </a:cubicBezTo>
                <a:cubicBezTo>
                  <a:pt x="235" y="78"/>
                  <a:pt x="234" y="78"/>
                  <a:pt x="233" y="78"/>
                </a:cubicBezTo>
                <a:cubicBezTo>
                  <a:pt x="232" y="78"/>
                  <a:pt x="226" y="80"/>
                  <a:pt x="221" y="81"/>
                </a:cubicBezTo>
                <a:cubicBezTo>
                  <a:pt x="220" y="79"/>
                  <a:pt x="219" y="76"/>
                  <a:pt x="218" y="74"/>
                </a:cubicBezTo>
                <a:cubicBezTo>
                  <a:pt x="222" y="71"/>
                  <a:pt x="227" y="67"/>
                  <a:pt x="228" y="67"/>
                </a:cubicBezTo>
                <a:cubicBezTo>
                  <a:pt x="229" y="66"/>
                  <a:pt x="230" y="65"/>
                  <a:pt x="230" y="64"/>
                </a:cubicBezTo>
                <a:cubicBezTo>
                  <a:pt x="230" y="63"/>
                  <a:pt x="230" y="62"/>
                  <a:pt x="229" y="61"/>
                </a:cubicBezTo>
                <a:cubicBezTo>
                  <a:pt x="229" y="60"/>
                  <a:pt x="228" y="60"/>
                  <a:pt x="227" y="59"/>
                </a:cubicBezTo>
                <a:cubicBezTo>
                  <a:pt x="226" y="59"/>
                  <a:pt x="225" y="59"/>
                  <a:pt x="224" y="59"/>
                </a:cubicBezTo>
                <a:cubicBezTo>
                  <a:pt x="223" y="60"/>
                  <a:pt x="217" y="62"/>
                  <a:pt x="213" y="65"/>
                </a:cubicBezTo>
                <a:cubicBezTo>
                  <a:pt x="211" y="62"/>
                  <a:pt x="210" y="60"/>
                  <a:pt x="208" y="58"/>
                </a:cubicBezTo>
                <a:cubicBezTo>
                  <a:pt x="212" y="54"/>
                  <a:pt x="216" y="50"/>
                  <a:pt x="217" y="49"/>
                </a:cubicBezTo>
                <a:cubicBezTo>
                  <a:pt x="218" y="49"/>
                  <a:pt x="218" y="48"/>
                  <a:pt x="218" y="47"/>
                </a:cubicBezTo>
                <a:cubicBezTo>
                  <a:pt x="218" y="46"/>
                  <a:pt x="218" y="44"/>
                  <a:pt x="217" y="44"/>
                </a:cubicBezTo>
                <a:cubicBezTo>
                  <a:pt x="216" y="43"/>
                  <a:pt x="215" y="42"/>
                  <a:pt x="214" y="42"/>
                </a:cubicBezTo>
                <a:cubicBezTo>
                  <a:pt x="213" y="42"/>
                  <a:pt x="212" y="42"/>
                  <a:pt x="211" y="43"/>
                </a:cubicBezTo>
                <a:cubicBezTo>
                  <a:pt x="210" y="43"/>
                  <a:pt x="206" y="47"/>
                  <a:pt x="201" y="50"/>
                </a:cubicBezTo>
                <a:cubicBezTo>
                  <a:pt x="199" y="48"/>
                  <a:pt x="198" y="46"/>
                  <a:pt x="196" y="44"/>
                </a:cubicBezTo>
                <a:cubicBezTo>
                  <a:pt x="199" y="40"/>
                  <a:pt x="202" y="35"/>
                  <a:pt x="203" y="34"/>
                </a:cubicBezTo>
                <a:cubicBezTo>
                  <a:pt x="203" y="33"/>
                  <a:pt x="203" y="32"/>
                  <a:pt x="203" y="31"/>
                </a:cubicBezTo>
                <a:cubicBezTo>
                  <a:pt x="203" y="30"/>
                  <a:pt x="203" y="29"/>
                  <a:pt x="202" y="28"/>
                </a:cubicBezTo>
                <a:cubicBezTo>
                  <a:pt x="201" y="28"/>
                  <a:pt x="200" y="27"/>
                  <a:pt x="199" y="27"/>
                </a:cubicBezTo>
                <a:cubicBezTo>
                  <a:pt x="198" y="27"/>
                  <a:pt x="197" y="28"/>
                  <a:pt x="196" y="29"/>
                </a:cubicBezTo>
                <a:cubicBezTo>
                  <a:pt x="195" y="29"/>
                  <a:pt x="191" y="34"/>
                  <a:pt x="187" y="37"/>
                </a:cubicBezTo>
                <a:cubicBezTo>
                  <a:pt x="185" y="36"/>
                  <a:pt x="183" y="34"/>
                  <a:pt x="181" y="33"/>
                </a:cubicBezTo>
                <a:cubicBezTo>
                  <a:pt x="183" y="28"/>
                  <a:pt x="186" y="23"/>
                  <a:pt x="186" y="22"/>
                </a:cubicBezTo>
                <a:cubicBezTo>
                  <a:pt x="187" y="21"/>
                  <a:pt x="187" y="19"/>
                  <a:pt x="186" y="19"/>
                </a:cubicBezTo>
                <a:cubicBezTo>
                  <a:pt x="186" y="18"/>
                  <a:pt x="185" y="17"/>
                  <a:pt x="184" y="16"/>
                </a:cubicBezTo>
                <a:cubicBezTo>
                  <a:pt x="183" y="16"/>
                  <a:pt x="182" y="15"/>
                  <a:pt x="181" y="16"/>
                </a:cubicBezTo>
                <a:cubicBezTo>
                  <a:pt x="180" y="16"/>
                  <a:pt x="179" y="16"/>
                  <a:pt x="179" y="17"/>
                </a:cubicBezTo>
                <a:cubicBezTo>
                  <a:pt x="178" y="18"/>
                  <a:pt x="175" y="23"/>
                  <a:pt x="171" y="27"/>
                </a:cubicBezTo>
                <a:cubicBezTo>
                  <a:pt x="169" y="26"/>
                  <a:pt x="167" y="25"/>
                  <a:pt x="164" y="24"/>
                </a:cubicBezTo>
                <a:cubicBezTo>
                  <a:pt x="166" y="19"/>
                  <a:pt x="167" y="13"/>
                  <a:pt x="168" y="12"/>
                </a:cubicBezTo>
                <a:cubicBezTo>
                  <a:pt x="168" y="11"/>
                  <a:pt x="168" y="10"/>
                  <a:pt x="167" y="9"/>
                </a:cubicBezTo>
                <a:cubicBezTo>
                  <a:pt x="167" y="8"/>
                  <a:pt x="166" y="7"/>
                  <a:pt x="165" y="7"/>
                </a:cubicBezTo>
                <a:cubicBezTo>
                  <a:pt x="164" y="7"/>
                  <a:pt x="163" y="7"/>
                  <a:pt x="162" y="7"/>
                </a:cubicBezTo>
                <a:cubicBezTo>
                  <a:pt x="161" y="7"/>
                  <a:pt x="160" y="8"/>
                  <a:pt x="160" y="9"/>
                </a:cubicBezTo>
                <a:cubicBezTo>
                  <a:pt x="159" y="10"/>
                  <a:pt x="156" y="16"/>
                  <a:pt x="154" y="20"/>
                </a:cubicBezTo>
                <a:cubicBezTo>
                  <a:pt x="152" y="20"/>
                  <a:pt x="149" y="19"/>
                  <a:pt x="147" y="18"/>
                </a:cubicBezTo>
                <a:cubicBezTo>
                  <a:pt x="147" y="13"/>
                  <a:pt x="148" y="7"/>
                  <a:pt x="148" y="6"/>
                </a:cubicBezTo>
                <a:cubicBezTo>
                  <a:pt x="148" y="5"/>
                  <a:pt x="147" y="4"/>
                  <a:pt x="147" y="3"/>
                </a:cubicBezTo>
                <a:cubicBezTo>
                  <a:pt x="146" y="2"/>
                  <a:pt x="145" y="2"/>
                  <a:pt x="144" y="2"/>
                </a:cubicBezTo>
                <a:cubicBezTo>
                  <a:pt x="143" y="1"/>
                  <a:pt x="142" y="2"/>
                  <a:pt x="141" y="2"/>
                </a:cubicBezTo>
                <a:cubicBezTo>
                  <a:pt x="140" y="3"/>
                  <a:pt x="140" y="3"/>
                  <a:pt x="139" y="4"/>
                </a:cubicBezTo>
                <a:cubicBezTo>
                  <a:pt x="139" y="6"/>
                  <a:pt x="137" y="11"/>
                  <a:pt x="136" y="17"/>
                </a:cubicBezTo>
                <a:cubicBezTo>
                  <a:pt x="133" y="16"/>
                  <a:pt x="131" y="16"/>
                  <a:pt x="128" y="16"/>
                </a:cubicBezTo>
                <a:cubicBezTo>
                  <a:pt x="128" y="11"/>
                  <a:pt x="127" y="5"/>
                  <a:pt x="127" y="3"/>
                </a:cubicBezTo>
                <a:cubicBezTo>
                  <a:pt x="127" y="2"/>
                  <a:pt x="126" y="1"/>
                  <a:pt x="126" y="1"/>
                </a:cubicBezTo>
                <a:cubicBezTo>
                  <a:pt x="125" y="0"/>
                  <a:pt x="124" y="0"/>
                  <a:pt x="123" y="0"/>
                </a:cubicBezTo>
                <a:cubicBezTo>
                  <a:pt x="122" y="0"/>
                  <a:pt x="121" y="0"/>
                  <a:pt x="120" y="1"/>
                </a:cubicBezTo>
                <a:cubicBezTo>
                  <a:pt x="119" y="1"/>
                  <a:pt x="119" y="2"/>
                  <a:pt x="119" y="3"/>
                </a:cubicBezTo>
                <a:cubicBezTo>
                  <a:pt x="118" y="5"/>
                  <a:pt x="118" y="11"/>
                  <a:pt x="117" y="16"/>
                </a:cubicBezTo>
                <a:cubicBezTo>
                  <a:pt x="115" y="16"/>
                  <a:pt x="112" y="16"/>
                  <a:pt x="110" y="17"/>
                </a:cubicBezTo>
                <a:cubicBezTo>
                  <a:pt x="108" y="11"/>
                  <a:pt x="107" y="6"/>
                  <a:pt x="106" y="4"/>
                </a:cubicBezTo>
                <a:cubicBezTo>
                  <a:pt x="106" y="3"/>
                  <a:pt x="105" y="3"/>
                  <a:pt x="104" y="2"/>
                </a:cubicBezTo>
                <a:cubicBezTo>
                  <a:pt x="104" y="2"/>
                  <a:pt x="103" y="1"/>
                  <a:pt x="101" y="2"/>
                </a:cubicBezTo>
                <a:cubicBezTo>
                  <a:pt x="100" y="2"/>
                  <a:pt x="100" y="2"/>
                  <a:pt x="99" y="3"/>
                </a:cubicBezTo>
                <a:cubicBezTo>
                  <a:pt x="98" y="4"/>
                  <a:pt x="98" y="5"/>
                  <a:pt x="98" y="6"/>
                </a:cubicBezTo>
                <a:cubicBezTo>
                  <a:pt x="98" y="7"/>
                  <a:pt x="99" y="13"/>
                  <a:pt x="99" y="18"/>
                </a:cubicBezTo>
                <a:cubicBezTo>
                  <a:pt x="96" y="19"/>
                  <a:pt x="94" y="20"/>
                  <a:pt x="91" y="20"/>
                </a:cubicBezTo>
                <a:cubicBezTo>
                  <a:pt x="89" y="16"/>
                  <a:pt x="87" y="10"/>
                  <a:pt x="86" y="9"/>
                </a:cubicBezTo>
                <a:cubicBezTo>
                  <a:pt x="86" y="8"/>
                  <a:pt x="85" y="7"/>
                  <a:pt x="84" y="7"/>
                </a:cubicBezTo>
                <a:cubicBezTo>
                  <a:pt x="83" y="7"/>
                  <a:pt x="82" y="7"/>
                  <a:pt x="81" y="7"/>
                </a:cubicBezTo>
                <a:cubicBezTo>
                  <a:pt x="80" y="7"/>
                  <a:pt x="79" y="8"/>
                  <a:pt x="79" y="9"/>
                </a:cubicBezTo>
                <a:cubicBezTo>
                  <a:pt x="78" y="10"/>
                  <a:pt x="78" y="11"/>
                  <a:pt x="78" y="12"/>
                </a:cubicBezTo>
                <a:cubicBezTo>
                  <a:pt x="78" y="13"/>
                  <a:pt x="80" y="19"/>
                  <a:pt x="81" y="24"/>
                </a:cubicBezTo>
                <a:cubicBezTo>
                  <a:pt x="79" y="25"/>
                  <a:pt x="76" y="26"/>
                  <a:pt x="74" y="27"/>
                </a:cubicBezTo>
                <a:cubicBezTo>
                  <a:pt x="71" y="23"/>
                  <a:pt x="68" y="18"/>
                  <a:pt x="67" y="17"/>
                </a:cubicBezTo>
                <a:cubicBezTo>
                  <a:pt x="66" y="16"/>
                  <a:pt x="65" y="16"/>
                  <a:pt x="64" y="16"/>
                </a:cubicBezTo>
                <a:cubicBezTo>
                  <a:pt x="63" y="15"/>
                  <a:pt x="62" y="16"/>
                  <a:pt x="61" y="16"/>
                </a:cubicBezTo>
                <a:cubicBezTo>
                  <a:pt x="60" y="17"/>
                  <a:pt x="60" y="18"/>
                  <a:pt x="59" y="19"/>
                </a:cubicBezTo>
                <a:cubicBezTo>
                  <a:pt x="59" y="19"/>
                  <a:pt x="59" y="21"/>
                  <a:pt x="60" y="22"/>
                </a:cubicBezTo>
                <a:cubicBezTo>
                  <a:pt x="60" y="23"/>
                  <a:pt x="63" y="28"/>
                  <a:pt x="65" y="33"/>
                </a:cubicBezTo>
                <a:cubicBezTo>
                  <a:pt x="63" y="34"/>
                  <a:pt x="60" y="36"/>
                  <a:pt x="58" y="37"/>
                </a:cubicBezTo>
                <a:cubicBezTo>
                  <a:pt x="55" y="34"/>
                  <a:pt x="50" y="29"/>
                  <a:pt x="49" y="29"/>
                </a:cubicBezTo>
                <a:cubicBezTo>
                  <a:pt x="49" y="28"/>
                  <a:pt x="48" y="27"/>
                  <a:pt x="47" y="27"/>
                </a:cubicBezTo>
                <a:cubicBezTo>
                  <a:pt x="46" y="27"/>
                  <a:pt x="45" y="28"/>
                  <a:pt x="44" y="28"/>
                </a:cubicBezTo>
                <a:cubicBezTo>
                  <a:pt x="43" y="29"/>
                  <a:pt x="42" y="30"/>
                  <a:pt x="42" y="31"/>
                </a:cubicBezTo>
                <a:cubicBezTo>
                  <a:pt x="42" y="32"/>
                  <a:pt x="42" y="33"/>
                  <a:pt x="43" y="34"/>
                </a:cubicBezTo>
                <a:cubicBezTo>
                  <a:pt x="44" y="35"/>
                  <a:pt x="47" y="40"/>
                  <a:pt x="50" y="44"/>
                </a:cubicBezTo>
                <a:cubicBezTo>
                  <a:pt x="48" y="46"/>
                  <a:pt x="46" y="48"/>
                  <a:pt x="45" y="50"/>
                </a:cubicBezTo>
                <a:cubicBezTo>
                  <a:pt x="40" y="47"/>
                  <a:pt x="35" y="43"/>
                  <a:pt x="34" y="43"/>
                </a:cubicBezTo>
                <a:cubicBezTo>
                  <a:pt x="33" y="42"/>
                  <a:pt x="32" y="42"/>
                  <a:pt x="31" y="42"/>
                </a:cubicBezTo>
                <a:cubicBezTo>
                  <a:pt x="30" y="42"/>
                  <a:pt x="29" y="43"/>
                  <a:pt x="29" y="44"/>
                </a:cubicBezTo>
                <a:cubicBezTo>
                  <a:pt x="28" y="44"/>
                  <a:pt x="28" y="46"/>
                  <a:pt x="28" y="47"/>
                </a:cubicBezTo>
                <a:cubicBezTo>
                  <a:pt x="28" y="48"/>
                  <a:pt x="28" y="49"/>
                  <a:pt x="29" y="49"/>
                </a:cubicBezTo>
                <a:cubicBezTo>
                  <a:pt x="30" y="50"/>
                  <a:pt x="34" y="54"/>
                  <a:pt x="37" y="58"/>
                </a:cubicBezTo>
                <a:cubicBezTo>
                  <a:pt x="36" y="60"/>
                  <a:pt x="34" y="62"/>
                  <a:pt x="33" y="65"/>
                </a:cubicBezTo>
                <a:cubicBezTo>
                  <a:pt x="28" y="62"/>
                  <a:pt x="23" y="60"/>
                  <a:pt x="22" y="59"/>
                </a:cubicBezTo>
                <a:cubicBezTo>
                  <a:pt x="21" y="59"/>
                  <a:pt x="20" y="59"/>
                  <a:pt x="19" y="59"/>
                </a:cubicBezTo>
                <a:cubicBezTo>
                  <a:pt x="18" y="60"/>
                  <a:pt x="17" y="60"/>
                  <a:pt x="16" y="61"/>
                </a:cubicBezTo>
                <a:cubicBezTo>
                  <a:pt x="16" y="62"/>
                  <a:pt x="16" y="63"/>
                  <a:pt x="16" y="64"/>
                </a:cubicBezTo>
                <a:cubicBezTo>
                  <a:pt x="16" y="65"/>
                  <a:pt x="17" y="66"/>
                  <a:pt x="17" y="67"/>
                </a:cubicBezTo>
                <a:cubicBezTo>
                  <a:pt x="18" y="67"/>
                  <a:pt x="23" y="71"/>
                  <a:pt x="28" y="74"/>
                </a:cubicBezTo>
                <a:cubicBezTo>
                  <a:pt x="26" y="76"/>
                  <a:pt x="25" y="79"/>
                  <a:pt x="24" y="81"/>
                </a:cubicBezTo>
                <a:cubicBezTo>
                  <a:pt x="19" y="80"/>
                  <a:pt x="13" y="78"/>
                  <a:pt x="12" y="78"/>
                </a:cubicBezTo>
                <a:cubicBezTo>
                  <a:pt x="11" y="78"/>
                  <a:pt x="10" y="78"/>
                  <a:pt x="9" y="78"/>
                </a:cubicBezTo>
                <a:cubicBezTo>
                  <a:pt x="8" y="79"/>
                  <a:pt x="8" y="80"/>
                  <a:pt x="7" y="81"/>
                </a:cubicBezTo>
                <a:cubicBezTo>
                  <a:pt x="7" y="82"/>
                  <a:pt x="7" y="83"/>
                  <a:pt x="7" y="84"/>
                </a:cubicBezTo>
                <a:cubicBezTo>
                  <a:pt x="8" y="85"/>
                  <a:pt x="8" y="86"/>
                  <a:pt x="9" y="86"/>
                </a:cubicBezTo>
                <a:cubicBezTo>
                  <a:pt x="10" y="87"/>
                  <a:pt x="16" y="89"/>
                  <a:pt x="21" y="91"/>
                </a:cubicBezTo>
                <a:cubicBezTo>
                  <a:pt x="20" y="94"/>
                  <a:pt x="19" y="96"/>
                  <a:pt x="19" y="99"/>
                </a:cubicBezTo>
                <a:cubicBezTo>
                  <a:pt x="13" y="98"/>
                  <a:pt x="7" y="98"/>
                  <a:pt x="6" y="98"/>
                </a:cubicBezTo>
                <a:cubicBezTo>
                  <a:pt x="5" y="98"/>
                  <a:pt x="4" y="98"/>
                  <a:pt x="3" y="99"/>
                </a:cubicBezTo>
                <a:cubicBezTo>
                  <a:pt x="2" y="99"/>
                  <a:pt x="2" y="100"/>
                  <a:pt x="2" y="101"/>
                </a:cubicBezTo>
                <a:cubicBezTo>
                  <a:pt x="2" y="103"/>
                  <a:pt x="2" y="104"/>
                  <a:pt x="2" y="104"/>
                </a:cubicBezTo>
                <a:cubicBezTo>
                  <a:pt x="3" y="105"/>
                  <a:pt x="4" y="106"/>
                  <a:pt x="5" y="106"/>
                </a:cubicBezTo>
                <a:cubicBezTo>
                  <a:pt x="6" y="107"/>
                  <a:pt x="12" y="108"/>
                  <a:pt x="17" y="110"/>
                </a:cubicBezTo>
                <a:cubicBezTo>
                  <a:pt x="16" y="112"/>
                  <a:pt x="16" y="115"/>
                  <a:pt x="16" y="117"/>
                </a:cubicBezTo>
                <a:cubicBezTo>
                  <a:pt x="11" y="118"/>
                  <a:pt x="5" y="118"/>
                  <a:pt x="4" y="119"/>
                </a:cubicBezTo>
                <a:cubicBezTo>
                  <a:pt x="2" y="119"/>
                  <a:pt x="2" y="119"/>
                  <a:pt x="1" y="120"/>
                </a:cubicBezTo>
                <a:cubicBezTo>
                  <a:pt x="0" y="121"/>
                  <a:pt x="0" y="122"/>
                  <a:pt x="0" y="123"/>
                </a:cubicBezTo>
                <a:cubicBezTo>
                  <a:pt x="0" y="124"/>
                  <a:pt x="0" y="125"/>
                  <a:pt x="1" y="126"/>
                </a:cubicBezTo>
                <a:cubicBezTo>
                  <a:pt x="2" y="126"/>
                  <a:pt x="2" y="127"/>
                  <a:pt x="4" y="127"/>
                </a:cubicBezTo>
                <a:cubicBezTo>
                  <a:pt x="5" y="127"/>
                  <a:pt x="11" y="128"/>
                  <a:pt x="16" y="128"/>
                </a:cubicBezTo>
                <a:cubicBezTo>
                  <a:pt x="16" y="131"/>
                  <a:pt x="16" y="134"/>
                  <a:pt x="17" y="136"/>
                </a:cubicBezTo>
                <a:cubicBezTo>
                  <a:pt x="12" y="138"/>
                  <a:pt x="6" y="139"/>
                  <a:pt x="5" y="139"/>
                </a:cubicBezTo>
                <a:cubicBezTo>
                  <a:pt x="4" y="140"/>
                  <a:pt x="3" y="140"/>
                  <a:pt x="2" y="141"/>
                </a:cubicBezTo>
                <a:cubicBezTo>
                  <a:pt x="2" y="142"/>
                  <a:pt x="2" y="143"/>
                  <a:pt x="2" y="144"/>
                </a:cubicBezTo>
                <a:cubicBezTo>
                  <a:pt x="2" y="145"/>
                  <a:pt x="2" y="146"/>
                  <a:pt x="3" y="147"/>
                </a:cubicBezTo>
                <a:cubicBezTo>
                  <a:pt x="4" y="147"/>
                  <a:pt x="5" y="148"/>
                  <a:pt x="6" y="148"/>
                </a:cubicBezTo>
                <a:cubicBezTo>
                  <a:pt x="7" y="148"/>
                  <a:pt x="13" y="147"/>
                  <a:pt x="19" y="147"/>
                </a:cubicBezTo>
                <a:cubicBezTo>
                  <a:pt x="19" y="149"/>
                  <a:pt x="20" y="152"/>
                  <a:pt x="21" y="154"/>
                </a:cubicBezTo>
                <a:cubicBezTo>
                  <a:pt x="16" y="157"/>
                  <a:pt x="10" y="159"/>
                  <a:pt x="9" y="160"/>
                </a:cubicBezTo>
                <a:cubicBezTo>
                  <a:pt x="8" y="160"/>
                  <a:pt x="8" y="161"/>
                  <a:pt x="7" y="162"/>
                </a:cubicBezTo>
                <a:cubicBezTo>
                  <a:pt x="7" y="163"/>
                  <a:pt x="7" y="164"/>
                  <a:pt x="7" y="165"/>
                </a:cubicBezTo>
                <a:cubicBezTo>
                  <a:pt x="8" y="166"/>
                  <a:pt x="8" y="167"/>
                  <a:pt x="9" y="167"/>
                </a:cubicBezTo>
                <a:cubicBezTo>
                  <a:pt x="10" y="168"/>
                  <a:pt x="11" y="168"/>
                  <a:pt x="12" y="168"/>
                </a:cubicBezTo>
                <a:cubicBezTo>
                  <a:pt x="13" y="167"/>
                  <a:pt x="19" y="166"/>
                  <a:pt x="24" y="165"/>
                </a:cubicBezTo>
                <a:cubicBezTo>
                  <a:pt x="25" y="167"/>
                  <a:pt x="26" y="169"/>
                  <a:pt x="28" y="172"/>
                </a:cubicBezTo>
                <a:cubicBezTo>
                  <a:pt x="23" y="175"/>
                  <a:pt x="18" y="178"/>
                  <a:pt x="17" y="179"/>
                </a:cubicBezTo>
                <a:cubicBezTo>
                  <a:pt x="17" y="180"/>
                  <a:pt x="16" y="180"/>
                  <a:pt x="16" y="181"/>
                </a:cubicBezTo>
                <a:cubicBezTo>
                  <a:pt x="16" y="182"/>
                  <a:pt x="16" y="184"/>
                  <a:pt x="16" y="184"/>
                </a:cubicBezTo>
                <a:cubicBezTo>
                  <a:pt x="17" y="185"/>
                  <a:pt x="18" y="186"/>
                  <a:pt x="19" y="186"/>
                </a:cubicBezTo>
                <a:cubicBezTo>
                  <a:pt x="20" y="187"/>
                  <a:pt x="21" y="187"/>
                  <a:pt x="22" y="186"/>
                </a:cubicBezTo>
                <a:cubicBezTo>
                  <a:pt x="23" y="186"/>
                  <a:pt x="28" y="183"/>
                  <a:pt x="33" y="181"/>
                </a:cubicBezTo>
                <a:cubicBezTo>
                  <a:pt x="34" y="183"/>
                  <a:pt x="36" y="185"/>
                  <a:pt x="37" y="187"/>
                </a:cubicBezTo>
                <a:cubicBezTo>
                  <a:pt x="34" y="191"/>
                  <a:pt x="30" y="196"/>
                  <a:pt x="29" y="196"/>
                </a:cubicBezTo>
                <a:cubicBezTo>
                  <a:pt x="28" y="197"/>
                  <a:pt x="28" y="198"/>
                  <a:pt x="28" y="199"/>
                </a:cubicBezTo>
                <a:cubicBezTo>
                  <a:pt x="28" y="200"/>
                  <a:pt x="28" y="201"/>
                  <a:pt x="29" y="202"/>
                </a:cubicBezTo>
                <a:cubicBezTo>
                  <a:pt x="29" y="203"/>
                  <a:pt x="30" y="203"/>
                  <a:pt x="31" y="204"/>
                </a:cubicBezTo>
                <a:cubicBezTo>
                  <a:pt x="32" y="204"/>
                  <a:pt x="33" y="204"/>
                  <a:pt x="34" y="203"/>
                </a:cubicBezTo>
                <a:cubicBezTo>
                  <a:pt x="35" y="202"/>
                  <a:pt x="40" y="199"/>
                  <a:pt x="45" y="196"/>
                </a:cubicBezTo>
                <a:cubicBezTo>
                  <a:pt x="46" y="198"/>
                  <a:pt x="48" y="200"/>
                  <a:pt x="50" y="201"/>
                </a:cubicBezTo>
                <a:cubicBezTo>
                  <a:pt x="47" y="206"/>
                  <a:pt x="44" y="211"/>
                  <a:pt x="43" y="212"/>
                </a:cubicBezTo>
                <a:cubicBezTo>
                  <a:pt x="42" y="213"/>
                  <a:pt x="42" y="214"/>
                  <a:pt x="42" y="215"/>
                </a:cubicBezTo>
                <a:cubicBezTo>
                  <a:pt x="42" y="216"/>
                  <a:pt x="43" y="217"/>
                  <a:pt x="44" y="217"/>
                </a:cubicBezTo>
                <a:cubicBezTo>
                  <a:pt x="45" y="218"/>
                  <a:pt x="46" y="218"/>
                  <a:pt x="47" y="218"/>
                </a:cubicBezTo>
                <a:cubicBezTo>
                  <a:pt x="48" y="218"/>
                  <a:pt x="49" y="218"/>
                  <a:pt x="49" y="217"/>
                </a:cubicBezTo>
                <a:cubicBezTo>
                  <a:pt x="50" y="216"/>
                  <a:pt x="55" y="212"/>
                  <a:pt x="58" y="208"/>
                </a:cubicBezTo>
                <a:cubicBezTo>
                  <a:pt x="60" y="210"/>
                  <a:pt x="63" y="211"/>
                  <a:pt x="65" y="213"/>
                </a:cubicBezTo>
                <a:cubicBezTo>
                  <a:pt x="63" y="218"/>
                  <a:pt x="60" y="223"/>
                  <a:pt x="60" y="224"/>
                </a:cubicBezTo>
                <a:cubicBezTo>
                  <a:pt x="59" y="225"/>
                  <a:pt x="59" y="226"/>
                  <a:pt x="59" y="227"/>
                </a:cubicBezTo>
                <a:cubicBezTo>
                  <a:pt x="60" y="228"/>
                  <a:pt x="60" y="229"/>
                  <a:pt x="61" y="229"/>
                </a:cubicBezTo>
                <a:cubicBezTo>
                  <a:pt x="62" y="230"/>
                  <a:pt x="63" y="230"/>
                  <a:pt x="64" y="230"/>
                </a:cubicBezTo>
                <a:cubicBezTo>
                  <a:pt x="65" y="230"/>
                  <a:pt x="66" y="229"/>
                  <a:pt x="67" y="228"/>
                </a:cubicBezTo>
                <a:cubicBezTo>
                  <a:pt x="68" y="227"/>
                  <a:pt x="71" y="223"/>
                  <a:pt x="74" y="218"/>
                </a:cubicBezTo>
                <a:cubicBezTo>
                  <a:pt x="76" y="219"/>
                  <a:pt x="79" y="221"/>
                  <a:pt x="81" y="222"/>
                </a:cubicBezTo>
                <a:cubicBezTo>
                  <a:pt x="80" y="227"/>
                  <a:pt x="78" y="233"/>
                  <a:pt x="78" y="234"/>
                </a:cubicBezTo>
                <a:cubicBezTo>
                  <a:pt x="78" y="235"/>
                  <a:pt x="78" y="236"/>
                  <a:pt x="79" y="237"/>
                </a:cubicBezTo>
                <a:cubicBezTo>
                  <a:pt x="79" y="237"/>
                  <a:pt x="80" y="238"/>
                  <a:pt x="81" y="239"/>
                </a:cubicBezTo>
                <a:cubicBezTo>
                  <a:pt x="82" y="239"/>
                  <a:pt x="83" y="239"/>
                  <a:pt x="84" y="239"/>
                </a:cubicBezTo>
                <a:cubicBezTo>
                  <a:pt x="85" y="238"/>
                  <a:pt x="86" y="238"/>
                  <a:pt x="86" y="237"/>
                </a:cubicBezTo>
                <a:cubicBezTo>
                  <a:pt x="87" y="236"/>
                  <a:pt x="89" y="230"/>
                  <a:pt x="91" y="225"/>
                </a:cubicBezTo>
                <a:cubicBezTo>
                  <a:pt x="94" y="226"/>
                  <a:pt x="96" y="227"/>
                  <a:pt x="99" y="227"/>
                </a:cubicBezTo>
                <a:cubicBezTo>
                  <a:pt x="99" y="233"/>
                  <a:pt x="98" y="239"/>
                  <a:pt x="98" y="240"/>
                </a:cubicBezTo>
                <a:cubicBezTo>
                  <a:pt x="98" y="241"/>
                  <a:pt x="98" y="242"/>
                  <a:pt x="99" y="243"/>
                </a:cubicBezTo>
                <a:cubicBezTo>
                  <a:pt x="100" y="243"/>
                  <a:pt x="100" y="244"/>
                  <a:pt x="101" y="244"/>
                </a:cubicBezTo>
                <a:cubicBezTo>
                  <a:pt x="103" y="244"/>
                  <a:pt x="104" y="244"/>
                  <a:pt x="104" y="244"/>
                </a:cubicBezTo>
                <a:cubicBezTo>
                  <a:pt x="105" y="243"/>
                  <a:pt x="106" y="242"/>
                  <a:pt x="106" y="241"/>
                </a:cubicBezTo>
                <a:cubicBezTo>
                  <a:pt x="107" y="240"/>
                  <a:pt x="108" y="234"/>
                  <a:pt x="110" y="229"/>
                </a:cubicBezTo>
                <a:cubicBezTo>
                  <a:pt x="112" y="229"/>
                  <a:pt x="115" y="230"/>
                  <a:pt x="117" y="230"/>
                </a:cubicBezTo>
                <a:cubicBezTo>
                  <a:pt x="118" y="235"/>
                  <a:pt x="118" y="241"/>
                  <a:pt x="119" y="242"/>
                </a:cubicBezTo>
                <a:cubicBezTo>
                  <a:pt x="119" y="243"/>
                  <a:pt x="119" y="244"/>
                  <a:pt x="120" y="245"/>
                </a:cubicBezTo>
                <a:cubicBezTo>
                  <a:pt x="121" y="246"/>
                  <a:pt x="122" y="246"/>
                  <a:pt x="123" y="246"/>
                </a:cubicBezTo>
                <a:cubicBezTo>
                  <a:pt x="124" y="246"/>
                  <a:pt x="125" y="246"/>
                  <a:pt x="126" y="245"/>
                </a:cubicBezTo>
                <a:cubicBezTo>
                  <a:pt x="126" y="244"/>
                  <a:pt x="127" y="243"/>
                  <a:pt x="127" y="242"/>
                </a:cubicBezTo>
                <a:cubicBezTo>
                  <a:pt x="127" y="241"/>
                  <a:pt x="128" y="235"/>
                  <a:pt x="128" y="230"/>
                </a:cubicBezTo>
                <a:cubicBezTo>
                  <a:pt x="131" y="230"/>
                  <a:pt x="133" y="229"/>
                  <a:pt x="136" y="229"/>
                </a:cubicBezTo>
                <a:cubicBezTo>
                  <a:pt x="137" y="234"/>
                  <a:pt x="139" y="240"/>
                  <a:pt x="139" y="241"/>
                </a:cubicBezTo>
                <a:cubicBezTo>
                  <a:pt x="140" y="242"/>
                  <a:pt x="140" y="243"/>
                  <a:pt x="141" y="244"/>
                </a:cubicBezTo>
                <a:cubicBezTo>
                  <a:pt x="142" y="244"/>
                  <a:pt x="143" y="244"/>
                  <a:pt x="144" y="244"/>
                </a:cubicBezTo>
                <a:cubicBezTo>
                  <a:pt x="145" y="244"/>
                  <a:pt x="146" y="243"/>
                  <a:pt x="147" y="243"/>
                </a:cubicBezTo>
                <a:cubicBezTo>
                  <a:pt x="147" y="242"/>
                  <a:pt x="148" y="241"/>
                  <a:pt x="148" y="240"/>
                </a:cubicBezTo>
                <a:cubicBezTo>
                  <a:pt x="148" y="239"/>
                  <a:pt x="147" y="233"/>
                  <a:pt x="147" y="227"/>
                </a:cubicBezTo>
                <a:cubicBezTo>
                  <a:pt x="149" y="227"/>
                  <a:pt x="152" y="226"/>
                  <a:pt x="154" y="225"/>
                </a:cubicBezTo>
                <a:cubicBezTo>
                  <a:pt x="156" y="230"/>
                  <a:pt x="159" y="236"/>
                  <a:pt x="160" y="237"/>
                </a:cubicBezTo>
                <a:cubicBezTo>
                  <a:pt x="160" y="238"/>
                  <a:pt x="161" y="238"/>
                  <a:pt x="162" y="239"/>
                </a:cubicBezTo>
                <a:cubicBezTo>
                  <a:pt x="163" y="239"/>
                  <a:pt x="164" y="239"/>
                  <a:pt x="165" y="239"/>
                </a:cubicBezTo>
                <a:cubicBezTo>
                  <a:pt x="166" y="238"/>
                  <a:pt x="167" y="237"/>
                  <a:pt x="167" y="237"/>
                </a:cubicBezTo>
                <a:cubicBezTo>
                  <a:pt x="168" y="236"/>
                  <a:pt x="168" y="235"/>
                  <a:pt x="168" y="234"/>
                </a:cubicBezTo>
                <a:cubicBezTo>
                  <a:pt x="167" y="233"/>
                  <a:pt x="166" y="227"/>
                  <a:pt x="164" y="222"/>
                </a:cubicBezTo>
                <a:cubicBezTo>
                  <a:pt x="167" y="221"/>
                  <a:pt x="169" y="219"/>
                  <a:pt x="171" y="218"/>
                </a:cubicBezTo>
                <a:cubicBezTo>
                  <a:pt x="175" y="223"/>
                  <a:pt x="178" y="227"/>
                  <a:pt x="179" y="228"/>
                </a:cubicBezTo>
                <a:cubicBezTo>
                  <a:pt x="179" y="229"/>
                  <a:pt x="180" y="230"/>
                  <a:pt x="181" y="230"/>
                </a:cubicBezTo>
                <a:cubicBezTo>
                  <a:pt x="182" y="230"/>
                  <a:pt x="183" y="230"/>
                  <a:pt x="184" y="229"/>
                </a:cubicBezTo>
                <a:cubicBezTo>
                  <a:pt x="185" y="229"/>
                  <a:pt x="186" y="228"/>
                  <a:pt x="186" y="227"/>
                </a:cubicBezTo>
                <a:cubicBezTo>
                  <a:pt x="187" y="226"/>
                  <a:pt x="187" y="225"/>
                  <a:pt x="186" y="224"/>
                </a:cubicBezTo>
                <a:cubicBezTo>
                  <a:pt x="186" y="223"/>
                  <a:pt x="183" y="218"/>
                  <a:pt x="181" y="213"/>
                </a:cubicBezTo>
                <a:cubicBezTo>
                  <a:pt x="183" y="211"/>
                  <a:pt x="185" y="210"/>
                  <a:pt x="187" y="208"/>
                </a:cubicBezTo>
                <a:cubicBezTo>
                  <a:pt x="191" y="212"/>
                  <a:pt x="195" y="216"/>
                  <a:pt x="196" y="217"/>
                </a:cubicBezTo>
                <a:cubicBezTo>
                  <a:pt x="197" y="218"/>
                  <a:pt x="198" y="218"/>
                  <a:pt x="199" y="218"/>
                </a:cubicBezTo>
                <a:cubicBezTo>
                  <a:pt x="200" y="218"/>
                  <a:pt x="201" y="218"/>
                  <a:pt x="202" y="217"/>
                </a:cubicBezTo>
                <a:cubicBezTo>
                  <a:pt x="203" y="217"/>
                  <a:pt x="203" y="216"/>
                  <a:pt x="203" y="215"/>
                </a:cubicBezTo>
                <a:cubicBezTo>
                  <a:pt x="203" y="214"/>
                  <a:pt x="203" y="213"/>
                  <a:pt x="203" y="212"/>
                </a:cubicBezTo>
                <a:cubicBezTo>
                  <a:pt x="202" y="211"/>
                  <a:pt x="199" y="206"/>
                  <a:pt x="196" y="201"/>
                </a:cubicBezTo>
                <a:cubicBezTo>
                  <a:pt x="198" y="200"/>
                  <a:pt x="199" y="198"/>
                  <a:pt x="201" y="196"/>
                </a:cubicBezTo>
                <a:cubicBezTo>
                  <a:pt x="206" y="199"/>
                  <a:pt x="210" y="202"/>
                  <a:pt x="211" y="203"/>
                </a:cubicBezTo>
                <a:cubicBezTo>
                  <a:pt x="212" y="204"/>
                  <a:pt x="213" y="204"/>
                  <a:pt x="214" y="204"/>
                </a:cubicBezTo>
                <a:cubicBezTo>
                  <a:pt x="215" y="203"/>
                  <a:pt x="216" y="203"/>
                  <a:pt x="217" y="202"/>
                </a:cubicBezTo>
                <a:cubicBezTo>
                  <a:pt x="218" y="201"/>
                  <a:pt x="218" y="200"/>
                  <a:pt x="218" y="199"/>
                </a:cubicBezTo>
                <a:cubicBezTo>
                  <a:pt x="218" y="198"/>
                  <a:pt x="218" y="197"/>
                  <a:pt x="217" y="196"/>
                </a:cubicBezTo>
                <a:cubicBezTo>
                  <a:pt x="216" y="196"/>
                  <a:pt x="212" y="191"/>
                  <a:pt x="208" y="187"/>
                </a:cubicBezTo>
                <a:cubicBezTo>
                  <a:pt x="210" y="185"/>
                  <a:pt x="211" y="183"/>
                  <a:pt x="213" y="181"/>
                </a:cubicBezTo>
                <a:cubicBezTo>
                  <a:pt x="217" y="183"/>
                  <a:pt x="223" y="186"/>
                  <a:pt x="224" y="186"/>
                </a:cubicBezTo>
                <a:cubicBezTo>
                  <a:pt x="225" y="187"/>
                  <a:pt x="226" y="187"/>
                  <a:pt x="227" y="186"/>
                </a:cubicBezTo>
                <a:cubicBezTo>
                  <a:pt x="228" y="186"/>
                  <a:pt x="229" y="185"/>
                  <a:pt x="229" y="184"/>
                </a:cubicBezTo>
                <a:cubicBezTo>
                  <a:pt x="230" y="184"/>
                  <a:pt x="230" y="182"/>
                  <a:pt x="230" y="181"/>
                </a:cubicBezTo>
                <a:cubicBezTo>
                  <a:pt x="230" y="180"/>
                  <a:pt x="229" y="180"/>
                  <a:pt x="228" y="179"/>
                </a:cubicBezTo>
                <a:cubicBezTo>
                  <a:pt x="227" y="178"/>
                  <a:pt x="222" y="175"/>
                  <a:pt x="218" y="172"/>
                </a:cubicBezTo>
                <a:cubicBezTo>
                  <a:pt x="219" y="169"/>
                  <a:pt x="220" y="167"/>
                  <a:pt x="221" y="165"/>
                </a:cubicBezTo>
                <a:cubicBezTo>
                  <a:pt x="226" y="166"/>
                  <a:pt x="232" y="167"/>
                  <a:pt x="233" y="168"/>
                </a:cubicBezTo>
                <a:cubicBezTo>
                  <a:pt x="234" y="168"/>
                  <a:pt x="235" y="168"/>
                  <a:pt x="236" y="167"/>
                </a:cubicBezTo>
                <a:cubicBezTo>
                  <a:pt x="237" y="167"/>
                  <a:pt x="238" y="166"/>
                  <a:pt x="238" y="165"/>
                </a:cubicBezTo>
                <a:cubicBezTo>
                  <a:pt x="239" y="164"/>
                  <a:pt x="239" y="163"/>
                  <a:pt x="238" y="162"/>
                </a:cubicBezTo>
                <a:cubicBezTo>
                  <a:pt x="238" y="161"/>
                  <a:pt x="237" y="160"/>
                  <a:pt x="236" y="160"/>
                </a:cubicBezTo>
                <a:cubicBezTo>
                  <a:pt x="235" y="159"/>
                  <a:pt x="230" y="157"/>
                  <a:pt x="225" y="154"/>
                </a:cubicBezTo>
                <a:cubicBezTo>
                  <a:pt x="226" y="152"/>
                  <a:pt x="226" y="149"/>
                  <a:pt x="227" y="147"/>
                </a:cubicBezTo>
                <a:cubicBezTo>
                  <a:pt x="232" y="147"/>
                  <a:pt x="238" y="148"/>
                  <a:pt x="239" y="148"/>
                </a:cubicBezTo>
                <a:cubicBezTo>
                  <a:pt x="241" y="148"/>
                  <a:pt x="242" y="147"/>
                  <a:pt x="242" y="147"/>
                </a:cubicBezTo>
                <a:cubicBezTo>
                  <a:pt x="243" y="146"/>
                  <a:pt x="244" y="145"/>
                  <a:pt x="244" y="144"/>
                </a:cubicBezTo>
                <a:cubicBezTo>
                  <a:pt x="244" y="143"/>
                  <a:pt x="244" y="142"/>
                  <a:pt x="243" y="141"/>
                </a:cubicBezTo>
                <a:cubicBezTo>
                  <a:pt x="243" y="140"/>
                  <a:pt x="242" y="140"/>
                  <a:pt x="241" y="139"/>
                </a:cubicBezTo>
                <a:cubicBezTo>
                  <a:pt x="240" y="139"/>
                  <a:pt x="234" y="138"/>
                  <a:pt x="229" y="136"/>
                </a:cubicBezTo>
                <a:cubicBezTo>
                  <a:pt x="229" y="134"/>
                  <a:pt x="229" y="131"/>
                  <a:pt x="230" y="128"/>
                </a:cubicBezTo>
                <a:cubicBezTo>
                  <a:pt x="235" y="128"/>
                  <a:pt x="241" y="127"/>
                  <a:pt x="242" y="127"/>
                </a:cubicBezTo>
                <a:close/>
                <a:moveTo>
                  <a:pt x="123" y="209"/>
                </a:moveTo>
                <a:cubicBezTo>
                  <a:pt x="75" y="209"/>
                  <a:pt x="36" y="171"/>
                  <a:pt x="36" y="123"/>
                </a:cubicBezTo>
                <a:cubicBezTo>
                  <a:pt x="36" y="75"/>
                  <a:pt x="75" y="36"/>
                  <a:pt x="123" y="36"/>
                </a:cubicBezTo>
                <a:cubicBezTo>
                  <a:pt x="171" y="36"/>
                  <a:pt x="209" y="75"/>
                  <a:pt x="209" y="123"/>
                </a:cubicBezTo>
                <a:cubicBezTo>
                  <a:pt x="209" y="171"/>
                  <a:pt x="171" y="209"/>
                  <a:pt x="123" y="209"/>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26" name="Freeform 14"/>
          <p:cNvSpPr/>
          <p:nvPr/>
        </p:nvSpPr>
        <p:spPr bwMode="auto">
          <a:xfrm>
            <a:off x="30420" y="1242102"/>
            <a:ext cx="647503" cy="641153"/>
          </a:xfrm>
          <a:custGeom>
            <a:avLst/>
            <a:gdLst>
              <a:gd name="T0" fmla="*/ 101 w 137"/>
              <a:gd name="T1" fmla="*/ 127 h 136"/>
              <a:gd name="T2" fmla="*/ 107 w 137"/>
              <a:gd name="T3" fmla="*/ 122 h 136"/>
              <a:gd name="T4" fmla="*/ 110 w 137"/>
              <a:gd name="T5" fmla="*/ 119 h 136"/>
              <a:gd name="T6" fmla="*/ 117 w 137"/>
              <a:gd name="T7" fmla="*/ 115 h 136"/>
              <a:gd name="T8" fmla="*/ 114 w 137"/>
              <a:gd name="T9" fmla="*/ 106 h 136"/>
              <a:gd name="T10" fmla="*/ 126 w 137"/>
              <a:gd name="T11" fmla="*/ 105 h 136"/>
              <a:gd name="T12" fmla="*/ 122 w 137"/>
              <a:gd name="T13" fmla="*/ 93 h 136"/>
              <a:gd name="T14" fmla="*/ 131 w 137"/>
              <a:gd name="T15" fmla="*/ 92 h 136"/>
              <a:gd name="T16" fmla="*/ 132 w 137"/>
              <a:gd name="T17" fmla="*/ 85 h 136"/>
              <a:gd name="T18" fmla="*/ 133 w 137"/>
              <a:gd name="T19" fmla="*/ 80 h 136"/>
              <a:gd name="T20" fmla="*/ 136 w 137"/>
              <a:gd name="T21" fmla="*/ 72 h 136"/>
              <a:gd name="T22" fmla="*/ 128 w 137"/>
              <a:gd name="T23" fmla="*/ 68 h 136"/>
              <a:gd name="T24" fmla="*/ 136 w 137"/>
              <a:gd name="T25" fmla="*/ 59 h 136"/>
              <a:gd name="T26" fmla="*/ 126 w 137"/>
              <a:gd name="T27" fmla="*/ 53 h 136"/>
              <a:gd name="T28" fmla="*/ 132 w 137"/>
              <a:gd name="T29" fmla="*/ 46 h 136"/>
              <a:gd name="T30" fmla="*/ 128 w 137"/>
              <a:gd name="T31" fmla="*/ 39 h 136"/>
              <a:gd name="T32" fmla="*/ 126 w 137"/>
              <a:gd name="T33" fmla="*/ 35 h 136"/>
              <a:gd name="T34" fmla="*/ 123 w 137"/>
              <a:gd name="T35" fmla="*/ 28 h 136"/>
              <a:gd name="T36" fmla="*/ 113 w 137"/>
              <a:gd name="T37" fmla="*/ 29 h 136"/>
              <a:gd name="T38" fmla="*/ 114 w 137"/>
              <a:gd name="T39" fmla="*/ 18 h 136"/>
              <a:gd name="T40" fmla="*/ 103 w 137"/>
              <a:gd name="T41" fmla="*/ 20 h 136"/>
              <a:gd name="T42" fmla="*/ 103 w 137"/>
              <a:gd name="T43" fmla="*/ 10 h 136"/>
              <a:gd name="T44" fmla="*/ 96 w 137"/>
              <a:gd name="T45" fmla="*/ 8 h 136"/>
              <a:gd name="T46" fmla="*/ 92 w 137"/>
              <a:gd name="T47" fmla="*/ 6 h 136"/>
              <a:gd name="T48" fmla="*/ 85 w 137"/>
              <a:gd name="T49" fmla="*/ 2 h 136"/>
              <a:gd name="T50" fmla="*/ 78 w 137"/>
              <a:gd name="T51" fmla="*/ 9 h 136"/>
              <a:gd name="T52" fmla="*/ 71 w 137"/>
              <a:gd name="T53" fmla="*/ 0 h 136"/>
              <a:gd name="T54" fmla="*/ 64 w 137"/>
              <a:gd name="T55" fmla="*/ 9 h 136"/>
              <a:gd name="T56" fmla="*/ 58 w 137"/>
              <a:gd name="T57" fmla="*/ 1 h 136"/>
              <a:gd name="T58" fmla="*/ 51 w 137"/>
              <a:gd name="T59" fmla="*/ 4 h 136"/>
              <a:gd name="T60" fmla="*/ 46 w 137"/>
              <a:gd name="T61" fmla="*/ 5 h 136"/>
              <a:gd name="T62" fmla="*/ 38 w 137"/>
              <a:gd name="T63" fmla="*/ 7 h 136"/>
              <a:gd name="T64" fmla="*/ 38 w 137"/>
              <a:gd name="T65" fmla="*/ 17 h 136"/>
              <a:gd name="T66" fmla="*/ 27 w 137"/>
              <a:gd name="T67" fmla="*/ 14 h 136"/>
              <a:gd name="T68" fmla="*/ 27 w 137"/>
              <a:gd name="T69" fmla="*/ 26 h 136"/>
              <a:gd name="T70" fmla="*/ 17 w 137"/>
              <a:gd name="T71" fmla="*/ 23 h 136"/>
              <a:gd name="T72" fmla="*/ 14 w 137"/>
              <a:gd name="T73" fmla="*/ 30 h 136"/>
              <a:gd name="T74" fmla="*/ 11 w 137"/>
              <a:gd name="T75" fmla="*/ 34 h 136"/>
              <a:gd name="T76" fmla="*/ 6 w 137"/>
              <a:gd name="T77" fmla="*/ 41 h 136"/>
              <a:gd name="T78" fmla="*/ 12 w 137"/>
              <a:gd name="T79" fmla="*/ 48 h 136"/>
              <a:gd name="T80" fmla="*/ 2 w 137"/>
              <a:gd name="T81" fmla="*/ 53 h 136"/>
              <a:gd name="T82" fmla="*/ 9 w 137"/>
              <a:gd name="T83" fmla="*/ 62 h 136"/>
              <a:gd name="T84" fmla="*/ 1 w 137"/>
              <a:gd name="T85" fmla="*/ 67 h 136"/>
              <a:gd name="T86" fmla="*/ 2 w 137"/>
              <a:gd name="T87" fmla="*/ 74 h 136"/>
              <a:gd name="T88" fmla="*/ 3 w 137"/>
              <a:gd name="T89" fmla="*/ 79 h 136"/>
              <a:gd name="T90" fmla="*/ 3 w 137"/>
              <a:gd name="T91" fmla="*/ 87 h 136"/>
              <a:gd name="T92" fmla="*/ 13 w 137"/>
              <a:gd name="T93" fmla="*/ 89 h 136"/>
              <a:gd name="T94" fmla="*/ 8 w 137"/>
              <a:gd name="T95" fmla="*/ 100 h 136"/>
              <a:gd name="T96" fmla="*/ 20 w 137"/>
              <a:gd name="T97" fmla="*/ 102 h 136"/>
              <a:gd name="T98" fmla="*/ 16 w 137"/>
              <a:gd name="T99" fmla="*/ 111 h 136"/>
              <a:gd name="T100" fmla="*/ 22 w 137"/>
              <a:gd name="T101" fmla="*/ 115 h 136"/>
              <a:gd name="T102" fmla="*/ 25 w 137"/>
              <a:gd name="T103" fmla="*/ 119 h 136"/>
              <a:gd name="T104" fmla="*/ 31 w 137"/>
              <a:gd name="T105" fmla="*/ 124 h 136"/>
              <a:gd name="T106" fmla="*/ 39 w 137"/>
              <a:gd name="T107" fmla="*/ 120 h 136"/>
              <a:gd name="T108" fmla="*/ 42 w 137"/>
              <a:gd name="T109" fmla="*/ 131 h 136"/>
              <a:gd name="T110" fmla="*/ 53 w 137"/>
              <a:gd name="T111" fmla="*/ 125 h 136"/>
              <a:gd name="T112" fmla="*/ 55 w 137"/>
              <a:gd name="T113" fmla="*/ 135 h 136"/>
              <a:gd name="T114" fmla="*/ 63 w 137"/>
              <a:gd name="T115" fmla="*/ 134 h 136"/>
              <a:gd name="T116" fmla="*/ 68 w 137"/>
              <a:gd name="T117" fmla="*/ 134 h 136"/>
              <a:gd name="T118" fmla="*/ 76 w 137"/>
              <a:gd name="T119" fmla="*/ 135 h 136"/>
              <a:gd name="T120" fmla="*/ 79 w 137"/>
              <a:gd name="T121" fmla="*/ 126 h 136"/>
              <a:gd name="T122" fmla="*/ 89 w 137"/>
              <a:gd name="T123" fmla="*/ 133 h 136"/>
              <a:gd name="T124" fmla="*/ 93 w 137"/>
              <a:gd name="T125"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136">
                <a:moveTo>
                  <a:pt x="97" y="128"/>
                </a:moveTo>
                <a:cubicBezTo>
                  <a:pt x="97" y="128"/>
                  <a:pt x="98" y="129"/>
                  <a:pt x="98" y="129"/>
                </a:cubicBezTo>
                <a:cubicBezTo>
                  <a:pt x="99" y="129"/>
                  <a:pt x="99" y="129"/>
                  <a:pt x="100" y="129"/>
                </a:cubicBezTo>
                <a:cubicBezTo>
                  <a:pt x="100" y="128"/>
                  <a:pt x="101" y="128"/>
                  <a:pt x="101" y="127"/>
                </a:cubicBezTo>
                <a:cubicBezTo>
                  <a:pt x="101" y="127"/>
                  <a:pt x="101" y="126"/>
                  <a:pt x="101" y="126"/>
                </a:cubicBezTo>
                <a:cubicBezTo>
                  <a:pt x="101" y="125"/>
                  <a:pt x="100" y="122"/>
                  <a:pt x="98" y="119"/>
                </a:cubicBezTo>
                <a:cubicBezTo>
                  <a:pt x="100" y="119"/>
                  <a:pt x="101" y="118"/>
                  <a:pt x="102" y="117"/>
                </a:cubicBezTo>
                <a:cubicBezTo>
                  <a:pt x="104" y="119"/>
                  <a:pt x="106" y="121"/>
                  <a:pt x="107" y="122"/>
                </a:cubicBezTo>
                <a:cubicBezTo>
                  <a:pt x="107" y="122"/>
                  <a:pt x="108" y="123"/>
                  <a:pt x="108" y="123"/>
                </a:cubicBezTo>
                <a:cubicBezTo>
                  <a:pt x="109" y="123"/>
                  <a:pt x="109" y="123"/>
                  <a:pt x="110" y="122"/>
                </a:cubicBezTo>
                <a:cubicBezTo>
                  <a:pt x="110" y="122"/>
                  <a:pt x="111" y="121"/>
                  <a:pt x="111" y="121"/>
                </a:cubicBezTo>
                <a:cubicBezTo>
                  <a:pt x="111" y="120"/>
                  <a:pt x="111" y="120"/>
                  <a:pt x="110" y="119"/>
                </a:cubicBezTo>
                <a:cubicBezTo>
                  <a:pt x="110" y="119"/>
                  <a:pt x="108" y="116"/>
                  <a:pt x="107" y="113"/>
                </a:cubicBezTo>
                <a:cubicBezTo>
                  <a:pt x="108" y="112"/>
                  <a:pt x="109" y="111"/>
                  <a:pt x="110" y="110"/>
                </a:cubicBezTo>
                <a:cubicBezTo>
                  <a:pt x="112" y="112"/>
                  <a:pt x="115" y="114"/>
                  <a:pt x="116" y="115"/>
                </a:cubicBezTo>
                <a:cubicBezTo>
                  <a:pt x="116" y="115"/>
                  <a:pt x="117" y="115"/>
                  <a:pt x="117" y="115"/>
                </a:cubicBezTo>
                <a:cubicBezTo>
                  <a:pt x="118" y="115"/>
                  <a:pt x="118" y="115"/>
                  <a:pt x="119" y="114"/>
                </a:cubicBezTo>
                <a:cubicBezTo>
                  <a:pt x="119" y="114"/>
                  <a:pt x="119" y="113"/>
                  <a:pt x="119" y="113"/>
                </a:cubicBezTo>
                <a:cubicBezTo>
                  <a:pt x="119" y="112"/>
                  <a:pt x="119" y="111"/>
                  <a:pt x="119" y="111"/>
                </a:cubicBezTo>
                <a:cubicBezTo>
                  <a:pt x="118" y="111"/>
                  <a:pt x="116" y="108"/>
                  <a:pt x="114" y="106"/>
                </a:cubicBezTo>
                <a:cubicBezTo>
                  <a:pt x="115" y="105"/>
                  <a:pt x="116" y="104"/>
                  <a:pt x="117" y="102"/>
                </a:cubicBezTo>
                <a:cubicBezTo>
                  <a:pt x="119" y="104"/>
                  <a:pt x="122" y="105"/>
                  <a:pt x="123" y="106"/>
                </a:cubicBezTo>
                <a:cubicBezTo>
                  <a:pt x="123" y="106"/>
                  <a:pt x="124" y="106"/>
                  <a:pt x="125" y="106"/>
                </a:cubicBezTo>
                <a:cubicBezTo>
                  <a:pt x="125" y="105"/>
                  <a:pt x="126" y="105"/>
                  <a:pt x="126" y="105"/>
                </a:cubicBezTo>
                <a:cubicBezTo>
                  <a:pt x="126" y="104"/>
                  <a:pt x="126" y="104"/>
                  <a:pt x="126" y="103"/>
                </a:cubicBezTo>
                <a:cubicBezTo>
                  <a:pt x="126" y="102"/>
                  <a:pt x="126" y="102"/>
                  <a:pt x="125" y="102"/>
                </a:cubicBezTo>
                <a:cubicBezTo>
                  <a:pt x="125" y="101"/>
                  <a:pt x="122" y="99"/>
                  <a:pt x="120" y="97"/>
                </a:cubicBezTo>
                <a:cubicBezTo>
                  <a:pt x="121" y="96"/>
                  <a:pt x="121" y="95"/>
                  <a:pt x="122" y="93"/>
                </a:cubicBezTo>
                <a:cubicBezTo>
                  <a:pt x="125" y="94"/>
                  <a:pt x="128" y="95"/>
                  <a:pt x="129" y="96"/>
                </a:cubicBezTo>
                <a:cubicBezTo>
                  <a:pt x="129" y="96"/>
                  <a:pt x="130" y="96"/>
                  <a:pt x="130" y="95"/>
                </a:cubicBezTo>
                <a:cubicBezTo>
                  <a:pt x="131" y="95"/>
                  <a:pt x="131" y="95"/>
                  <a:pt x="131" y="94"/>
                </a:cubicBezTo>
                <a:cubicBezTo>
                  <a:pt x="132" y="94"/>
                  <a:pt x="132" y="93"/>
                  <a:pt x="131" y="92"/>
                </a:cubicBezTo>
                <a:cubicBezTo>
                  <a:pt x="131" y="92"/>
                  <a:pt x="131" y="91"/>
                  <a:pt x="130" y="91"/>
                </a:cubicBezTo>
                <a:cubicBezTo>
                  <a:pt x="130" y="91"/>
                  <a:pt x="127" y="89"/>
                  <a:pt x="124" y="88"/>
                </a:cubicBezTo>
                <a:cubicBezTo>
                  <a:pt x="125" y="86"/>
                  <a:pt x="125" y="85"/>
                  <a:pt x="126" y="84"/>
                </a:cubicBezTo>
                <a:cubicBezTo>
                  <a:pt x="129" y="84"/>
                  <a:pt x="132" y="85"/>
                  <a:pt x="132" y="85"/>
                </a:cubicBezTo>
                <a:cubicBezTo>
                  <a:pt x="133" y="85"/>
                  <a:pt x="134" y="84"/>
                  <a:pt x="134" y="84"/>
                </a:cubicBezTo>
                <a:cubicBezTo>
                  <a:pt x="135" y="84"/>
                  <a:pt x="135" y="83"/>
                  <a:pt x="135" y="83"/>
                </a:cubicBezTo>
                <a:cubicBezTo>
                  <a:pt x="135" y="82"/>
                  <a:pt x="135" y="82"/>
                  <a:pt x="135" y="81"/>
                </a:cubicBezTo>
                <a:cubicBezTo>
                  <a:pt x="135" y="81"/>
                  <a:pt x="134" y="80"/>
                  <a:pt x="133" y="80"/>
                </a:cubicBezTo>
                <a:cubicBezTo>
                  <a:pt x="133" y="80"/>
                  <a:pt x="130" y="79"/>
                  <a:pt x="127" y="78"/>
                </a:cubicBezTo>
                <a:cubicBezTo>
                  <a:pt x="127" y="76"/>
                  <a:pt x="127" y="75"/>
                  <a:pt x="127" y="74"/>
                </a:cubicBezTo>
                <a:cubicBezTo>
                  <a:pt x="130" y="73"/>
                  <a:pt x="134" y="73"/>
                  <a:pt x="134" y="73"/>
                </a:cubicBezTo>
                <a:cubicBezTo>
                  <a:pt x="135" y="73"/>
                  <a:pt x="136" y="73"/>
                  <a:pt x="136" y="72"/>
                </a:cubicBezTo>
                <a:cubicBezTo>
                  <a:pt x="136" y="72"/>
                  <a:pt x="136" y="72"/>
                  <a:pt x="137" y="71"/>
                </a:cubicBezTo>
                <a:cubicBezTo>
                  <a:pt x="137" y="70"/>
                  <a:pt x="136" y="70"/>
                  <a:pt x="136" y="69"/>
                </a:cubicBezTo>
                <a:cubicBezTo>
                  <a:pt x="136" y="69"/>
                  <a:pt x="135" y="69"/>
                  <a:pt x="135" y="68"/>
                </a:cubicBezTo>
                <a:cubicBezTo>
                  <a:pt x="134" y="68"/>
                  <a:pt x="131" y="68"/>
                  <a:pt x="128" y="68"/>
                </a:cubicBezTo>
                <a:cubicBezTo>
                  <a:pt x="128" y="66"/>
                  <a:pt x="128" y="65"/>
                  <a:pt x="128" y="63"/>
                </a:cubicBezTo>
                <a:cubicBezTo>
                  <a:pt x="130" y="62"/>
                  <a:pt x="134" y="62"/>
                  <a:pt x="134" y="62"/>
                </a:cubicBezTo>
                <a:cubicBezTo>
                  <a:pt x="135" y="61"/>
                  <a:pt x="135" y="61"/>
                  <a:pt x="136" y="61"/>
                </a:cubicBezTo>
                <a:cubicBezTo>
                  <a:pt x="136" y="60"/>
                  <a:pt x="136" y="60"/>
                  <a:pt x="136" y="59"/>
                </a:cubicBezTo>
                <a:cubicBezTo>
                  <a:pt x="136" y="58"/>
                  <a:pt x="136" y="58"/>
                  <a:pt x="135" y="58"/>
                </a:cubicBezTo>
                <a:cubicBezTo>
                  <a:pt x="135" y="57"/>
                  <a:pt x="134" y="57"/>
                  <a:pt x="134" y="57"/>
                </a:cubicBezTo>
                <a:cubicBezTo>
                  <a:pt x="133" y="57"/>
                  <a:pt x="130" y="57"/>
                  <a:pt x="127" y="57"/>
                </a:cubicBezTo>
                <a:cubicBezTo>
                  <a:pt x="127" y="56"/>
                  <a:pt x="126" y="54"/>
                  <a:pt x="126" y="53"/>
                </a:cubicBezTo>
                <a:cubicBezTo>
                  <a:pt x="129" y="52"/>
                  <a:pt x="132" y="50"/>
                  <a:pt x="132" y="50"/>
                </a:cubicBezTo>
                <a:cubicBezTo>
                  <a:pt x="133" y="50"/>
                  <a:pt x="133" y="50"/>
                  <a:pt x="133" y="49"/>
                </a:cubicBezTo>
                <a:cubicBezTo>
                  <a:pt x="134" y="49"/>
                  <a:pt x="134" y="48"/>
                  <a:pt x="133" y="47"/>
                </a:cubicBezTo>
                <a:cubicBezTo>
                  <a:pt x="133" y="47"/>
                  <a:pt x="133" y="46"/>
                  <a:pt x="132" y="46"/>
                </a:cubicBezTo>
                <a:cubicBezTo>
                  <a:pt x="132" y="46"/>
                  <a:pt x="131" y="46"/>
                  <a:pt x="131" y="46"/>
                </a:cubicBezTo>
                <a:cubicBezTo>
                  <a:pt x="130" y="46"/>
                  <a:pt x="127" y="47"/>
                  <a:pt x="124" y="47"/>
                </a:cubicBezTo>
                <a:cubicBezTo>
                  <a:pt x="123" y="46"/>
                  <a:pt x="123" y="45"/>
                  <a:pt x="122" y="43"/>
                </a:cubicBezTo>
                <a:cubicBezTo>
                  <a:pt x="125" y="42"/>
                  <a:pt x="128" y="40"/>
                  <a:pt x="128" y="39"/>
                </a:cubicBezTo>
                <a:cubicBezTo>
                  <a:pt x="129" y="39"/>
                  <a:pt x="129" y="39"/>
                  <a:pt x="129" y="38"/>
                </a:cubicBezTo>
                <a:cubicBezTo>
                  <a:pt x="129" y="37"/>
                  <a:pt x="129" y="37"/>
                  <a:pt x="129" y="36"/>
                </a:cubicBezTo>
                <a:cubicBezTo>
                  <a:pt x="129" y="36"/>
                  <a:pt x="128" y="36"/>
                  <a:pt x="128" y="35"/>
                </a:cubicBezTo>
                <a:cubicBezTo>
                  <a:pt x="127" y="35"/>
                  <a:pt x="127" y="35"/>
                  <a:pt x="126" y="35"/>
                </a:cubicBezTo>
                <a:cubicBezTo>
                  <a:pt x="125" y="36"/>
                  <a:pt x="122" y="37"/>
                  <a:pt x="120" y="38"/>
                </a:cubicBezTo>
                <a:cubicBezTo>
                  <a:pt x="119" y="37"/>
                  <a:pt x="118" y="35"/>
                  <a:pt x="117" y="34"/>
                </a:cubicBezTo>
                <a:cubicBezTo>
                  <a:pt x="119" y="32"/>
                  <a:pt x="122" y="30"/>
                  <a:pt x="122" y="29"/>
                </a:cubicBezTo>
                <a:cubicBezTo>
                  <a:pt x="123" y="29"/>
                  <a:pt x="123" y="29"/>
                  <a:pt x="123" y="28"/>
                </a:cubicBezTo>
                <a:cubicBezTo>
                  <a:pt x="123" y="27"/>
                  <a:pt x="123" y="27"/>
                  <a:pt x="123" y="26"/>
                </a:cubicBezTo>
                <a:cubicBezTo>
                  <a:pt x="122" y="26"/>
                  <a:pt x="122" y="26"/>
                  <a:pt x="121" y="25"/>
                </a:cubicBezTo>
                <a:cubicBezTo>
                  <a:pt x="121" y="25"/>
                  <a:pt x="120" y="25"/>
                  <a:pt x="119" y="26"/>
                </a:cubicBezTo>
                <a:cubicBezTo>
                  <a:pt x="119" y="26"/>
                  <a:pt x="116" y="28"/>
                  <a:pt x="113" y="29"/>
                </a:cubicBezTo>
                <a:cubicBezTo>
                  <a:pt x="113" y="28"/>
                  <a:pt x="112" y="27"/>
                  <a:pt x="111" y="26"/>
                </a:cubicBezTo>
                <a:cubicBezTo>
                  <a:pt x="112" y="24"/>
                  <a:pt x="114" y="21"/>
                  <a:pt x="115" y="21"/>
                </a:cubicBezTo>
                <a:cubicBezTo>
                  <a:pt x="115" y="20"/>
                  <a:pt x="115" y="20"/>
                  <a:pt x="115" y="19"/>
                </a:cubicBezTo>
                <a:cubicBezTo>
                  <a:pt x="115" y="18"/>
                  <a:pt x="115" y="18"/>
                  <a:pt x="114" y="18"/>
                </a:cubicBezTo>
                <a:cubicBezTo>
                  <a:pt x="114" y="17"/>
                  <a:pt x="113" y="17"/>
                  <a:pt x="113" y="17"/>
                </a:cubicBezTo>
                <a:cubicBezTo>
                  <a:pt x="112" y="17"/>
                  <a:pt x="112" y="17"/>
                  <a:pt x="111" y="17"/>
                </a:cubicBezTo>
                <a:cubicBezTo>
                  <a:pt x="111" y="18"/>
                  <a:pt x="108" y="20"/>
                  <a:pt x="106" y="22"/>
                </a:cubicBezTo>
                <a:cubicBezTo>
                  <a:pt x="105" y="21"/>
                  <a:pt x="104" y="20"/>
                  <a:pt x="103" y="20"/>
                </a:cubicBezTo>
                <a:cubicBezTo>
                  <a:pt x="104" y="17"/>
                  <a:pt x="106" y="14"/>
                  <a:pt x="106" y="13"/>
                </a:cubicBezTo>
                <a:cubicBezTo>
                  <a:pt x="106" y="13"/>
                  <a:pt x="106" y="12"/>
                  <a:pt x="106" y="12"/>
                </a:cubicBezTo>
                <a:cubicBezTo>
                  <a:pt x="106" y="11"/>
                  <a:pt x="105" y="11"/>
                  <a:pt x="105" y="10"/>
                </a:cubicBezTo>
                <a:cubicBezTo>
                  <a:pt x="104" y="10"/>
                  <a:pt x="104" y="10"/>
                  <a:pt x="103" y="10"/>
                </a:cubicBezTo>
                <a:cubicBezTo>
                  <a:pt x="103" y="10"/>
                  <a:pt x="102" y="10"/>
                  <a:pt x="102" y="11"/>
                </a:cubicBezTo>
                <a:cubicBezTo>
                  <a:pt x="101" y="11"/>
                  <a:pt x="99" y="14"/>
                  <a:pt x="98" y="16"/>
                </a:cubicBezTo>
                <a:cubicBezTo>
                  <a:pt x="96" y="16"/>
                  <a:pt x="95" y="15"/>
                  <a:pt x="94" y="14"/>
                </a:cubicBezTo>
                <a:cubicBezTo>
                  <a:pt x="95" y="11"/>
                  <a:pt x="96" y="8"/>
                  <a:pt x="96" y="8"/>
                </a:cubicBezTo>
                <a:cubicBezTo>
                  <a:pt x="96" y="7"/>
                  <a:pt x="96" y="6"/>
                  <a:pt x="96" y="6"/>
                </a:cubicBezTo>
                <a:cubicBezTo>
                  <a:pt x="95" y="5"/>
                  <a:pt x="95" y="5"/>
                  <a:pt x="94" y="5"/>
                </a:cubicBezTo>
                <a:cubicBezTo>
                  <a:pt x="94" y="5"/>
                  <a:pt x="93" y="5"/>
                  <a:pt x="93" y="5"/>
                </a:cubicBezTo>
                <a:cubicBezTo>
                  <a:pt x="92" y="5"/>
                  <a:pt x="92" y="5"/>
                  <a:pt x="92" y="6"/>
                </a:cubicBezTo>
                <a:cubicBezTo>
                  <a:pt x="91" y="6"/>
                  <a:pt x="90" y="9"/>
                  <a:pt x="88" y="12"/>
                </a:cubicBezTo>
                <a:cubicBezTo>
                  <a:pt x="87" y="12"/>
                  <a:pt x="85" y="11"/>
                  <a:pt x="84" y="11"/>
                </a:cubicBezTo>
                <a:cubicBezTo>
                  <a:pt x="84" y="8"/>
                  <a:pt x="85" y="4"/>
                  <a:pt x="85" y="4"/>
                </a:cubicBezTo>
                <a:cubicBezTo>
                  <a:pt x="85" y="3"/>
                  <a:pt x="85" y="3"/>
                  <a:pt x="85" y="2"/>
                </a:cubicBezTo>
                <a:cubicBezTo>
                  <a:pt x="84" y="2"/>
                  <a:pt x="84" y="1"/>
                  <a:pt x="83" y="1"/>
                </a:cubicBezTo>
                <a:cubicBezTo>
                  <a:pt x="82" y="1"/>
                  <a:pt x="82" y="1"/>
                  <a:pt x="81" y="1"/>
                </a:cubicBezTo>
                <a:cubicBezTo>
                  <a:pt x="81" y="2"/>
                  <a:pt x="81" y="2"/>
                  <a:pt x="80" y="3"/>
                </a:cubicBezTo>
                <a:cubicBezTo>
                  <a:pt x="80" y="3"/>
                  <a:pt x="79" y="7"/>
                  <a:pt x="78" y="9"/>
                </a:cubicBezTo>
                <a:cubicBezTo>
                  <a:pt x="77" y="9"/>
                  <a:pt x="75" y="9"/>
                  <a:pt x="74" y="9"/>
                </a:cubicBezTo>
                <a:cubicBezTo>
                  <a:pt x="74" y="6"/>
                  <a:pt x="74" y="2"/>
                  <a:pt x="74" y="2"/>
                </a:cubicBezTo>
                <a:cubicBezTo>
                  <a:pt x="74" y="1"/>
                  <a:pt x="73" y="1"/>
                  <a:pt x="73" y="0"/>
                </a:cubicBezTo>
                <a:cubicBezTo>
                  <a:pt x="72" y="0"/>
                  <a:pt x="72" y="0"/>
                  <a:pt x="71" y="0"/>
                </a:cubicBezTo>
                <a:cubicBezTo>
                  <a:pt x="71" y="0"/>
                  <a:pt x="70" y="0"/>
                  <a:pt x="70" y="0"/>
                </a:cubicBezTo>
                <a:cubicBezTo>
                  <a:pt x="69" y="1"/>
                  <a:pt x="69" y="1"/>
                  <a:pt x="69" y="2"/>
                </a:cubicBezTo>
                <a:cubicBezTo>
                  <a:pt x="69" y="2"/>
                  <a:pt x="68" y="6"/>
                  <a:pt x="68" y="9"/>
                </a:cubicBezTo>
                <a:cubicBezTo>
                  <a:pt x="66" y="9"/>
                  <a:pt x="65" y="9"/>
                  <a:pt x="64" y="9"/>
                </a:cubicBezTo>
                <a:cubicBezTo>
                  <a:pt x="63" y="6"/>
                  <a:pt x="62" y="3"/>
                  <a:pt x="62" y="2"/>
                </a:cubicBezTo>
                <a:cubicBezTo>
                  <a:pt x="62" y="1"/>
                  <a:pt x="62" y="1"/>
                  <a:pt x="61" y="1"/>
                </a:cubicBezTo>
                <a:cubicBezTo>
                  <a:pt x="61" y="0"/>
                  <a:pt x="60" y="0"/>
                  <a:pt x="59" y="0"/>
                </a:cubicBezTo>
                <a:cubicBezTo>
                  <a:pt x="59" y="0"/>
                  <a:pt x="58" y="1"/>
                  <a:pt x="58" y="1"/>
                </a:cubicBezTo>
                <a:cubicBezTo>
                  <a:pt x="58" y="1"/>
                  <a:pt x="57" y="2"/>
                  <a:pt x="57" y="3"/>
                </a:cubicBezTo>
                <a:cubicBezTo>
                  <a:pt x="57" y="3"/>
                  <a:pt x="57" y="7"/>
                  <a:pt x="58" y="10"/>
                </a:cubicBezTo>
                <a:cubicBezTo>
                  <a:pt x="56" y="10"/>
                  <a:pt x="55" y="10"/>
                  <a:pt x="53" y="10"/>
                </a:cubicBezTo>
                <a:cubicBezTo>
                  <a:pt x="52" y="8"/>
                  <a:pt x="51" y="5"/>
                  <a:pt x="51" y="4"/>
                </a:cubicBezTo>
                <a:cubicBezTo>
                  <a:pt x="50" y="4"/>
                  <a:pt x="50" y="3"/>
                  <a:pt x="49" y="3"/>
                </a:cubicBezTo>
                <a:cubicBezTo>
                  <a:pt x="49" y="3"/>
                  <a:pt x="48" y="3"/>
                  <a:pt x="48" y="3"/>
                </a:cubicBezTo>
                <a:cubicBezTo>
                  <a:pt x="47" y="3"/>
                  <a:pt x="47" y="3"/>
                  <a:pt x="46" y="4"/>
                </a:cubicBezTo>
                <a:cubicBezTo>
                  <a:pt x="46" y="4"/>
                  <a:pt x="46" y="5"/>
                  <a:pt x="46" y="5"/>
                </a:cubicBezTo>
                <a:cubicBezTo>
                  <a:pt x="46" y="6"/>
                  <a:pt x="47" y="9"/>
                  <a:pt x="48" y="12"/>
                </a:cubicBezTo>
                <a:cubicBezTo>
                  <a:pt x="46" y="13"/>
                  <a:pt x="45" y="13"/>
                  <a:pt x="44" y="14"/>
                </a:cubicBezTo>
                <a:cubicBezTo>
                  <a:pt x="42" y="11"/>
                  <a:pt x="40" y="9"/>
                  <a:pt x="40" y="8"/>
                </a:cubicBezTo>
                <a:cubicBezTo>
                  <a:pt x="40" y="8"/>
                  <a:pt x="39" y="7"/>
                  <a:pt x="38" y="7"/>
                </a:cubicBezTo>
                <a:cubicBezTo>
                  <a:pt x="38" y="7"/>
                  <a:pt x="37" y="7"/>
                  <a:pt x="37" y="7"/>
                </a:cubicBezTo>
                <a:cubicBezTo>
                  <a:pt x="36" y="8"/>
                  <a:pt x="36" y="8"/>
                  <a:pt x="36" y="9"/>
                </a:cubicBezTo>
                <a:cubicBezTo>
                  <a:pt x="36" y="9"/>
                  <a:pt x="36" y="10"/>
                  <a:pt x="36" y="10"/>
                </a:cubicBezTo>
                <a:cubicBezTo>
                  <a:pt x="36" y="11"/>
                  <a:pt x="37" y="14"/>
                  <a:pt x="38" y="17"/>
                </a:cubicBezTo>
                <a:cubicBezTo>
                  <a:pt x="37" y="17"/>
                  <a:pt x="36" y="18"/>
                  <a:pt x="35" y="19"/>
                </a:cubicBezTo>
                <a:cubicBezTo>
                  <a:pt x="33" y="17"/>
                  <a:pt x="30" y="14"/>
                  <a:pt x="30" y="14"/>
                </a:cubicBezTo>
                <a:cubicBezTo>
                  <a:pt x="30" y="14"/>
                  <a:pt x="29" y="13"/>
                  <a:pt x="28" y="13"/>
                </a:cubicBezTo>
                <a:cubicBezTo>
                  <a:pt x="28" y="13"/>
                  <a:pt x="27" y="13"/>
                  <a:pt x="27" y="14"/>
                </a:cubicBezTo>
                <a:cubicBezTo>
                  <a:pt x="26" y="14"/>
                  <a:pt x="26" y="15"/>
                  <a:pt x="26" y="15"/>
                </a:cubicBezTo>
                <a:cubicBezTo>
                  <a:pt x="26" y="16"/>
                  <a:pt x="26" y="16"/>
                  <a:pt x="26" y="17"/>
                </a:cubicBezTo>
                <a:cubicBezTo>
                  <a:pt x="27" y="17"/>
                  <a:pt x="28" y="20"/>
                  <a:pt x="30" y="23"/>
                </a:cubicBezTo>
                <a:cubicBezTo>
                  <a:pt x="29" y="24"/>
                  <a:pt x="28" y="25"/>
                  <a:pt x="27" y="26"/>
                </a:cubicBezTo>
                <a:cubicBezTo>
                  <a:pt x="24" y="24"/>
                  <a:pt x="22" y="22"/>
                  <a:pt x="21" y="21"/>
                </a:cubicBezTo>
                <a:cubicBezTo>
                  <a:pt x="21" y="21"/>
                  <a:pt x="20" y="21"/>
                  <a:pt x="20" y="21"/>
                </a:cubicBezTo>
                <a:cubicBezTo>
                  <a:pt x="19" y="21"/>
                  <a:pt x="18" y="21"/>
                  <a:pt x="18" y="22"/>
                </a:cubicBezTo>
                <a:cubicBezTo>
                  <a:pt x="18" y="22"/>
                  <a:pt x="17" y="23"/>
                  <a:pt x="17" y="23"/>
                </a:cubicBezTo>
                <a:cubicBezTo>
                  <a:pt x="17" y="24"/>
                  <a:pt x="18" y="25"/>
                  <a:pt x="18" y="25"/>
                </a:cubicBezTo>
                <a:cubicBezTo>
                  <a:pt x="18" y="25"/>
                  <a:pt x="21" y="28"/>
                  <a:pt x="23" y="30"/>
                </a:cubicBezTo>
                <a:cubicBezTo>
                  <a:pt x="22" y="31"/>
                  <a:pt x="21" y="32"/>
                  <a:pt x="20" y="34"/>
                </a:cubicBezTo>
                <a:cubicBezTo>
                  <a:pt x="17" y="32"/>
                  <a:pt x="14" y="31"/>
                  <a:pt x="14" y="30"/>
                </a:cubicBezTo>
                <a:cubicBezTo>
                  <a:pt x="13" y="30"/>
                  <a:pt x="13" y="30"/>
                  <a:pt x="12" y="30"/>
                </a:cubicBezTo>
                <a:cubicBezTo>
                  <a:pt x="12" y="30"/>
                  <a:pt x="11" y="31"/>
                  <a:pt x="11" y="31"/>
                </a:cubicBezTo>
                <a:cubicBezTo>
                  <a:pt x="10" y="32"/>
                  <a:pt x="10" y="32"/>
                  <a:pt x="10" y="33"/>
                </a:cubicBezTo>
                <a:cubicBezTo>
                  <a:pt x="11" y="33"/>
                  <a:pt x="11" y="34"/>
                  <a:pt x="11" y="34"/>
                </a:cubicBezTo>
                <a:cubicBezTo>
                  <a:pt x="12" y="35"/>
                  <a:pt x="14" y="37"/>
                  <a:pt x="17" y="39"/>
                </a:cubicBezTo>
                <a:cubicBezTo>
                  <a:pt x="16" y="40"/>
                  <a:pt x="15" y="41"/>
                  <a:pt x="15" y="42"/>
                </a:cubicBezTo>
                <a:cubicBezTo>
                  <a:pt x="12" y="42"/>
                  <a:pt x="9" y="41"/>
                  <a:pt x="8" y="40"/>
                </a:cubicBezTo>
                <a:cubicBezTo>
                  <a:pt x="8" y="40"/>
                  <a:pt x="7" y="40"/>
                  <a:pt x="6" y="41"/>
                </a:cubicBezTo>
                <a:cubicBezTo>
                  <a:pt x="6" y="41"/>
                  <a:pt x="6" y="41"/>
                  <a:pt x="5" y="42"/>
                </a:cubicBezTo>
                <a:cubicBezTo>
                  <a:pt x="5" y="42"/>
                  <a:pt x="5" y="43"/>
                  <a:pt x="5" y="44"/>
                </a:cubicBezTo>
                <a:cubicBezTo>
                  <a:pt x="5" y="44"/>
                  <a:pt x="6" y="45"/>
                  <a:pt x="6" y="45"/>
                </a:cubicBezTo>
                <a:cubicBezTo>
                  <a:pt x="7" y="45"/>
                  <a:pt x="10" y="47"/>
                  <a:pt x="12" y="48"/>
                </a:cubicBezTo>
                <a:cubicBezTo>
                  <a:pt x="12" y="49"/>
                  <a:pt x="12" y="51"/>
                  <a:pt x="11" y="52"/>
                </a:cubicBezTo>
                <a:cubicBezTo>
                  <a:pt x="8" y="52"/>
                  <a:pt x="5" y="51"/>
                  <a:pt x="4" y="51"/>
                </a:cubicBezTo>
                <a:cubicBezTo>
                  <a:pt x="4" y="51"/>
                  <a:pt x="3" y="52"/>
                  <a:pt x="3" y="52"/>
                </a:cubicBezTo>
                <a:cubicBezTo>
                  <a:pt x="2" y="52"/>
                  <a:pt x="2" y="53"/>
                  <a:pt x="2" y="53"/>
                </a:cubicBezTo>
                <a:cubicBezTo>
                  <a:pt x="2" y="54"/>
                  <a:pt x="2" y="54"/>
                  <a:pt x="2" y="55"/>
                </a:cubicBezTo>
                <a:cubicBezTo>
                  <a:pt x="2" y="55"/>
                  <a:pt x="3" y="56"/>
                  <a:pt x="3" y="56"/>
                </a:cubicBezTo>
                <a:cubicBezTo>
                  <a:pt x="4" y="56"/>
                  <a:pt x="7" y="57"/>
                  <a:pt x="10" y="58"/>
                </a:cubicBezTo>
                <a:cubicBezTo>
                  <a:pt x="10" y="60"/>
                  <a:pt x="9" y="61"/>
                  <a:pt x="9" y="62"/>
                </a:cubicBezTo>
                <a:cubicBezTo>
                  <a:pt x="6" y="63"/>
                  <a:pt x="3" y="63"/>
                  <a:pt x="2" y="63"/>
                </a:cubicBezTo>
                <a:cubicBezTo>
                  <a:pt x="2" y="63"/>
                  <a:pt x="1" y="63"/>
                  <a:pt x="1" y="64"/>
                </a:cubicBezTo>
                <a:cubicBezTo>
                  <a:pt x="1" y="64"/>
                  <a:pt x="0" y="64"/>
                  <a:pt x="0" y="65"/>
                </a:cubicBezTo>
                <a:cubicBezTo>
                  <a:pt x="0" y="66"/>
                  <a:pt x="0" y="66"/>
                  <a:pt x="1" y="67"/>
                </a:cubicBezTo>
                <a:cubicBezTo>
                  <a:pt x="1" y="67"/>
                  <a:pt x="2" y="67"/>
                  <a:pt x="2" y="68"/>
                </a:cubicBezTo>
                <a:cubicBezTo>
                  <a:pt x="3" y="68"/>
                  <a:pt x="6" y="68"/>
                  <a:pt x="9" y="68"/>
                </a:cubicBezTo>
                <a:cubicBezTo>
                  <a:pt x="9" y="70"/>
                  <a:pt x="9" y="71"/>
                  <a:pt x="9" y="73"/>
                </a:cubicBezTo>
                <a:cubicBezTo>
                  <a:pt x="6" y="73"/>
                  <a:pt x="3" y="74"/>
                  <a:pt x="2" y="74"/>
                </a:cubicBezTo>
                <a:cubicBezTo>
                  <a:pt x="2" y="74"/>
                  <a:pt x="1" y="75"/>
                  <a:pt x="1" y="75"/>
                </a:cubicBezTo>
                <a:cubicBezTo>
                  <a:pt x="1" y="76"/>
                  <a:pt x="1" y="76"/>
                  <a:pt x="1" y="77"/>
                </a:cubicBezTo>
                <a:cubicBezTo>
                  <a:pt x="1" y="77"/>
                  <a:pt x="1" y="78"/>
                  <a:pt x="2" y="78"/>
                </a:cubicBezTo>
                <a:cubicBezTo>
                  <a:pt x="2" y="79"/>
                  <a:pt x="2" y="79"/>
                  <a:pt x="3" y="79"/>
                </a:cubicBezTo>
                <a:cubicBezTo>
                  <a:pt x="4" y="79"/>
                  <a:pt x="7" y="79"/>
                  <a:pt x="10" y="79"/>
                </a:cubicBezTo>
                <a:cubicBezTo>
                  <a:pt x="10" y="80"/>
                  <a:pt x="11" y="82"/>
                  <a:pt x="11" y="83"/>
                </a:cubicBezTo>
                <a:cubicBezTo>
                  <a:pt x="8" y="84"/>
                  <a:pt x="5" y="85"/>
                  <a:pt x="5" y="86"/>
                </a:cubicBezTo>
                <a:cubicBezTo>
                  <a:pt x="4" y="86"/>
                  <a:pt x="4" y="86"/>
                  <a:pt x="3" y="87"/>
                </a:cubicBezTo>
                <a:cubicBezTo>
                  <a:pt x="3" y="87"/>
                  <a:pt x="3" y="88"/>
                  <a:pt x="3" y="89"/>
                </a:cubicBezTo>
                <a:cubicBezTo>
                  <a:pt x="4" y="89"/>
                  <a:pt x="4" y="90"/>
                  <a:pt x="4" y="90"/>
                </a:cubicBezTo>
                <a:cubicBezTo>
                  <a:pt x="5" y="90"/>
                  <a:pt x="5" y="90"/>
                  <a:pt x="6" y="90"/>
                </a:cubicBezTo>
                <a:cubicBezTo>
                  <a:pt x="7" y="90"/>
                  <a:pt x="10" y="89"/>
                  <a:pt x="13" y="89"/>
                </a:cubicBezTo>
                <a:cubicBezTo>
                  <a:pt x="13" y="90"/>
                  <a:pt x="14" y="91"/>
                  <a:pt x="14" y="93"/>
                </a:cubicBezTo>
                <a:cubicBezTo>
                  <a:pt x="12" y="94"/>
                  <a:pt x="9" y="96"/>
                  <a:pt x="9" y="97"/>
                </a:cubicBezTo>
                <a:cubicBezTo>
                  <a:pt x="8" y="97"/>
                  <a:pt x="8" y="97"/>
                  <a:pt x="8" y="98"/>
                </a:cubicBezTo>
                <a:cubicBezTo>
                  <a:pt x="8" y="98"/>
                  <a:pt x="8" y="99"/>
                  <a:pt x="8" y="100"/>
                </a:cubicBezTo>
                <a:cubicBezTo>
                  <a:pt x="8" y="100"/>
                  <a:pt x="9" y="100"/>
                  <a:pt x="9" y="101"/>
                </a:cubicBezTo>
                <a:cubicBezTo>
                  <a:pt x="10" y="101"/>
                  <a:pt x="10" y="101"/>
                  <a:pt x="11" y="101"/>
                </a:cubicBezTo>
                <a:cubicBezTo>
                  <a:pt x="11" y="100"/>
                  <a:pt x="14" y="99"/>
                  <a:pt x="17" y="98"/>
                </a:cubicBezTo>
                <a:cubicBezTo>
                  <a:pt x="18" y="99"/>
                  <a:pt x="19" y="101"/>
                  <a:pt x="20" y="102"/>
                </a:cubicBezTo>
                <a:cubicBezTo>
                  <a:pt x="17" y="104"/>
                  <a:pt x="15" y="106"/>
                  <a:pt x="14" y="107"/>
                </a:cubicBezTo>
                <a:cubicBezTo>
                  <a:pt x="14" y="107"/>
                  <a:pt x="14" y="107"/>
                  <a:pt x="14" y="108"/>
                </a:cubicBezTo>
                <a:cubicBezTo>
                  <a:pt x="14" y="109"/>
                  <a:pt x="14" y="109"/>
                  <a:pt x="14" y="110"/>
                </a:cubicBezTo>
                <a:cubicBezTo>
                  <a:pt x="15" y="110"/>
                  <a:pt x="15" y="110"/>
                  <a:pt x="16" y="111"/>
                </a:cubicBezTo>
                <a:cubicBezTo>
                  <a:pt x="16" y="111"/>
                  <a:pt x="17" y="111"/>
                  <a:pt x="17" y="110"/>
                </a:cubicBezTo>
                <a:cubicBezTo>
                  <a:pt x="18" y="110"/>
                  <a:pt x="21" y="108"/>
                  <a:pt x="23" y="107"/>
                </a:cubicBezTo>
                <a:cubicBezTo>
                  <a:pt x="24" y="108"/>
                  <a:pt x="25" y="109"/>
                  <a:pt x="26" y="110"/>
                </a:cubicBezTo>
                <a:cubicBezTo>
                  <a:pt x="24" y="112"/>
                  <a:pt x="22" y="115"/>
                  <a:pt x="22" y="115"/>
                </a:cubicBezTo>
                <a:cubicBezTo>
                  <a:pt x="22" y="116"/>
                  <a:pt x="21" y="116"/>
                  <a:pt x="22" y="117"/>
                </a:cubicBezTo>
                <a:cubicBezTo>
                  <a:pt x="22" y="117"/>
                  <a:pt x="22" y="118"/>
                  <a:pt x="22" y="118"/>
                </a:cubicBezTo>
                <a:cubicBezTo>
                  <a:pt x="23" y="119"/>
                  <a:pt x="23" y="119"/>
                  <a:pt x="24" y="119"/>
                </a:cubicBezTo>
                <a:cubicBezTo>
                  <a:pt x="24" y="119"/>
                  <a:pt x="25" y="119"/>
                  <a:pt x="25" y="119"/>
                </a:cubicBezTo>
                <a:cubicBezTo>
                  <a:pt x="26" y="118"/>
                  <a:pt x="28" y="116"/>
                  <a:pt x="31" y="114"/>
                </a:cubicBezTo>
                <a:cubicBezTo>
                  <a:pt x="32" y="115"/>
                  <a:pt x="33" y="116"/>
                  <a:pt x="34" y="116"/>
                </a:cubicBezTo>
                <a:cubicBezTo>
                  <a:pt x="33" y="119"/>
                  <a:pt x="31" y="122"/>
                  <a:pt x="31" y="123"/>
                </a:cubicBezTo>
                <a:cubicBezTo>
                  <a:pt x="31" y="123"/>
                  <a:pt x="31" y="124"/>
                  <a:pt x="31" y="124"/>
                </a:cubicBezTo>
                <a:cubicBezTo>
                  <a:pt x="31" y="125"/>
                  <a:pt x="31" y="125"/>
                  <a:pt x="32" y="126"/>
                </a:cubicBezTo>
                <a:cubicBezTo>
                  <a:pt x="32" y="126"/>
                  <a:pt x="33" y="126"/>
                  <a:pt x="33" y="126"/>
                </a:cubicBezTo>
                <a:cubicBezTo>
                  <a:pt x="34" y="126"/>
                  <a:pt x="34" y="126"/>
                  <a:pt x="35" y="125"/>
                </a:cubicBezTo>
                <a:cubicBezTo>
                  <a:pt x="35" y="125"/>
                  <a:pt x="37" y="122"/>
                  <a:pt x="39" y="120"/>
                </a:cubicBezTo>
                <a:cubicBezTo>
                  <a:pt x="40" y="120"/>
                  <a:pt x="42" y="121"/>
                  <a:pt x="43" y="122"/>
                </a:cubicBezTo>
                <a:cubicBezTo>
                  <a:pt x="42" y="125"/>
                  <a:pt x="41" y="128"/>
                  <a:pt x="41" y="128"/>
                </a:cubicBezTo>
                <a:cubicBezTo>
                  <a:pt x="41" y="129"/>
                  <a:pt x="41" y="129"/>
                  <a:pt x="41" y="130"/>
                </a:cubicBezTo>
                <a:cubicBezTo>
                  <a:pt x="41" y="131"/>
                  <a:pt x="42" y="131"/>
                  <a:pt x="42" y="131"/>
                </a:cubicBezTo>
                <a:cubicBezTo>
                  <a:pt x="43" y="131"/>
                  <a:pt x="43" y="131"/>
                  <a:pt x="44" y="131"/>
                </a:cubicBezTo>
                <a:cubicBezTo>
                  <a:pt x="45" y="131"/>
                  <a:pt x="45" y="131"/>
                  <a:pt x="45" y="130"/>
                </a:cubicBezTo>
                <a:cubicBezTo>
                  <a:pt x="46" y="130"/>
                  <a:pt x="47" y="127"/>
                  <a:pt x="49" y="124"/>
                </a:cubicBezTo>
                <a:cubicBezTo>
                  <a:pt x="50" y="124"/>
                  <a:pt x="51" y="125"/>
                  <a:pt x="53" y="125"/>
                </a:cubicBezTo>
                <a:cubicBezTo>
                  <a:pt x="52" y="128"/>
                  <a:pt x="52" y="132"/>
                  <a:pt x="52" y="132"/>
                </a:cubicBezTo>
                <a:cubicBezTo>
                  <a:pt x="52" y="133"/>
                  <a:pt x="52" y="133"/>
                  <a:pt x="52" y="134"/>
                </a:cubicBezTo>
                <a:cubicBezTo>
                  <a:pt x="53" y="134"/>
                  <a:pt x="53" y="135"/>
                  <a:pt x="54" y="135"/>
                </a:cubicBezTo>
                <a:cubicBezTo>
                  <a:pt x="54" y="135"/>
                  <a:pt x="55" y="135"/>
                  <a:pt x="55" y="135"/>
                </a:cubicBezTo>
                <a:cubicBezTo>
                  <a:pt x="56" y="134"/>
                  <a:pt x="56" y="134"/>
                  <a:pt x="56" y="133"/>
                </a:cubicBezTo>
                <a:cubicBezTo>
                  <a:pt x="57" y="133"/>
                  <a:pt x="58" y="129"/>
                  <a:pt x="58" y="127"/>
                </a:cubicBezTo>
                <a:cubicBezTo>
                  <a:pt x="60" y="127"/>
                  <a:pt x="61" y="127"/>
                  <a:pt x="63" y="127"/>
                </a:cubicBezTo>
                <a:cubicBezTo>
                  <a:pt x="63" y="130"/>
                  <a:pt x="63" y="133"/>
                  <a:pt x="63" y="134"/>
                </a:cubicBezTo>
                <a:cubicBezTo>
                  <a:pt x="63" y="135"/>
                  <a:pt x="64" y="135"/>
                  <a:pt x="64" y="136"/>
                </a:cubicBezTo>
                <a:cubicBezTo>
                  <a:pt x="64" y="136"/>
                  <a:pt x="65" y="136"/>
                  <a:pt x="65" y="136"/>
                </a:cubicBezTo>
                <a:cubicBezTo>
                  <a:pt x="66" y="136"/>
                  <a:pt x="67" y="136"/>
                  <a:pt x="67" y="136"/>
                </a:cubicBezTo>
                <a:cubicBezTo>
                  <a:pt x="67" y="135"/>
                  <a:pt x="68" y="135"/>
                  <a:pt x="68" y="134"/>
                </a:cubicBezTo>
                <a:cubicBezTo>
                  <a:pt x="68" y="134"/>
                  <a:pt x="68" y="130"/>
                  <a:pt x="69" y="127"/>
                </a:cubicBezTo>
                <a:cubicBezTo>
                  <a:pt x="70" y="127"/>
                  <a:pt x="72" y="127"/>
                  <a:pt x="73" y="127"/>
                </a:cubicBezTo>
                <a:cubicBezTo>
                  <a:pt x="74" y="130"/>
                  <a:pt x="74" y="133"/>
                  <a:pt x="75" y="134"/>
                </a:cubicBezTo>
                <a:cubicBezTo>
                  <a:pt x="75" y="135"/>
                  <a:pt x="75" y="135"/>
                  <a:pt x="76" y="135"/>
                </a:cubicBezTo>
                <a:cubicBezTo>
                  <a:pt x="76" y="136"/>
                  <a:pt x="77" y="136"/>
                  <a:pt x="77" y="136"/>
                </a:cubicBezTo>
                <a:cubicBezTo>
                  <a:pt x="78" y="136"/>
                  <a:pt x="78" y="135"/>
                  <a:pt x="79" y="135"/>
                </a:cubicBezTo>
                <a:cubicBezTo>
                  <a:pt x="79" y="135"/>
                  <a:pt x="79" y="134"/>
                  <a:pt x="79" y="133"/>
                </a:cubicBezTo>
                <a:cubicBezTo>
                  <a:pt x="79" y="133"/>
                  <a:pt x="79" y="129"/>
                  <a:pt x="79" y="126"/>
                </a:cubicBezTo>
                <a:cubicBezTo>
                  <a:pt x="81" y="126"/>
                  <a:pt x="82" y="126"/>
                  <a:pt x="83" y="125"/>
                </a:cubicBezTo>
                <a:cubicBezTo>
                  <a:pt x="84" y="128"/>
                  <a:pt x="86" y="131"/>
                  <a:pt x="86" y="132"/>
                </a:cubicBezTo>
                <a:cubicBezTo>
                  <a:pt x="86" y="132"/>
                  <a:pt x="87" y="133"/>
                  <a:pt x="87" y="133"/>
                </a:cubicBezTo>
                <a:cubicBezTo>
                  <a:pt x="88" y="133"/>
                  <a:pt x="88" y="133"/>
                  <a:pt x="89" y="133"/>
                </a:cubicBezTo>
                <a:cubicBezTo>
                  <a:pt x="89" y="133"/>
                  <a:pt x="90" y="133"/>
                  <a:pt x="90" y="132"/>
                </a:cubicBezTo>
                <a:cubicBezTo>
                  <a:pt x="90" y="132"/>
                  <a:pt x="91" y="131"/>
                  <a:pt x="90" y="131"/>
                </a:cubicBezTo>
                <a:cubicBezTo>
                  <a:pt x="90" y="130"/>
                  <a:pt x="90" y="127"/>
                  <a:pt x="89" y="124"/>
                </a:cubicBezTo>
                <a:cubicBezTo>
                  <a:pt x="90" y="123"/>
                  <a:pt x="92" y="123"/>
                  <a:pt x="93" y="122"/>
                </a:cubicBezTo>
                <a:cubicBezTo>
                  <a:pt x="95" y="125"/>
                  <a:pt x="96" y="127"/>
                  <a:pt x="97" y="128"/>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27" name="Freeform 15"/>
          <p:cNvSpPr>
            <a:spLocks noEditPoints="1"/>
          </p:cNvSpPr>
          <p:nvPr/>
        </p:nvSpPr>
        <p:spPr bwMode="auto">
          <a:xfrm>
            <a:off x="206049" y="1788033"/>
            <a:ext cx="1330980" cy="1333088"/>
          </a:xfrm>
          <a:custGeom>
            <a:avLst/>
            <a:gdLst>
              <a:gd name="T0" fmla="*/ 222 w 282"/>
              <a:gd name="T1" fmla="*/ 257 h 283"/>
              <a:gd name="T2" fmla="*/ 221 w 282"/>
              <a:gd name="T3" fmla="*/ 245 h 283"/>
              <a:gd name="T4" fmla="*/ 205 w 282"/>
              <a:gd name="T5" fmla="*/ 209 h 283"/>
              <a:gd name="T6" fmla="*/ 224 w 282"/>
              <a:gd name="T7" fmla="*/ 184 h 283"/>
              <a:gd name="T8" fmla="*/ 262 w 282"/>
              <a:gd name="T9" fmla="*/ 190 h 283"/>
              <a:gd name="T10" fmla="*/ 274 w 282"/>
              <a:gd name="T11" fmla="*/ 187 h 283"/>
              <a:gd name="T12" fmla="*/ 281 w 282"/>
              <a:gd name="T13" fmla="*/ 177 h 283"/>
              <a:gd name="T14" fmla="*/ 280 w 282"/>
              <a:gd name="T15" fmla="*/ 165 h 283"/>
              <a:gd name="T16" fmla="*/ 271 w 282"/>
              <a:gd name="T17" fmla="*/ 157 h 283"/>
              <a:gd name="T18" fmla="*/ 234 w 282"/>
              <a:gd name="T19" fmla="*/ 144 h 283"/>
              <a:gd name="T20" fmla="*/ 230 w 282"/>
              <a:gd name="T21" fmla="*/ 113 h 283"/>
              <a:gd name="T22" fmla="*/ 261 w 282"/>
              <a:gd name="T23" fmla="*/ 90 h 283"/>
              <a:gd name="T24" fmla="*/ 267 w 282"/>
              <a:gd name="T25" fmla="*/ 79 h 283"/>
              <a:gd name="T26" fmla="*/ 265 w 282"/>
              <a:gd name="T27" fmla="*/ 68 h 283"/>
              <a:gd name="T28" fmla="*/ 256 w 282"/>
              <a:gd name="T29" fmla="*/ 60 h 283"/>
              <a:gd name="T30" fmla="*/ 244 w 282"/>
              <a:gd name="T31" fmla="*/ 60 h 283"/>
              <a:gd name="T32" fmla="*/ 209 w 282"/>
              <a:gd name="T33" fmla="*/ 77 h 283"/>
              <a:gd name="T34" fmla="*/ 183 w 282"/>
              <a:gd name="T35" fmla="*/ 58 h 283"/>
              <a:gd name="T36" fmla="*/ 190 w 282"/>
              <a:gd name="T37" fmla="*/ 19 h 283"/>
              <a:gd name="T38" fmla="*/ 187 w 282"/>
              <a:gd name="T39" fmla="*/ 8 h 283"/>
              <a:gd name="T40" fmla="*/ 177 w 282"/>
              <a:gd name="T41" fmla="*/ 1 h 283"/>
              <a:gd name="T42" fmla="*/ 165 w 282"/>
              <a:gd name="T43" fmla="*/ 2 h 283"/>
              <a:gd name="T44" fmla="*/ 157 w 282"/>
              <a:gd name="T45" fmla="*/ 11 h 283"/>
              <a:gd name="T46" fmla="*/ 143 w 282"/>
              <a:gd name="T47" fmla="*/ 48 h 283"/>
              <a:gd name="T48" fmla="*/ 112 w 282"/>
              <a:gd name="T49" fmla="*/ 52 h 283"/>
              <a:gd name="T50" fmla="*/ 89 w 282"/>
              <a:gd name="T51" fmla="*/ 20 h 283"/>
              <a:gd name="T52" fmla="*/ 79 w 282"/>
              <a:gd name="T53" fmla="*/ 14 h 283"/>
              <a:gd name="T54" fmla="*/ 67 w 282"/>
              <a:gd name="T55" fmla="*/ 16 h 283"/>
              <a:gd name="T56" fmla="*/ 60 w 282"/>
              <a:gd name="T57" fmla="*/ 26 h 283"/>
              <a:gd name="T58" fmla="*/ 60 w 282"/>
              <a:gd name="T59" fmla="*/ 38 h 283"/>
              <a:gd name="T60" fmla="*/ 77 w 282"/>
              <a:gd name="T61" fmla="*/ 73 h 283"/>
              <a:gd name="T62" fmla="*/ 58 w 282"/>
              <a:gd name="T63" fmla="*/ 98 h 283"/>
              <a:gd name="T64" fmla="*/ 19 w 282"/>
              <a:gd name="T65" fmla="*/ 92 h 283"/>
              <a:gd name="T66" fmla="*/ 8 w 282"/>
              <a:gd name="T67" fmla="*/ 95 h 283"/>
              <a:gd name="T68" fmla="*/ 1 w 282"/>
              <a:gd name="T69" fmla="*/ 105 h 283"/>
              <a:gd name="T70" fmla="*/ 2 w 282"/>
              <a:gd name="T71" fmla="*/ 117 h 283"/>
              <a:gd name="T72" fmla="*/ 11 w 282"/>
              <a:gd name="T73" fmla="*/ 125 h 283"/>
              <a:gd name="T74" fmla="*/ 48 w 282"/>
              <a:gd name="T75" fmla="*/ 139 h 283"/>
              <a:gd name="T76" fmla="*/ 52 w 282"/>
              <a:gd name="T77" fmla="*/ 170 h 283"/>
              <a:gd name="T78" fmla="*/ 20 w 282"/>
              <a:gd name="T79" fmla="*/ 193 h 283"/>
              <a:gd name="T80" fmla="*/ 14 w 282"/>
              <a:gd name="T81" fmla="*/ 203 h 283"/>
              <a:gd name="T82" fmla="*/ 16 w 282"/>
              <a:gd name="T83" fmla="*/ 215 h 283"/>
              <a:gd name="T84" fmla="*/ 26 w 282"/>
              <a:gd name="T85" fmla="*/ 222 h 283"/>
              <a:gd name="T86" fmla="*/ 37 w 282"/>
              <a:gd name="T87" fmla="*/ 222 h 283"/>
              <a:gd name="T88" fmla="*/ 73 w 282"/>
              <a:gd name="T89" fmla="*/ 205 h 283"/>
              <a:gd name="T90" fmla="*/ 98 w 282"/>
              <a:gd name="T91" fmla="*/ 224 h 283"/>
              <a:gd name="T92" fmla="*/ 92 w 282"/>
              <a:gd name="T93" fmla="*/ 263 h 283"/>
              <a:gd name="T94" fmla="*/ 95 w 282"/>
              <a:gd name="T95" fmla="*/ 275 h 283"/>
              <a:gd name="T96" fmla="*/ 105 w 282"/>
              <a:gd name="T97" fmla="*/ 281 h 283"/>
              <a:gd name="T98" fmla="*/ 117 w 282"/>
              <a:gd name="T99" fmla="*/ 280 h 283"/>
              <a:gd name="T100" fmla="*/ 125 w 282"/>
              <a:gd name="T101" fmla="*/ 271 h 283"/>
              <a:gd name="T102" fmla="*/ 138 w 282"/>
              <a:gd name="T103" fmla="*/ 234 h 283"/>
              <a:gd name="T104" fmla="*/ 169 w 282"/>
              <a:gd name="T105" fmla="*/ 230 h 283"/>
              <a:gd name="T106" fmla="*/ 192 w 282"/>
              <a:gd name="T107" fmla="*/ 262 h 283"/>
              <a:gd name="T108" fmla="*/ 203 w 282"/>
              <a:gd name="T109" fmla="*/ 268 h 283"/>
              <a:gd name="T110" fmla="*/ 214 w 282"/>
              <a:gd name="T111" fmla="*/ 266 h 283"/>
              <a:gd name="T112" fmla="*/ 222 w 282"/>
              <a:gd name="T113" fmla="*/ 257 h 283"/>
              <a:gd name="T114" fmla="*/ 169 w 282"/>
              <a:gd name="T115" fmla="*/ 189 h 283"/>
              <a:gd name="T116" fmla="*/ 93 w 282"/>
              <a:gd name="T117" fmla="*/ 170 h 283"/>
              <a:gd name="T118" fmla="*/ 112 w 282"/>
              <a:gd name="T119" fmla="*/ 93 h 283"/>
              <a:gd name="T120" fmla="*/ 189 w 282"/>
              <a:gd name="T121" fmla="*/ 113 h 283"/>
              <a:gd name="T122" fmla="*/ 169 w 282"/>
              <a:gd name="T123" fmla="*/ 18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283">
                <a:moveTo>
                  <a:pt x="222" y="257"/>
                </a:moveTo>
                <a:cubicBezTo>
                  <a:pt x="223" y="253"/>
                  <a:pt x="223" y="249"/>
                  <a:pt x="221" y="245"/>
                </a:cubicBezTo>
                <a:cubicBezTo>
                  <a:pt x="220" y="241"/>
                  <a:pt x="212" y="225"/>
                  <a:pt x="205" y="209"/>
                </a:cubicBezTo>
                <a:cubicBezTo>
                  <a:pt x="213" y="202"/>
                  <a:pt x="219" y="193"/>
                  <a:pt x="224" y="184"/>
                </a:cubicBezTo>
                <a:cubicBezTo>
                  <a:pt x="241" y="187"/>
                  <a:pt x="258" y="189"/>
                  <a:pt x="262" y="190"/>
                </a:cubicBezTo>
                <a:cubicBezTo>
                  <a:pt x="267" y="191"/>
                  <a:pt x="271" y="190"/>
                  <a:pt x="274" y="187"/>
                </a:cubicBezTo>
                <a:cubicBezTo>
                  <a:pt x="277" y="185"/>
                  <a:pt x="280" y="181"/>
                  <a:pt x="281" y="177"/>
                </a:cubicBezTo>
                <a:cubicBezTo>
                  <a:pt x="282" y="173"/>
                  <a:pt x="281" y="169"/>
                  <a:pt x="280" y="165"/>
                </a:cubicBezTo>
                <a:cubicBezTo>
                  <a:pt x="278" y="162"/>
                  <a:pt x="275" y="159"/>
                  <a:pt x="271" y="157"/>
                </a:cubicBezTo>
                <a:cubicBezTo>
                  <a:pt x="267" y="156"/>
                  <a:pt x="251" y="150"/>
                  <a:pt x="234" y="144"/>
                </a:cubicBezTo>
                <a:cubicBezTo>
                  <a:pt x="234" y="133"/>
                  <a:pt x="233" y="123"/>
                  <a:pt x="230" y="113"/>
                </a:cubicBezTo>
                <a:cubicBezTo>
                  <a:pt x="244" y="102"/>
                  <a:pt x="258" y="92"/>
                  <a:pt x="261" y="90"/>
                </a:cubicBezTo>
                <a:cubicBezTo>
                  <a:pt x="265" y="87"/>
                  <a:pt x="267" y="83"/>
                  <a:pt x="267" y="79"/>
                </a:cubicBezTo>
                <a:cubicBezTo>
                  <a:pt x="268" y="75"/>
                  <a:pt x="267" y="71"/>
                  <a:pt x="265" y="68"/>
                </a:cubicBezTo>
                <a:cubicBezTo>
                  <a:pt x="263" y="64"/>
                  <a:pt x="260" y="61"/>
                  <a:pt x="256" y="60"/>
                </a:cubicBezTo>
                <a:cubicBezTo>
                  <a:pt x="252" y="59"/>
                  <a:pt x="248" y="59"/>
                  <a:pt x="244" y="60"/>
                </a:cubicBezTo>
                <a:cubicBezTo>
                  <a:pt x="240" y="62"/>
                  <a:pt x="225" y="69"/>
                  <a:pt x="209" y="77"/>
                </a:cubicBezTo>
                <a:cubicBezTo>
                  <a:pt x="201" y="69"/>
                  <a:pt x="193" y="63"/>
                  <a:pt x="183" y="58"/>
                </a:cubicBezTo>
                <a:cubicBezTo>
                  <a:pt x="186" y="40"/>
                  <a:pt x="189" y="23"/>
                  <a:pt x="190" y="19"/>
                </a:cubicBezTo>
                <a:cubicBezTo>
                  <a:pt x="190" y="15"/>
                  <a:pt x="189" y="11"/>
                  <a:pt x="187" y="8"/>
                </a:cubicBezTo>
                <a:cubicBezTo>
                  <a:pt x="184" y="4"/>
                  <a:pt x="181" y="2"/>
                  <a:pt x="177" y="1"/>
                </a:cubicBezTo>
                <a:cubicBezTo>
                  <a:pt x="173" y="0"/>
                  <a:pt x="169" y="0"/>
                  <a:pt x="165" y="2"/>
                </a:cubicBezTo>
                <a:cubicBezTo>
                  <a:pt x="161" y="4"/>
                  <a:pt x="158" y="7"/>
                  <a:pt x="157" y="11"/>
                </a:cubicBezTo>
                <a:cubicBezTo>
                  <a:pt x="155" y="15"/>
                  <a:pt x="150" y="31"/>
                  <a:pt x="143" y="48"/>
                </a:cubicBezTo>
                <a:cubicBezTo>
                  <a:pt x="133" y="48"/>
                  <a:pt x="123" y="49"/>
                  <a:pt x="112" y="52"/>
                </a:cubicBezTo>
                <a:cubicBezTo>
                  <a:pt x="102" y="38"/>
                  <a:pt x="92" y="24"/>
                  <a:pt x="89" y="20"/>
                </a:cubicBezTo>
                <a:cubicBezTo>
                  <a:pt x="87" y="17"/>
                  <a:pt x="83" y="15"/>
                  <a:pt x="79" y="14"/>
                </a:cubicBezTo>
                <a:cubicBezTo>
                  <a:pt x="75" y="14"/>
                  <a:pt x="71" y="14"/>
                  <a:pt x="67" y="16"/>
                </a:cubicBezTo>
                <a:cubicBezTo>
                  <a:pt x="64" y="19"/>
                  <a:pt x="61" y="22"/>
                  <a:pt x="60" y="26"/>
                </a:cubicBezTo>
                <a:cubicBezTo>
                  <a:pt x="58" y="30"/>
                  <a:pt x="58" y="34"/>
                  <a:pt x="60" y="38"/>
                </a:cubicBezTo>
                <a:cubicBezTo>
                  <a:pt x="62" y="41"/>
                  <a:pt x="69" y="57"/>
                  <a:pt x="77" y="73"/>
                </a:cubicBezTo>
                <a:cubicBezTo>
                  <a:pt x="69" y="81"/>
                  <a:pt x="63" y="89"/>
                  <a:pt x="58" y="98"/>
                </a:cubicBezTo>
                <a:cubicBezTo>
                  <a:pt x="40" y="96"/>
                  <a:pt x="23" y="93"/>
                  <a:pt x="19" y="92"/>
                </a:cubicBezTo>
                <a:cubicBezTo>
                  <a:pt x="15" y="92"/>
                  <a:pt x="11" y="93"/>
                  <a:pt x="8" y="95"/>
                </a:cubicBezTo>
                <a:cubicBezTo>
                  <a:pt x="4" y="97"/>
                  <a:pt x="2" y="101"/>
                  <a:pt x="1" y="105"/>
                </a:cubicBezTo>
                <a:cubicBezTo>
                  <a:pt x="0" y="109"/>
                  <a:pt x="0" y="113"/>
                  <a:pt x="2" y="117"/>
                </a:cubicBezTo>
                <a:cubicBezTo>
                  <a:pt x="4" y="121"/>
                  <a:pt x="7" y="124"/>
                  <a:pt x="11" y="125"/>
                </a:cubicBezTo>
                <a:cubicBezTo>
                  <a:pt x="15" y="127"/>
                  <a:pt x="31" y="132"/>
                  <a:pt x="48" y="139"/>
                </a:cubicBezTo>
                <a:cubicBezTo>
                  <a:pt x="47" y="149"/>
                  <a:pt x="49" y="159"/>
                  <a:pt x="52" y="170"/>
                </a:cubicBezTo>
                <a:cubicBezTo>
                  <a:pt x="37" y="180"/>
                  <a:pt x="24" y="190"/>
                  <a:pt x="20" y="193"/>
                </a:cubicBezTo>
                <a:cubicBezTo>
                  <a:pt x="17" y="195"/>
                  <a:pt x="15" y="199"/>
                  <a:pt x="14" y="203"/>
                </a:cubicBezTo>
                <a:cubicBezTo>
                  <a:pt x="13" y="207"/>
                  <a:pt x="14" y="211"/>
                  <a:pt x="16" y="215"/>
                </a:cubicBezTo>
                <a:cubicBezTo>
                  <a:pt x="18" y="219"/>
                  <a:pt x="22" y="221"/>
                  <a:pt x="26" y="222"/>
                </a:cubicBezTo>
                <a:cubicBezTo>
                  <a:pt x="29" y="224"/>
                  <a:pt x="34" y="224"/>
                  <a:pt x="37" y="222"/>
                </a:cubicBezTo>
                <a:cubicBezTo>
                  <a:pt x="41" y="220"/>
                  <a:pt x="57" y="213"/>
                  <a:pt x="73" y="205"/>
                </a:cubicBezTo>
                <a:cubicBezTo>
                  <a:pt x="80" y="213"/>
                  <a:pt x="89" y="219"/>
                  <a:pt x="98" y="224"/>
                </a:cubicBezTo>
                <a:cubicBezTo>
                  <a:pt x="95" y="242"/>
                  <a:pt x="93" y="259"/>
                  <a:pt x="92" y="263"/>
                </a:cubicBezTo>
                <a:cubicBezTo>
                  <a:pt x="91" y="267"/>
                  <a:pt x="93" y="271"/>
                  <a:pt x="95" y="275"/>
                </a:cubicBezTo>
                <a:cubicBezTo>
                  <a:pt x="97" y="278"/>
                  <a:pt x="101" y="280"/>
                  <a:pt x="105" y="281"/>
                </a:cubicBezTo>
                <a:cubicBezTo>
                  <a:pt x="109" y="283"/>
                  <a:pt x="113" y="282"/>
                  <a:pt x="117" y="280"/>
                </a:cubicBezTo>
                <a:cubicBezTo>
                  <a:pt x="120" y="278"/>
                  <a:pt x="123" y="275"/>
                  <a:pt x="125" y="271"/>
                </a:cubicBezTo>
                <a:cubicBezTo>
                  <a:pt x="126" y="268"/>
                  <a:pt x="132" y="251"/>
                  <a:pt x="138" y="234"/>
                </a:cubicBezTo>
                <a:cubicBezTo>
                  <a:pt x="148" y="235"/>
                  <a:pt x="159" y="233"/>
                  <a:pt x="169" y="230"/>
                </a:cubicBezTo>
                <a:cubicBezTo>
                  <a:pt x="180" y="245"/>
                  <a:pt x="190" y="259"/>
                  <a:pt x="192" y="262"/>
                </a:cubicBezTo>
                <a:cubicBezTo>
                  <a:pt x="195" y="265"/>
                  <a:pt x="199" y="267"/>
                  <a:pt x="203" y="268"/>
                </a:cubicBezTo>
                <a:cubicBezTo>
                  <a:pt x="206" y="269"/>
                  <a:pt x="211" y="268"/>
                  <a:pt x="214" y="266"/>
                </a:cubicBezTo>
                <a:cubicBezTo>
                  <a:pt x="218" y="264"/>
                  <a:pt x="221" y="260"/>
                  <a:pt x="222" y="257"/>
                </a:cubicBezTo>
                <a:close/>
                <a:moveTo>
                  <a:pt x="169" y="189"/>
                </a:moveTo>
                <a:cubicBezTo>
                  <a:pt x="143" y="205"/>
                  <a:pt x="108" y="196"/>
                  <a:pt x="93" y="170"/>
                </a:cubicBezTo>
                <a:cubicBezTo>
                  <a:pt x="77" y="143"/>
                  <a:pt x="86" y="109"/>
                  <a:pt x="112" y="93"/>
                </a:cubicBezTo>
                <a:cubicBezTo>
                  <a:pt x="139" y="78"/>
                  <a:pt x="173" y="86"/>
                  <a:pt x="189" y="113"/>
                </a:cubicBezTo>
                <a:cubicBezTo>
                  <a:pt x="204" y="139"/>
                  <a:pt x="195" y="174"/>
                  <a:pt x="169"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28" name="Freeform 16"/>
          <p:cNvSpPr>
            <a:spLocks noEditPoints="1"/>
          </p:cNvSpPr>
          <p:nvPr/>
        </p:nvSpPr>
        <p:spPr bwMode="auto">
          <a:xfrm>
            <a:off x="1103243" y="1288655"/>
            <a:ext cx="503614" cy="503611"/>
          </a:xfrm>
          <a:custGeom>
            <a:avLst/>
            <a:gdLst>
              <a:gd name="T0" fmla="*/ 105 w 107"/>
              <a:gd name="T1" fmla="*/ 52 h 107"/>
              <a:gd name="T2" fmla="*/ 106 w 107"/>
              <a:gd name="T3" fmla="*/ 44 h 107"/>
              <a:gd name="T4" fmla="*/ 103 w 107"/>
              <a:gd name="T5" fmla="*/ 37 h 107"/>
              <a:gd name="T6" fmla="*/ 96 w 107"/>
              <a:gd name="T7" fmla="*/ 35 h 107"/>
              <a:gd name="T8" fmla="*/ 99 w 107"/>
              <a:gd name="T9" fmla="*/ 26 h 107"/>
              <a:gd name="T10" fmla="*/ 95 w 107"/>
              <a:gd name="T11" fmla="*/ 20 h 107"/>
              <a:gd name="T12" fmla="*/ 85 w 107"/>
              <a:gd name="T13" fmla="*/ 19 h 107"/>
              <a:gd name="T14" fmla="*/ 86 w 107"/>
              <a:gd name="T15" fmla="*/ 12 h 107"/>
              <a:gd name="T16" fmla="*/ 80 w 107"/>
              <a:gd name="T17" fmla="*/ 7 h 107"/>
              <a:gd name="T18" fmla="*/ 73 w 107"/>
              <a:gd name="T19" fmla="*/ 5 h 107"/>
              <a:gd name="T20" fmla="*/ 67 w 107"/>
              <a:gd name="T21" fmla="*/ 9 h 107"/>
              <a:gd name="T22" fmla="*/ 62 w 107"/>
              <a:gd name="T23" fmla="*/ 1 h 107"/>
              <a:gd name="T24" fmla="*/ 55 w 107"/>
              <a:gd name="T25" fmla="*/ 0 h 107"/>
              <a:gd name="T26" fmla="*/ 48 w 107"/>
              <a:gd name="T27" fmla="*/ 7 h 107"/>
              <a:gd name="T28" fmla="*/ 43 w 107"/>
              <a:gd name="T29" fmla="*/ 3 h 107"/>
              <a:gd name="T30" fmla="*/ 35 w 107"/>
              <a:gd name="T31" fmla="*/ 3 h 107"/>
              <a:gd name="T32" fmla="*/ 29 w 107"/>
              <a:gd name="T33" fmla="*/ 7 h 107"/>
              <a:gd name="T34" fmla="*/ 28 w 107"/>
              <a:gd name="T35" fmla="*/ 14 h 107"/>
              <a:gd name="T36" fmla="*/ 19 w 107"/>
              <a:gd name="T37" fmla="*/ 14 h 107"/>
              <a:gd name="T38" fmla="*/ 14 w 107"/>
              <a:gd name="T39" fmla="*/ 18 h 107"/>
              <a:gd name="T40" fmla="*/ 15 w 107"/>
              <a:gd name="T41" fmla="*/ 28 h 107"/>
              <a:gd name="T42" fmla="*/ 8 w 107"/>
              <a:gd name="T43" fmla="*/ 29 h 107"/>
              <a:gd name="T44" fmla="*/ 3 w 107"/>
              <a:gd name="T45" fmla="*/ 35 h 107"/>
              <a:gd name="T46" fmla="*/ 3 w 107"/>
              <a:gd name="T47" fmla="*/ 43 h 107"/>
              <a:gd name="T48" fmla="*/ 7 w 107"/>
              <a:gd name="T49" fmla="*/ 48 h 107"/>
              <a:gd name="T50" fmla="*/ 1 w 107"/>
              <a:gd name="T51" fmla="*/ 55 h 107"/>
              <a:gd name="T52" fmla="*/ 1 w 107"/>
              <a:gd name="T53" fmla="*/ 61 h 107"/>
              <a:gd name="T54" fmla="*/ 9 w 107"/>
              <a:gd name="T55" fmla="*/ 67 h 107"/>
              <a:gd name="T56" fmla="*/ 5 w 107"/>
              <a:gd name="T57" fmla="*/ 73 h 107"/>
              <a:gd name="T58" fmla="*/ 7 w 107"/>
              <a:gd name="T59" fmla="*/ 80 h 107"/>
              <a:gd name="T60" fmla="*/ 13 w 107"/>
              <a:gd name="T61" fmla="*/ 85 h 107"/>
              <a:gd name="T62" fmla="*/ 20 w 107"/>
              <a:gd name="T63" fmla="*/ 85 h 107"/>
              <a:gd name="T64" fmla="*/ 20 w 107"/>
              <a:gd name="T65" fmla="*/ 95 h 107"/>
              <a:gd name="T66" fmla="*/ 26 w 107"/>
              <a:gd name="T67" fmla="*/ 99 h 107"/>
              <a:gd name="T68" fmla="*/ 36 w 107"/>
              <a:gd name="T69" fmla="*/ 96 h 107"/>
              <a:gd name="T70" fmla="*/ 38 w 107"/>
              <a:gd name="T71" fmla="*/ 103 h 107"/>
              <a:gd name="T72" fmla="*/ 44 w 107"/>
              <a:gd name="T73" fmla="*/ 106 h 107"/>
              <a:gd name="T74" fmla="*/ 52 w 107"/>
              <a:gd name="T75" fmla="*/ 105 h 107"/>
              <a:gd name="T76" fmla="*/ 56 w 107"/>
              <a:gd name="T77" fmla="*/ 100 h 107"/>
              <a:gd name="T78" fmla="*/ 64 w 107"/>
              <a:gd name="T79" fmla="*/ 106 h 107"/>
              <a:gd name="T80" fmla="*/ 71 w 107"/>
              <a:gd name="T81" fmla="*/ 104 h 107"/>
              <a:gd name="T82" fmla="*/ 75 w 107"/>
              <a:gd name="T83" fmla="*/ 95 h 107"/>
              <a:gd name="T84" fmla="*/ 81 w 107"/>
              <a:gd name="T85" fmla="*/ 97 h 107"/>
              <a:gd name="T86" fmla="*/ 88 w 107"/>
              <a:gd name="T87" fmla="*/ 94 h 107"/>
              <a:gd name="T88" fmla="*/ 92 w 107"/>
              <a:gd name="T89" fmla="*/ 88 h 107"/>
              <a:gd name="T90" fmla="*/ 91 w 107"/>
              <a:gd name="T91" fmla="*/ 82 h 107"/>
              <a:gd name="T92" fmla="*/ 100 w 107"/>
              <a:gd name="T93" fmla="*/ 79 h 107"/>
              <a:gd name="T94" fmla="*/ 103 w 107"/>
              <a:gd name="T95" fmla="*/ 73 h 107"/>
              <a:gd name="T96" fmla="*/ 99 w 107"/>
              <a:gd name="T97" fmla="*/ 64 h 107"/>
              <a:gd name="T98" fmla="*/ 105 w 107"/>
              <a:gd name="T99" fmla="*/ 61 h 107"/>
              <a:gd name="T100" fmla="*/ 53 w 107"/>
              <a:gd name="T101" fmla="*/ 96 h 107"/>
              <a:gd name="T102" fmla="*/ 39 w 107"/>
              <a:gd name="T103" fmla="*/ 93 h 107"/>
              <a:gd name="T104" fmla="*/ 27 w 107"/>
              <a:gd name="T105" fmla="*/ 8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07">
                <a:moveTo>
                  <a:pt x="105" y="55"/>
                </a:moveTo>
                <a:cubicBezTo>
                  <a:pt x="106" y="55"/>
                  <a:pt x="106" y="55"/>
                  <a:pt x="107" y="55"/>
                </a:cubicBezTo>
                <a:cubicBezTo>
                  <a:pt x="107" y="54"/>
                  <a:pt x="107" y="54"/>
                  <a:pt x="107" y="53"/>
                </a:cubicBezTo>
                <a:cubicBezTo>
                  <a:pt x="107" y="53"/>
                  <a:pt x="107" y="52"/>
                  <a:pt x="107" y="52"/>
                </a:cubicBezTo>
                <a:cubicBezTo>
                  <a:pt x="106" y="52"/>
                  <a:pt x="106" y="52"/>
                  <a:pt x="105" y="52"/>
                </a:cubicBezTo>
                <a:cubicBezTo>
                  <a:pt x="105" y="51"/>
                  <a:pt x="102" y="51"/>
                  <a:pt x="100" y="51"/>
                </a:cubicBezTo>
                <a:cubicBezTo>
                  <a:pt x="100" y="50"/>
                  <a:pt x="100" y="49"/>
                  <a:pt x="100" y="48"/>
                </a:cubicBezTo>
                <a:cubicBezTo>
                  <a:pt x="102" y="47"/>
                  <a:pt x="105" y="46"/>
                  <a:pt x="105" y="46"/>
                </a:cubicBezTo>
                <a:cubicBezTo>
                  <a:pt x="105" y="46"/>
                  <a:pt x="106" y="46"/>
                  <a:pt x="106" y="45"/>
                </a:cubicBezTo>
                <a:cubicBezTo>
                  <a:pt x="106" y="45"/>
                  <a:pt x="106" y="44"/>
                  <a:pt x="106" y="44"/>
                </a:cubicBezTo>
                <a:cubicBezTo>
                  <a:pt x="106" y="44"/>
                  <a:pt x="106" y="43"/>
                  <a:pt x="106" y="43"/>
                </a:cubicBezTo>
                <a:cubicBezTo>
                  <a:pt x="105" y="43"/>
                  <a:pt x="105" y="42"/>
                  <a:pt x="104" y="43"/>
                </a:cubicBezTo>
                <a:cubicBezTo>
                  <a:pt x="104" y="43"/>
                  <a:pt x="101" y="43"/>
                  <a:pt x="99" y="43"/>
                </a:cubicBezTo>
                <a:cubicBezTo>
                  <a:pt x="99" y="42"/>
                  <a:pt x="98" y="41"/>
                  <a:pt x="98" y="40"/>
                </a:cubicBezTo>
                <a:cubicBezTo>
                  <a:pt x="100" y="39"/>
                  <a:pt x="103" y="38"/>
                  <a:pt x="103" y="37"/>
                </a:cubicBezTo>
                <a:cubicBezTo>
                  <a:pt x="103" y="37"/>
                  <a:pt x="104" y="37"/>
                  <a:pt x="104" y="36"/>
                </a:cubicBezTo>
                <a:cubicBezTo>
                  <a:pt x="104" y="36"/>
                  <a:pt x="104" y="35"/>
                  <a:pt x="104" y="35"/>
                </a:cubicBezTo>
                <a:cubicBezTo>
                  <a:pt x="104" y="35"/>
                  <a:pt x="103" y="34"/>
                  <a:pt x="103" y="34"/>
                </a:cubicBezTo>
                <a:cubicBezTo>
                  <a:pt x="103" y="34"/>
                  <a:pt x="102" y="34"/>
                  <a:pt x="102" y="34"/>
                </a:cubicBezTo>
                <a:cubicBezTo>
                  <a:pt x="101" y="34"/>
                  <a:pt x="99" y="35"/>
                  <a:pt x="96" y="35"/>
                </a:cubicBezTo>
                <a:cubicBezTo>
                  <a:pt x="96" y="34"/>
                  <a:pt x="96" y="33"/>
                  <a:pt x="95" y="32"/>
                </a:cubicBezTo>
                <a:cubicBezTo>
                  <a:pt x="97" y="31"/>
                  <a:pt x="99" y="29"/>
                  <a:pt x="99" y="29"/>
                </a:cubicBezTo>
                <a:cubicBezTo>
                  <a:pt x="100" y="29"/>
                  <a:pt x="100" y="28"/>
                  <a:pt x="100" y="28"/>
                </a:cubicBezTo>
                <a:cubicBezTo>
                  <a:pt x="100" y="27"/>
                  <a:pt x="100" y="27"/>
                  <a:pt x="100" y="27"/>
                </a:cubicBezTo>
                <a:cubicBezTo>
                  <a:pt x="100" y="26"/>
                  <a:pt x="99" y="26"/>
                  <a:pt x="99" y="26"/>
                </a:cubicBezTo>
                <a:cubicBezTo>
                  <a:pt x="99" y="26"/>
                  <a:pt x="98" y="26"/>
                  <a:pt x="98" y="26"/>
                </a:cubicBezTo>
                <a:cubicBezTo>
                  <a:pt x="97" y="26"/>
                  <a:pt x="95" y="27"/>
                  <a:pt x="93" y="28"/>
                </a:cubicBezTo>
                <a:cubicBezTo>
                  <a:pt x="92" y="27"/>
                  <a:pt x="91" y="26"/>
                  <a:pt x="91" y="25"/>
                </a:cubicBezTo>
                <a:cubicBezTo>
                  <a:pt x="92" y="24"/>
                  <a:pt x="94" y="22"/>
                  <a:pt x="95" y="21"/>
                </a:cubicBezTo>
                <a:cubicBezTo>
                  <a:pt x="95" y="21"/>
                  <a:pt x="95" y="21"/>
                  <a:pt x="95" y="20"/>
                </a:cubicBezTo>
                <a:cubicBezTo>
                  <a:pt x="95" y="20"/>
                  <a:pt x="95" y="19"/>
                  <a:pt x="95" y="19"/>
                </a:cubicBezTo>
                <a:cubicBezTo>
                  <a:pt x="94" y="19"/>
                  <a:pt x="94" y="18"/>
                  <a:pt x="93" y="18"/>
                </a:cubicBezTo>
                <a:cubicBezTo>
                  <a:pt x="93" y="18"/>
                  <a:pt x="93" y="18"/>
                  <a:pt x="92" y="19"/>
                </a:cubicBezTo>
                <a:cubicBezTo>
                  <a:pt x="92" y="19"/>
                  <a:pt x="90" y="20"/>
                  <a:pt x="88" y="22"/>
                </a:cubicBezTo>
                <a:cubicBezTo>
                  <a:pt x="87" y="21"/>
                  <a:pt x="86" y="20"/>
                  <a:pt x="85" y="19"/>
                </a:cubicBezTo>
                <a:cubicBezTo>
                  <a:pt x="87" y="17"/>
                  <a:pt x="88" y="15"/>
                  <a:pt x="88" y="15"/>
                </a:cubicBezTo>
                <a:cubicBezTo>
                  <a:pt x="89" y="14"/>
                  <a:pt x="89" y="14"/>
                  <a:pt x="89" y="14"/>
                </a:cubicBezTo>
                <a:cubicBezTo>
                  <a:pt x="89" y="13"/>
                  <a:pt x="88" y="13"/>
                  <a:pt x="88" y="12"/>
                </a:cubicBezTo>
                <a:cubicBezTo>
                  <a:pt x="88" y="12"/>
                  <a:pt x="87" y="12"/>
                  <a:pt x="87" y="12"/>
                </a:cubicBezTo>
                <a:cubicBezTo>
                  <a:pt x="86" y="12"/>
                  <a:pt x="86" y="12"/>
                  <a:pt x="86" y="12"/>
                </a:cubicBezTo>
                <a:cubicBezTo>
                  <a:pt x="85" y="13"/>
                  <a:pt x="83" y="15"/>
                  <a:pt x="82" y="16"/>
                </a:cubicBezTo>
                <a:cubicBezTo>
                  <a:pt x="81" y="16"/>
                  <a:pt x="80" y="15"/>
                  <a:pt x="79" y="14"/>
                </a:cubicBezTo>
                <a:cubicBezTo>
                  <a:pt x="80" y="12"/>
                  <a:pt x="81" y="10"/>
                  <a:pt x="81" y="9"/>
                </a:cubicBezTo>
                <a:cubicBezTo>
                  <a:pt x="81" y="9"/>
                  <a:pt x="81" y="8"/>
                  <a:pt x="81" y="8"/>
                </a:cubicBezTo>
                <a:cubicBezTo>
                  <a:pt x="81" y="8"/>
                  <a:pt x="81" y="7"/>
                  <a:pt x="80" y="7"/>
                </a:cubicBezTo>
                <a:cubicBezTo>
                  <a:pt x="80" y="7"/>
                  <a:pt x="80" y="7"/>
                  <a:pt x="79" y="7"/>
                </a:cubicBezTo>
                <a:cubicBezTo>
                  <a:pt x="79" y="7"/>
                  <a:pt x="78" y="7"/>
                  <a:pt x="78" y="7"/>
                </a:cubicBezTo>
                <a:cubicBezTo>
                  <a:pt x="78" y="8"/>
                  <a:pt x="76" y="10"/>
                  <a:pt x="75" y="12"/>
                </a:cubicBezTo>
                <a:cubicBezTo>
                  <a:pt x="74" y="11"/>
                  <a:pt x="73" y="11"/>
                  <a:pt x="72" y="10"/>
                </a:cubicBezTo>
                <a:cubicBezTo>
                  <a:pt x="72" y="8"/>
                  <a:pt x="73" y="6"/>
                  <a:pt x="73" y="5"/>
                </a:cubicBezTo>
                <a:cubicBezTo>
                  <a:pt x="73" y="5"/>
                  <a:pt x="73" y="4"/>
                  <a:pt x="73" y="4"/>
                </a:cubicBezTo>
                <a:cubicBezTo>
                  <a:pt x="73" y="3"/>
                  <a:pt x="72" y="3"/>
                  <a:pt x="72" y="3"/>
                </a:cubicBezTo>
                <a:cubicBezTo>
                  <a:pt x="71" y="3"/>
                  <a:pt x="71" y="3"/>
                  <a:pt x="71" y="3"/>
                </a:cubicBezTo>
                <a:cubicBezTo>
                  <a:pt x="70" y="3"/>
                  <a:pt x="70" y="3"/>
                  <a:pt x="70" y="4"/>
                </a:cubicBezTo>
                <a:cubicBezTo>
                  <a:pt x="69" y="4"/>
                  <a:pt x="68" y="7"/>
                  <a:pt x="67" y="9"/>
                </a:cubicBezTo>
                <a:cubicBezTo>
                  <a:pt x="66" y="8"/>
                  <a:pt x="65" y="8"/>
                  <a:pt x="64" y="8"/>
                </a:cubicBezTo>
                <a:cubicBezTo>
                  <a:pt x="64" y="6"/>
                  <a:pt x="64" y="3"/>
                  <a:pt x="64" y="3"/>
                </a:cubicBezTo>
                <a:cubicBezTo>
                  <a:pt x="64" y="2"/>
                  <a:pt x="64" y="2"/>
                  <a:pt x="64" y="1"/>
                </a:cubicBezTo>
                <a:cubicBezTo>
                  <a:pt x="64" y="1"/>
                  <a:pt x="63" y="1"/>
                  <a:pt x="63" y="1"/>
                </a:cubicBezTo>
                <a:cubicBezTo>
                  <a:pt x="62" y="0"/>
                  <a:pt x="62" y="1"/>
                  <a:pt x="62" y="1"/>
                </a:cubicBezTo>
                <a:cubicBezTo>
                  <a:pt x="61" y="1"/>
                  <a:pt x="61" y="1"/>
                  <a:pt x="61" y="2"/>
                </a:cubicBezTo>
                <a:cubicBezTo>
                  <a:pt x="61" y="2"/>
                  <a:pt x="60" y="5"/>
                  <a:pt x="59" y="7"/>
                </a:cubicBezTo>
                <a:cubicBezTo>
                  <a:pt x="58" y="7"/>
                  <a:pt x="57" y="7"/>
                  <a:pt x="56" y="7"/>
                </a:cubicBezTo>
                <a:cubicBezTo>
                  <a:pt x="56" y="4"/>
                  <a:pt x="56" y="2"/>
                  <a:pt x="55" y="1"/>
                </a:cubicBezTo>
                <a:cubicBezTo>
                  <a:pt x="55" y="1"/>
                  <a:pt x="55" y="0"/>
                  <a:pt x="55" y="0"/>
                </a:cubicBezTo>
                <a:cubicBezTo>
                  <a:pt x="55" y="0"/>
                  <a:pt x="54" y="0"/>
                  <a:pt x="54" y="0"/>
                </a:cubicBezTo>
                <a:cubicBezTo>
                  <a:pt x="53" y="0"/>
                  <a:pt x="53" y="0"/>
                  <a:pt x="52" y="0"/>
                </a:cubicBezTo>
                <a:cubicBezTo>
                  <a:pt x="52" y="1"/>
                  <a:pt x="52" y="1"/>
                  <a:pt x="52" y="1"/>
                </a:cubicBezTo>
                <a:cubicBezTo>
                  <a:pt x="52" y="2"/>
                  <a:pt x="51" y="4"/>
                  <a:pt x="51" y="7"/>
                </a:cubicBezTo>
                <a:cubicBezTo>
                  <a:pt x="50" y="7"/>
                  <a:pt x="49" y="7"/>
                  <a:pt x="48" y="7"/>
                </a:cubicBezTo>
                <a:cubicBezTo>
                  <a:pt x="47" y="5"/>
                  <a:pt x="47" y="2"/>
                  <a:pt x="46" y="2"/>
                </a:cubicBezTo>
                <a:cubicBezTo>
                  <a:pt x="46" y="1"/>
                  <a:pt x="46" y="1"/>
                  <a:pt x="46" y="1"/>
                </a:cubicBezTo>
                <a:cubicBezTo>
                  <a:pt x="45" y="1"/>
                  <a:pt x="45" y="0"/>
                  <a:pt x="44" y="1"/>
                </a:cubicBezTo>
                <a:cubicBezTo>
                  <a:pt x="44" y="1"/>
                  <a:pt x="43" y="1"/>
                  <a:pt x="43" y="1"/>
                </a:cubicBezTo>
                <a:cubicBezTo>
                  <a:pt x="43" y="2"/>
                  <a:pt x="43" y="2"/>
                  <a:pt x="43" y="3"/>
                </a:cubicBezTo>
                <a:cubicBezTo>
                  <a:pt x="43" y="3"/>
                  <a:pt x="43" y="6"/>
                  <a:pt x="43" y="8"/>
                </a:cubicBezTo>
                <a:cubicBezTo>
                  <a:pt x="42" y="8"/>
                  <a:pt x="41" y="8"/>
                  <a:pt x="40" y="9"/>
                </a:cubicBezTo>
                <a:cubicBezTo>
                  <a:pt x="39" y="7"/>
                  <a:pt x="38" y="4"/>
                  <a:pt x="38" y="4"/>
                </a:cubicBezTo>
                <a:cubicBezTo>
                  <a:pt x="37" y="3"/>
                  <a:pt x="37" y="3"/>
                  <a:pt x="37" y="3"/>
                </a:cubicBezTo>
                <a:cubicBezTo>
                  <a:pt x="36" y="3"/>
                  <a:pt x="36" y="3"/>
                  <a:pt x="35" y="3"/>
                </a:cubicBezTo>
                <a:cubicBezTo>
                  <a:pt x="35" y="3"/>
                  <a:pt x="35" y="3"/>
                  <a:pt x="34" y="4"/>
                </a:cubicBezTo>
                <a:cubicBezTo>
                  <a:pt x="34" y="4"/>
                  <a:pt x="34" y="5"/>
                  <a:pt x="34" y="5"/>
                </a:cubicBezTo>
                <a:cubicBezTo>
                  <a:pt x="34" y="6"/>
                  <a:pt x="35" y="8"/>
                  <a:pt x="36" y="10"/>
                </a:cubicBezTo>
                <a:cubicBezTo>
                  <a:pt x="35" y="11"/>
                  <a:pt x="33" y="11"/>
                  <a:pt x="32" y="12"/>
                </a:cubicBezTo>
                <a:cubicBezTo>
                  <a:pt x="31" y="10"/>
                  <a:pt x="30" y="8"/>
                  <a:pt x="29" y="7"/>
                </a:cubicBezTo>
                <a:cubicBezTo>
                  <a:pt x="29" y="7"/>
                  <a:pt x="29" y="7"/>
                  <a:pt x="28" y="7"/>
                </a:cubicBezTo>
                <a:cubicBezTo>
                  <a:pt x="28" y="7"/>
                  <a:pt x="27" y="7"/>
                  <a:pt x="27" y="7"/>
                </a:cubicBezTo>
                <a:cubicBezTo>
                  <a:pt x="27" y="7"/>
                  <a:pt x="26" y="8"/>
                  <a:pt x="26" y="8"/>
                </a:cubicBezTo>
                <a:cubicBezTo>
                  <a:pt x="26" y="8"/>
                  <a:pt x="26" y="9"/>
                  <a:pt x="26" y="9"/>
                </a:cubicBezTo>
                <a:cubicBezTo>
                  <a:pt x="26" y="10"/>
                  <a:pt x="27" y="12"/>
                  <a:pt x="28" y="14"/>
                </a:cubicBezTo>
                <a:cubicBezTo>
                  <a:pt x="27" y="15"/>
                  <a:pt x="27" y="16"/>
                  <a:pt x="26" y="16"/>
                </a:cubicBezTo>
                <a:cubicBezTo>
                  <a:pt x="24" y="15"/>
                  <a:pt x="22" y="13"/>
                  <a:pt x="22" y="12"/>
                </a:cubicBezTo>
                <a:cubicBezTo>
                  <a:pt x="21" y="12"/>
                  <a:pt x="21" y="12"/>
                  <a:pt x="20" y="12"/>
                </a:cubicBezTo>
                <a:cubicBezTo>
                  <a:pt x="20" y="12"/>
                  <a:pt x="20" y="12"/>
                  <a:pt x="19" y="12"/>
                </a:cubicBezTo>
                <a:cubicBezTo>
                  <a:pt x="19" y="13"/>
                  <a:pt x="19" y="13"/>
                  <a:pt x="19" y="14"/>
                </a:cubicBezTo>
                <a:cubicBezTo>
                  <a:pt x="19" y="14"/>
                  <a:pt x="19" y="14"/>
                  <a:pt x="19" y="15"/>
                </a:cubicBezTo>
                <a:cubicBezTo>
                  <a:pt x="19" y="15"/>
                  <a:pt x="21" y="17"/>
                  <a:pt x="22" y="19"/>
                </a:cubicBezTo>
                <a:cubicBezTo>
                  <a:pt x="21" y="20"/>
                  <a:pt x="20" y="21"/>
                  <a:pt x="20" y="22"/>
                </a:cubicBezTo>
                <a:cubicBezTo>
                  <a:pt x="18" y="20"/>
                  <a:pt x="16" y="19"/>
                  <a:pt x="15" y="19"/>
                </a:cubicBezTo>
                <a:cubicBezTo>
                  <a:pt x="15" y="18"/>
                  <a:pt x="14" y="18"/>
                  <a:pt x="14" y="18"/>
                </a:cubicBezTo>
                <a:cubicBezTo>
                  <a:pt x="13" y="18"/>
                  <a:pt x="13" y="19"/>
                  <a:pt x="13" y="19"/>
                </a:cubicBezTo>
                <a:cubicBezTo>
                  <a:pt x="12" y="19"/>
                  <a:pt x="12" y="20"/>
                  <a:pt x="12" y="20"/>
                </a:cubicBezTo>
                <a:cubicBezTo>
                  <a:pt x="12" y="21"/>
                  <a:pt x="12" y="21"/>
                  <a:pt x="13" y="21"/>
                </a:cubicBezTo>
                <a:cubicBezTo>
                  <a:pt x="13" y="22"/>
                  <a:pt x="15" y="24"/>
                  <a:pt x="17" y="25"/>
                </a:cubicBezTo>
                <a:cubicBezTo>
                  <a:pt x="16" y="26"/>
                  <a:pt x="15" y="27"/>
                  <a:pt x="15" y="28"/>
                </a:cubicBezTo>
                <a:cubicBezTo>
                  <a:pt x="12" y="27"/>
                  <a:pt x="10" y="26"/>
                  <a:pt x="10" y="26"/>
                </a:cubicBezTo>
                <a:cubicBezTo>
                  <a:pt x="9" y="26"/>
                  <a:pt x="9" y="26"/>
                  <a:pt x="8" y="26"/>
                </a:cubicBezTo>
                <a:cubicBezTo>
                  <a:pt x="8" y="26"/>
                  <a:pt x="8" y="26"/>
                  <a:pt x="7" y="27"/>
                </a:cubicBezTo>
                <a:cubicBezTo>
                  <a:pt x="7" y="27"/>
                  <a:pt x="7" y="27"/>
                  <a:pt x="7" y="28"/>
                </a:cubicBezTo>
                <a:cubicBezTo>
                  <a:pt x="7" y="28"/>
                  <a:pt x="7" y="29"/>
                  <a:pt x="8" y="29"/>
                </a:cubicBezTo>
                <a:cubicBezTo>
                  <a:pt x="8" y="29"/>
                  <a:pt x="10" y="31"/>
                  <a:pt x="12" y="32"/>
                </a:cubicBezTo>
                <a:cubicBezTo>
                  <a:pt x="12" y="33"/>
                  <a:pt x="11" y="34"/>
                  <a:pt x="11" y="35"/>
                </a:cubicBezTo>
                <a:cubicBezTo>
                  <a:pt x="9" y="35"/>
                  <a:pt x="6" y="34"/>
                  <a:pt x="5" y="34"/>
                </a:cubicBezTo>
                <a:cubicBezTo>
                  <a:pt x="5" y="34"/>
                  <a:pt x="5" y="34"/>
                  <a:pt x="4" y="34"/>
                </a:cubicBezTo>
                <a:cubicBezTo>
                  <a:pt x="4" y="34"/>
                  <a:pt x="4" y="35"/>
                  <a:pt x="3" y="35"/>
                </a:cubicBezTo>
                <a:cubicBezTo>
                  <a:pt x="3" y="35"/>
                  <a:pt x="3" y="36"/>
                  <a:pt x="3" y="36"/>
                </a:cubicBezTo>
                <a:cubicBezTo>
                  <a:pt x="4" y="37"/>
                  <a:pt x="4" y="37"/>
                  <a:pt x="4" y="37"/>
                </a:cubicBezTo>
                <a:cubicBezTo>
                  <a:pt x="5" y="38"/>
                  <a:pt x="7" y="39"/>
                  <a:pt x="9" y="40"/>
                </a:cubicBezTo>
                <a:cubicBezTo>
                  <a:pt x="9" y="41"/>
                  <a:pt x="9" y="42"/>
                  <a:pt x="8" y="43"/>
                </a:cubicBezTo>
                <a:cubicBezTo>
                  <a:pt x="6" y="43"/>
                  <a:pt x="3" y="43"/>
                  <a:pt x="3" y="43"/>
                </a:cubicBezTo>
                <a:cubicBezTo>
                  <a:pt x="2" y="42"/>
                  <a:pt x="2" y="43"/>
                  <a:pt x="2" y="43"/>
                </a:cubicBezTo>
                <a:cubicBezTo>
                  <a:pt x="1" y="43"/>
                  <a:pt x="1" y="44"/>
                  <a:pt x="1" y="44"/>
                </a:cubicBezTo>
                <a:cubicBezTo>
                  <a:pt x="1" y="44"/>
                  <a:pt x="1" y="45"/>
                  <a:pt x="1" y="45"/>
                </a:cubicBezTo>
                <a:cubicBezTo>
                  <a:pt x="1" y="46"/>
                  <a:pt x="2" y="46"/>
                  <a:pt x="2" y="46"/>
                </a:cubicBezTo>
                <a:cubicBezTo>
                  <a:pt x="3" y="46"/>
                  <a:pt x="5" y="47"/>
                  <a:pt x="7" y="48"/>
                </a:cubicBezTo>
                <a:cubicBezTo>
                  <a:pt x="7" y="49"/>
                  <a:pt x="7" y="50"/>
                  <a:pt x="7" y="51"/>
                </a:cubicBezTo>
                <a:cubicBezTo>
                  <a:pt x="5" y="51"/>
                  <a:pt x="2" y="51"/>
                  <a:pt x="2" y="52"/>
                </a:cubicBezTo>
                <a:cubicBezTo>
                  <a:pt x="1" y="52"/>
                  <a:pt x="1" y="52"/>
                  <a:pt x="1" y="52"/>
                </a:cubicBezTo>
                <a:cubicBezTo>
                  <a:pt x="0" y="52"/>
                  <a:pt x="0" y="53"/>
                  <a:pt x="0" y="53"/>
                </a:cubicBezTo>
                <a:cubicBezTo>
                  <a:pt x="0" y="54"/>
                  <a:pt x="0" y="54"/>
                  <a:pt x="1" y="55"/>
                </a:cubicBezTo>
                <a:cubicBezTo>
                  <a:pt x="1" y="55"/>
                  <a:pt x="1" y="55"/>
                  <a:pt x="2" y="55"/>
                </a:cubicBezTo>
                <a:cubicBezTo>
                  <a:pt x="2" y="55"/>
                  <a:pt x="5" y="55"/>
                  <a:pt x="7" y="56"/>
                </a:cubicBezTo>
                <a:cubicBezTo>
                  <a:pt x="7" y="57"/>
                  <a:pt x="7" y="58"/>
                  <a:pt x="7" y="59"/>
                </a:cubicBezTo>
                <a:cubicBezTo>
                  <a:pt x="5" y="60"/>
                  <a:pt x="3" y="60"/>
                  <a:pt x="2" y="61"/>
                </a:cubicBezTo>
                <a:cubicBezTo>
                  <a:pt x="2" y="61"/>
                  <a:pt x="1" y="61"/>
                  <a:pt x="1" y="61"/>
                </a:cubicBezTo>
                <a:cubicBezTo>
                  <a:pt x="1" y="62"/>
                  <a:pt x="1" y="62"/>
                  <a:pt x="1" y="63"/>
                </a:cubicBezTo>
                <a:cubicBezTo>
                  <a:pt x="1" y="63"/>
                  <a:pt x="1" y="64"/>
                  <a:pt x="2" y="64"/>
                </a:cubicBezTo>
                <a:cubicBezTo>
                  <a:pt x="2" y="64"/>
                  <a:pt x="2" y="64"/>
                  <a:pt x="3" y="64"/>
                </a:cubicBezTo>
                <a:cubicBezTo>
                  <a:pt x="3" y="64"/>
                  <a:pt x="6" y="64"/>
                  <a:pt x="8" y="64"/>
                </a:cubicBezTo>
                <a:cubicBezTo>
                  <a:pt x="9" y="65"/>
                  <a:pt x="9" y="66"/>
                  <a:pt x="9" y="67"/>
                </a:cubicBezTo>
                <a:cubicBezTo>
                  <a:pt x="7" y="68"/>
                  <a:pt x="5" y="69"/>
                  <a:pt x="4" y="69"/>
                </a:cubicBezTo>
                <a:cubicBezTo>
                  <a:pt x="4" y="70"/>
                  <a:pt x="4" y="70"/>
                  <a:pt x="3" y="70"/>
                </a:cubicBezTo>
                <a:cubicBezTo>
                  <a:pt x="3" y="71"/>
                  <a:pt x="3" y="71"/>
                  <a:pt x="3" y="72"/>
                </a:cubicBezTo>
                <a:cubicBezTo>
                  <a:pt x="4" y="72"/>
                  <a:pt x="4" y="72"/>
                  <a:pt x="4" y="73"/>
                </a:cubicBezTo>
                <a:cubicBezTo>
                  <a:pt x="5" y="73"/>
                  <a:pt x="5" y="73"/>
                  <a:pt x="5" y="73"/>
                </a:cubicBezTo>
                <a:cubicBezTo>
                  <a:pt x="6" y="73"/>
                  <a:pt x="9" y="72"/>
                  <a:pt x="11" y="71"/>
                </a:cubicBezTo>
                <a:cubicBezTo>
                  <a:pt x="11" y="73"/>
                  <a:pt x="12" y="74"/>
                  <a:pt x="12" y="75"/>
                </a:cubicBezTo>
                <a:cubicBezTo>
                  <a:pt x="10" y="76"/>
                  <a:pt x="8" y="77"/>
                  <a:pt x="8" y="78"/>
                </a:cubicBezTo>
                <a:cubicBezTo>
                  <a:pt x="7" y="78"/>
                  <a:pt x="7" y="78"/>
                  <a:pt x="7" y="79"/>
                </a:cubicBezTo>
                <a:cubicBezTo>
                  <a:pt x="7" y="79"/>
                  <a:pt x="7" y="80"/>
                  <a:pt x="7" y="80"/>
                </a:cubicBezTo>
                <a:cubicBezTo>
                  <a:pt x="8" y="81"/>
                  <a:pt x="8" y="81"/>
                  <a:pt x="8" y="81"/>
                </a:cubicBezTo>
                <a:cubicBezTo>
                  <a:pt x="9" y="81"/>
                  <a:pt x="9" y="81"/>
                  <a:pt x="10" y="81"/>
                </a:cubicBezTo>
                <a:cubicBezTo>
                  <a:pt x="10" y="81"/>
                  <a:pt x="12" y="80"/>
                  <a:pt x="15" y="79"/>
                </a:cubicBezTo>
                <a:cubicBezTo>
                  <a:pt x="15" y="80"/>
                  <a:pt x="16" y="81"/>
                  <a:pt x="17" y="82"/>
                </a:cubicBezTo>
                <a:cubicBezTo>
                  <a:pt x="15" y="83"/>
                  <a:pt x="13" y="85"/>
                  <a:pt x="13" y="85"/>
                </a:cubicBezTo>
                <a:cubicBezTo>
                  <a:pt x="12" y="86"/>
                  <a:pt x="12" y="86"/>
                  <a:pt x="12" y="87"/>
                </a:cubicBezTo>
                <a:cubicBezTo>
                  <a:pt x="12" y="87"/>
                  <a:pt x="12" y="87"/>
                  <a:pt x="13" y="88"/>
                </a:cubicBezTo>
                <a:cubicBezTo>
                  <a:pt x="13" y="88"/>
                  <a:pt x="13" y="88"/>
                  <a:pt x="14" y="88"/>
                </a:cubicBezTo>
                <a:cubicBezTo>
                  <a:pt x="14" y="88"/>
                  <a:pt x="15" y="88"/>
                  <a:pt x="15" y="88"/>
                </a:cubicBezTo>
                <a:cubicBezTo>
                  <a:pt x="16" y="88"/>
                  <a:pt x="18" y="86"/>
                  <a:pt x="20" y="85"/>
                </a:cubicBezTo>
                <a:cubicBezTo>
                  <a:pt x="20" y="86"/>
                  <a:pt x="21" y="87"/>
                  <a:pt x="22" y="87"/>
                </a:cubicBezTo>
                <a:cubicBezTo>
                  <a:pt x="21" y="89"/>
                  <a:pt x="19" y="92"/>
                  <a:pt x="19" y="92"/>
                </a:cubicBezTo>
                <a:cubicBezTo>
                  <a:pt x="19" y="92"/>
                  <a:pt x="19" y="93"/>
                  <a:pt x="19" y="93"/>
                </a:cubicBezTo>
                <a:cubicBezTo>
                  <a:pt x="19" y="94"/>
                  <a:pt x="19" y="94"/>
                  <a:pt x="19" y="94"/>
                </a:cubicBezTo>
                <a:cubicBezTo>
                  <a:pt x="20" y="95"/>
                  <a:pt x="20" y="95"/>
                  <a:pt x="20" y="95"/>
                </a:cubicBezTo>
                <a:cubicBezTo>
                  <a:pt x="21" y="95"/>
                  <a:pt x="21" y="95"/>
                  <a:pt x="22" y="94"/>
                </a:cubicBezTo>
                <a:cubicBezTo>
                  <a:pt x="22" y="94"/>
                  <a:pt x="24" y="92"/>
                  <a:pt x="26" y="91"/>
                </a:cubicBezTo>
                <a:cubicBezTo>
                  <a:pt x="27" y="91"/>
                  <a:pt x="27" y="92"/>
                  <a:pt x="28" y="92"/>
                </a:cubicBezTo>
                <a:cubicBezTo>
                  <a:pt x="27" y="95"/>
                  <a:pt x="26" y="97"/>
                  <a:pt x="26" y="97"/>
                </a:cubicBezTo>
                <a:cubicBezTo>
                  <a:pt x="26" y="98"/>
                  <a:pt x="26" y="98"/>
                  <a:pt x="26" y="99"/>
                </a:cubicBezTo>
                <a:cubicBezTo>
                  <a:pt x="26" y="99"/>
                  <a:pt x="27" y="100"/>
                  <a:pt x="27" y="100"/>
                </a:cubicBezTo>
                <a:cubicBezTo>
                  <a:pt x="27" y="100"/>
                  <a:pt x="28" y="100"/>
                  <a:pt x="28" y="100"/>
                </a:cubicBezTo>
                <a:cubicBezTo>
                  <a:pt x="29" y="100"/>
                  <a:pt x="29" y="100"/>
                  <a:pt x="29" y="99"/>
                </a:cubicBezTo>
                <a:cubicBezTo>
                  <a:pt x="30" y="99"/>
                  <a:pt x="31" y="97"/>
                  <a:pt x="32" y="95"/>
                </a:cubicBezTo>
                <a:cubicBezTo>
                  <a:pt x="33" y="95"/>
                  <a:pt x="35" y="96"/>
                  <a:pt x="36" y="96"/>
                </a:cubicBezTo>
                <a:cubicBezTo>
                  <a:pt x="35" y="99"/>
                  <a:pt x="34" y="101"/>
                  <a:pt x="34" y="102"/>
                </a:cubicBezTo>
                <a:cubicBezTo>
                  <a:pt x="34" y="102"/>
                  <a:pt x="34" y="102"/>
                  <a:pt x="34" y="103"/>
                </a:cubicBezTo>
                <a:cubicBezTo>
                  <a:pt x="35" y="103"/>
                  <a:pt x="35" y="104"/>
                  <a:pt x="35" y="104"/>
                </a:cubicBezTo>
                <a:cubicBezTo>
                  <a:pt x="36" y="104"/>
                  <a:pt x="36" y="104"/>
                  <a:pt x="37" y="104"/>
                </a:cubicBezTo>
                <a:cubicBezTo>
                  <a:pt x="37" y="104"/>
                  <a:pt x="37" y="103"/>
                  <a:pt x="38" y="103"/>
                </a:cubicBezTo>
                <a:cubicBezTo>
                  <a:pt x="38" y="102"/>
                  <a:pt x="39" y="100"/>
                  <a:pt x="40" y="98"/>
                </a:cubicBezTo>
                <a:cubicBezTo>
                  <a:pt x="41" y="98"/>
                  <a:pt x="42" y="99"/>
                  <a:pt x="43" y="99"/>
                </a:cubicBezTo>
                <a:cubicBezTo>
                  <a:pt x="43" y="101"/>
                  <a:pt x="43" y="104"/>
                  <a:pt x="43" y="104"/>
                </a:cubicBezTo>
                <a:cubicBezTo>
                  <a:pt x="43" y="105"/>
                  <a:pt x="43" y="105"/>
                  <a:pt x="43" y="106"/>
                </a:cubicBezTo>
                <a:cubicBezTo>
                  <a:pt x="43" y="106"/>
                  <a:pt x="44" y="106"/>
                  <a:pt x="44" y="106"/>
                </a:cubicBezTo>
                <a:cubicBezTo>
                  <a:pt x="45" y="106"/>
                  <a:pt x="45" y="106"/>
                  <a:pt x="46" y="106"/>
                </a:cubicBezTo>
                <a:cubicBezTo>
                  <a:pt x="46" y="106"/>
                  <a:pt x="46" y="105"/>
                  <a:pt x="46" y="105"/>
                </a:cubicBezTo>
                <a:cubicBezTo>
                  <a:pt x="47" y="104"/>
                  <a:pt x="47" y="102"/>
                  <a:pt x="48" y="100"/>
                </a:cubicBezTo>
                <a:cubicBezTo>
                  <a:pt x="49" y="100"/>
                  <a:pt x="50" y="100"/>
                  <a:pt x="51" y="100"/>
                </a:cubicBezTo>
                <a:cubicBezTo>
                  <a:pt x="51" y="102"/>
                  <a:pt x="52" y="105"/>
                  <a:pt x="52" y="105"/>
                </a:cubicBezTo>
                <a:cubicBezTo>
                  <a:pt x="52" y="106"/>
                  <a:pt x="52" y="106"/>
                  <a:pt x="52" y="106"/>
                </a:cubicBezTo>
                <a:cubicBezTo>
                  <a:pt x="53" y="107"/>
                  <a:pt x="53" y="107"/>
                  <a:pt x="54" y="107"/>
                </a:cubicBezTo>
                <a:cubicBezTo>
                  <a:pt x="54" y="107"/>
                  <a:pt x="55" y="107"/>
                  <a:pt x="55" y="106"/>
                </a:cubicBezTo>
                <a:cubicBezTo>
                  <a:pt x="55" y="106"/>
                  <a:pt x="55" y="106"/>
                  <a:pt x="55" y="105"/>
                </a:cubicBezTo>
                <a:cubicBezTo>
                  <a:pt x="56" y="105"/>
                  <a:pt x="56" y="102"/>
                  <a:pt x="56" y="100"/>
                </a:cubicBezTo>
                <a:cubicBezTo>
                  <a:pt x="57" y="100"/>
                  <a:pt x="58" y="100"/>
                  <a:pt x="59" y="100"/>
                </a:cubicBezTo>
                <a:cubicBezTo>
                  <a:pt x="60" y="102"/>
                  <a:pt x="61" y="104"/>
                  <a:pt x="61" y="105"/>
                </a:cubicBezTo>
                <a:cubicBezTo>
                  <a:pt x="61" y="105"/>
                  <a:pt x="61" y="106"/>
                  <a:pt x="62" y="106"/>
                </a:cubicBezTo>
                <a:cubicBezTo>
                  <a:pt x="62" y="106"/>
                  <a:pt x="62" y="106"/>
                  <a:pt x="63" y="106"/>
                </a:cubicBezTo>
                <a:cubicBezTo>
                  <a:pt x="63" y="106"/>
                  <a:pt x="64" y="106"/>
                  <a:pt x="64" y="106"/>
                </a:cubicBezTo>
                <a:cubicBezTo>
                  <a:pt x="64" y="105"/>
                  <a:pt x="64" y="105"/>
                  <a:pt x="64" y="104"/>
                </a:cubicBezTo>
                <a:cubicBezTo>
                  <a:pt x="64" y="104"/>
                  <a:pt x="64" y="101"/>
                  <a:pt x="64" y="99"/>
                </a:cubicBezTo>
                <a:cubicBezTo>
                  <a:pt x="65" y="99"/>
                  <a:pt x="66" y="98"/>
                  <a:pt x="67" y="98"/>
                </a:cubicBezTo>
                <a:cubicBezTo>
                  <a:pt x="68" y="100"/>
                  <a:pt x="69" y="102"/>
                  <a:pt x="70" y="103"/>
                </a:cubicBezTo>
                <a:cubicBezTo>
                  <a:pt x="70" y="103"/>
                  <a:pt x="70" y="104"/>
                  <a:pt x="71" y="104"/>
                </a:cubicBezTo>
                <a:cubicBezTo>
                  <a:pt x="71" y="104"/>
                  <a:pt x="71" y="104"/>
                  <a:pt x="72" y="104"/>
                </a:cubicBezTo>
                <a:cubicBezTo>
                  <a:pt x="72" y="104"/>
                  <a:pt x="73" y="103"/>
                  <a:pt x="73" y="103"/>
                </a:cubicBezTo>
                <a:cubicBezTo>
                  <a:pt x="73" y="102"/>
                  <a:pt x="73" y="102"/>
                  <a:pt x="73" y="102"/>
                </a:cubicBezTo>
                <a:cubicBezTo>
                  <a:pt x="73" y="101"/>
                  <a:pt x="72" y="99"/>
                  <a:pt x="72" y="96"/>
                </a:cubicBezTo>
                <a:cubicBezTo>
                  <a:pt x="73" y="96"/>
                  <a:pt x="74" y="95"/>
                  <a:pt x="75" y="95"/>
                </a:cubicBezTo>
                <a:cubicBezTo>
                  <a:pt x="76" y="97"/>
                  <a:pt x="78" y="99"/>
                  <a:pt x="78" y="99"/>
                </a:cubicBezTo>
                <a:cubicBezTo>
                  <a:pt x="78" y="100"/>
                  <a:pt x="79" y="100"/>
                  <a:pt x="79" y="100"/>
                </a:cubicBezTo>
                <a:cubicBezTo>
                  <a:pt x="80" y="100"/>
                  <a:pt x="80" y="100"/>
                  <a:pt x="80" y="100"/>
                </a:cubicBezTo>
                <a:cubicBezTo>
                  <a:pt x="81" y="100"/>
                  <a:pt x="81" y="99"/>
                  <a:pt x="81" y="99"/>
                </a:cubicBezTo>
                <a:cubicBezTo>
                  <a:pt x="81" y="98"/>
                  <a:pt x="81" y="98"/>
                  <a:pt x="81" y="97"/>
                </a:cubicBezTo>
                <a:cubicBezTo>
                  <a:pt x="81" y="97"/>
                  <a:pt x="80" y="95"/>
                  <a:pt x="79" y="92"/>
                </a:cubicBezTo>
                <a:cubicBezTo>
                  <a:pt x="80" y="92"/>
                  <a:pt x="81" y="91"/>
                  <a:pt x="82" y="91"/>
                </a:cubicBezTo>
                <a:cubicBezTo>
                  <a:pt x="83" y="92"/>
                  <a:pt x="85" y="94"/>
                  <a:pt x="86" y="94"/>
                </a:cubicBezTo>
                <a:cubicBezTo>
                  <a:pt x="86" y="95"/>
                  <a:pt x="86" y="95"/>
                  <a:pt x="87" y="95"/>
                </a:cubicBezTo>
                <a:cubicBezTo>
                  <a:pt x="87" y="95"/>
                  <a:pt x="88" y="95"/>
                  <a:pt x="88" y="94"/>
                </a:cubicBezTo>
                <a:cubicBezTo>
                  <a:pt x="88" y="94"/>
                  <a:pt x="89" y="94"/>
                  <a:pt x="89" y="93"/>
                </a:cubicBezTo>
                <a:cubicBezTo>
                  <a:pt x="89" y="93"/>
                  <a:pt x="89" y="92"/>
                  <a:pt x="88" y="92"/>
                </a:cubicBezTo>
                <a:cubicBezTo>
                  <a:pt x="88" y="92"/>
                  <a:pt x="87" y="89"/>
                  <a:pt x="85" y="87"/>
                </a:cubicBezTo>
                <a:cubicBezTo>
                  <a:pt x="86" y="87"/>
                  <a:pt x="87" y="86"/>
                  <a:pt x="88" y="85"/>
                </a:cubicBezTo>
                <a:cubicBezTo>
                  <a:pt x="90" y="86"/>
                  <a:pt x="92" y="88"/>
                  <a:pt x="92" y="88"/>
                </a:cubicBezTo>
                <a:cubicBezTo>
                  <a:pt x="93" y="88"/>
                  <a:pt x="93" y="88"/>
                  <a:pt x="93" y="88"/>
                </a:cubicBezTo>
                <a:cubicBezTo>
                  <a:pt x="94" y="88"/>
                  <a:pt x="94" y="88"/>
                  <a:pt x="95" y="88"/>
                </a:cubicBezTo>
                <a:cubicBezTo>
                  <a:pt x="95" y="87"/>
                  <a:pt x="95" y="87"/>
                  <a:pt x="95" y="87"/>
                </a:cubicBezTo>
                <a:cubicBezTo>
                  <a:pt x="95" y="86"/>
                  <a:pt x="95" y="86"/>
                  <a:pt x="95" y="85"/>
                </a:cubicBezTo>
                <a:cubicBezTo>
                  <a:pt x="94" y="85"/>
                  <a:pt x="92" y="83"/>
                  <a:pt x="91" y="82"/>
                </a:cubicBezTo>
                <a:cubicBezTo>
                  <a:pt x="91" y="81"/>
                  <a:pt x="92" y="80"/>
                  <a:pt x="93" y="79"/>
                </a:cubicBezTo>
                <a:cubicBezTo>
                  <a:pt x="95" y="80"/>
                  <a:pt x="97" y="81"/>
                  <a:pt x="98" y="81"/>
                </a:cubicBezTo>
                <a:cubicBezTo>
                  <a:pt x="98" y="81"/>
                  <a:pt x="99" y="81"/>
                  <a:pt x="99" y="81"/>
                </a:cubicBezTo>
                <a:cubicBezTo>
                  <a:pt x="99" y="81"/>
                  <a:pt x="100" y="81"/>
                  <a:pt x="100" y="80"/>
                </a:cubicBezTo>
                <a:cubicBezTo>
                  <a:pt x="100" y="80"/>
                  <a:pt x="100" y="79"/>
                  <a:pt x="100" y="79"/>
                </a:cubicBezTo>
                <a:cubicBezTo>
                  <a:pt x="100" y="78"/>
                  <a:pt x="100" y="78"/>
                  <a:pt x="99" y="78"/>
                </a:cubicBezTo>
                <a:cubicBezTo>
                  <a:pt x="99" y="77"/>
                  <a:pt x="97" y="76"/>
                  <a:pt x="95" y="75"/>
                </a:cubicBezTo>
                <a:cubicBezTo>
                  <a:pt x="96" y="74"/>
                  <a:pt x="96" y="73"/>
                  <a:pt x="96" y="71"/>
                </a:cubicBezTo>
                <a:cubicBezTo>
                  <a:pt x="99" y="72"/>
                  <a:pt x="101" y="73"/>
                  <a:pt x="102" y="73"/>
                </a:cubicBezTo>
                <a:cubicBezTo>
                  <a:pt x="102" y="73"/>
                  <a:pt x="103" y="73"/>
                  <a:pt x="103" y="73"/>
                </a:cubicBezTo>
                <a:cubicBezTo>
                  <a:pt x="103" y="72"/>
                  <a:pt x="104" y="72"/>
                  <a:pt x="104" y="72"/>
                </a:cubicBezTo>
                <a:cubicBezTo>
                  <a:pt x="104" y="71"/>
                  <a:pt x="104" y="71"/>
                  <a:pt x="104" y="70"/>
                </a:cubicBezTo>
                <a:cubicBezTo>
                  <a:pt x="104" y="70"/>
                  <a:pt x="103" y="70"/>
                  <a:pt x="103" y="69"/>
                </a:cubicBezTo>
                <a:cubicBezTo>
                  <a:pt x="103" y="69"/>
                  <a:pt x="100" y="68"/>
                  <a:pt x="98" y="67"/>
                </a:cubicBezTo>
                <a:cubicBezTo>
                  <a:pt x="98" y="66"/>
                  <a:pt x="99" y="65"/>
                  <a:pt x="99" y="64"/>
                </a:cubicBezTo>
                <a:cubicBezTo>
                  <a:pt x="101" y="64"/>
                  <a:pt x="104" y="64"/>
                  <a:pt x="104" y="64"/>
                </a:cubicBezTo>
                <a:cubicBezTo>
                  <a:pt x="105" y="64"/>
                  <a:pt x="105" y="64"/>
                  <a:pt x="106" y="64"/>
                </a:cubicBezTo>
                <a:cubicBezTo>
                  <a:pt x="106" y="64"/>
                  <a:pt x="106" y="63"/>
                  <a:pt x="106" y="63"/>
                </a:cubicBezTo>
                <a:cubicBezTo>
                  <a:pt x="106" y="62"/>
                  <a:pt x="106" y="62"/>
                  <a:pt x="106" y="61"/>
                </a:cubicBezTo>
                <a:cubicBezTo>
                  <a:pt x="106" y="61"/>
                  <a:pt x="105" y="61"/>
                  <a:pt x="105" y="61"/>
                </a:cubicBezTo>
                <a:cubicBezTo>
                  <a:pt x="105" y="60"/>
                  <a:pt x="102" y="60"/>
                  <a:pt x="100" y="59"/>
                </a:cubicBezTo>
                <a:cubicBezTo>
                  <a:pt x="100" y="58"/>
                  <a:pt x="100" y="57"/>
                  <a:pt x="100" y="56"/>
                </a:cubicBezTo>
                <a:cubicBezTo>
                  <a:pt x="102" y="56"/>
                  <a:pt x="105" y="55"/>
                  <a:pt x="105" y="55"/>
                </a:cubicBezTo>
                <a:close/>
                <a:moveTo>
                  <a:pt x="54" y="96"/>
                </a:moveTo>
                <a:cubicBezTo>
                  <a:pt x="53" y="96"/>
                  <a:pt x="53" y="96"/>
                  <a:pt x="53" y="96"/>
                </a:cubicBezTo>
                <a:cubicBezTo>
                  <a:pt x="54" y="96"/>
                  <a:pt x="54" y="96"/>
                  <a:pt x="54" y="96"/>
                </a:cubicBezTo>
                <a:cubicBezTo>
                  <a:pt x="54" y="96"/>
                  <a:pt x="54" y="96"/>
                  <a:pt x="54" y="96"/>
                </a:cubicBezTo>
                <a:close/>
                <a:moveTo>
                  <a:pt x="40" y="93"/>
                </a:moveTo>
                <a:cubicBezTo>
                  <a:pt x="39" y="93"/>
                  <a:pt x="39" y="93"/>
                  <a:pt x="39" y="93"/>
                </a:cubicBezTo>
                <a:cubicBezTo>
                  <a:pt x="39" y="93"/>
                  <a:pt x="39" y="93"/>
                  <a:pt x="39" y="93"/>
                </a:cubicBezTo>
                <a:cubicBezTo>
                  <a:pt x="39" y="93"/>
                  <a:pt x="39" y="93"/>
                  <a:pt x="40" y="93"/>
                </a:cubicBezTo>
                <a:close/>
                <a:moveTo>
                  <a:pt x="27" y="86"/>
                </a:moveTo>
                <a:cubicBezTo>
                  <a:pt x="27" y="86"/>
                  <a:pt x="26" y="86"/>
                  <a:pt x="26" y="85"/>
                </a:cubicBezTo>
                <a:cubicBezTo>
                  <a:pt x="26" y="86"/>
                  <a:pt x="26" y="86"/>
                  <a:pt x="26" y="86"/>
                </a:cubicBezTo>
                <a:cubicBezTo>
                  <a:pt x="27" y="86"/>
                  <a:pt x="27" y="86"/>
                  <a:pt x="27" y="86"/>
                </a:cubicBezTo>
                <a:close/>
                <a:moveTo>
                  <a:pt x="17" y="75"/>
                </a:moveTo>
                <a:cubicBezTo>
                  <a:pt x="17" y="75"/>
                  <a:pt x="17" y="74"/>
                  <a:pt x="17" y="74"/>
                </a:cubicBezTo>
                <a:cubicBezTo>
                  <a:pt x="17" y="74"/>
                  <a:pt x="17" y="74"/>
                  <a:pt x="17" y="75"/>
                </a:cubicBezTo>
                <a:cubicBezTo>
                  <a:pt x="17" y="75"/>
                  <a:pt x="17" y="75"/>
                  <a:pt x="17" y="75"/>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en-US" sz="1200" kern="0">
              <a:solidFill>
                <a:sysClr val="window" lastClr="FFFFFF"/>
              </a:solidFill>
              <a:latin typeface="+mn-ea"/>
              <a:cs typeface="+mn-ea"/>
            </a:endParaRPr>
          </a:p>
        </p:txBody>
      </p:sp>
      <p:sp>
        <p:nvSpPr>
          <p:cNvPr id="130" name="Freeform 18"/>
          <p:cNvSpPr>
            <a:spLocks noEditPoints="1"/>
          </p:cNvSpPr>
          <p:nvPr/>
        </p:nvSpPr>
        <p:spPr bwMode="auto">
          <a:xfrm>
            <a:off x="-58204" y="610078"/>
            <a:ext cx="579790" cy="584020"/>
          </a:xfrm>
          <a:custGeom>
            <a:avLst/>
            <a:gdLst>
              <a:gd name="T0" fmla="*/ 121 w 123"/>
              <a:gd name="T1" fmla="*/ 60 h 124"/>
              <a:gd name="T2" fmla="*/ 122 w 123"/>
              <a:gd name="T3" fmla="*/ 51 h 124"/>
              <a:gd name="T4" fmla="*/ 118 w 123"/>
              <a:gd name="T5" fmla="*/ 44 h 124"/>
              <a:gd name="T6" fmla="*/ 111 w 123"/>
              <a:gd name="T7" fmla="*/ 41 h 124"/>
              <a:gd name="T8" fmla="*/ 114 w 123"/>
              <a:gd name="T9" fmla="*/ 30 h 124"/>
              <a:gd name="T10" fmla="*/ 109 w 123"/>
              <a:gd name="T11" fmla="*/ 24 h 124"/>
              <a:gd name="T12" fmla="*/ 98 w 123"/>
              <a:gd name="T13" fmla="*/ 23 h 124"/>
              <a:gd name="T14" fmla="*/ 98 w 123"/>
              <a:gd name="T15" fmla="*/ 15 h 124"/>
              <a:gd name="T16" fmla="*/ 92 w 123"/>
              <a:gd name="T17" fmla="*/ 9 h 124"/>
              <a:gd name="T18" fmla="*/ 84 w 123"/>
              <a:gd name="T19" fmla="*/ 6 h 124"/>
              <a:gd name="T20" fmla="*/ 77 w 123"/>
              <a:gd name="T21" fmla="*/ 11 h 124"/>
              <a:gd name="T22" fmla="*/ 71 w 123"/>
              <a:gd name="T23" fmla="*/ 1 h 124"/>
              <a:gd name="T24" fmla="*/ 63 w 123"/>
              <a:gd name="T25" fmla="*/ 1 h 124"/>
              <a:gd name="T26" fmla="*/ 55 w 123"/>
              <a:gd name="T27" fmla="*/ 9 h 124"/>
              <a:gd name="T28" fmla="*/ 49 w 123"/>
              <a:gd name="T29" fmla="*/ 3 h 124"/>
              <a:gd name="T30" fmla="*/ 40 w 123"/>
              <a:gd name="T31" fmla="*/ 4 h 124"/>
              <a:gd name="T32" fmla="*/ 33 w 123"/>
              <a:gd name="T33" fmla="*/ 9 h 124"/>
              <a:gd name="T34" fmla="*/ 32 w 123"/>
              <a:gd name="T35" fmla="*/ 17 h 124"/>
              <a:gd name="T36" fmla="*/ 21 w 123"/>
              <a:gd name="T37" fmla="*/ 16 h 124"/>
              <a:gd name="T38" fmla="*/ 15 w 123"/>
              <a:gd name="T39" fmla="*/ 22 h 124"/>
              <a:gd name="T40" fmla="*/ 16 w 123"/>
              <a:gd name="T41" fmla="*/ 33 h 124"/>
              <a:gd name="T42" fmla="*/ 9 w 123"/>
              <a:gd name="T43" fmla="*/ 34 h 124"/>
              <a:gd name="T44" fmla="*/ 3 w 123"/>
              <a:gd name="T45" fmla="*/ 41 h 124"/>
              <a:gd name="T46" fmla="*/ 3 w 123"/>
              <a:gd name="T47" fmla="*/ 49 h 124"/>
              <a:gd name="T48" fmla="*/ 8 w 123"/>
              <a:gd name="T49" fmla="*/ 55 h 124"/>
              <a:gd name="T50" fmla="*/ 0 w 123"/>
              <a:gd name="T51" fmla="*/ 63 h 124"/>
              <a:gd name="T52" fmla="*/ 1 w 123"/>
              <a:gd name="T53" fmla="*/ 71 h 124"/>
              <a:gd name="T54" fmla="*/ 10 w 123"/>
              <a:gd name="T55" fmla="*/ 78 h 124"/>
              <a:gd name="T56" fmla="*/ 6 w 123"/>
              <a:gd name="T57" fmla="*/ 85 h 124"/>
              <a:gd name="T58" fmla="*/ 8 w 123"/>
              <a:gd name="T59" fmla="*/ 93 h 124"/>
              <a:gd name="T60" fmla="*/ 14 w 123"/>
              <a:gd name="T61" fmla="*/ 99 h 124"/>
              <a:gd name="T62" fmla="*/ 22 w 123"/>
              <a:gd name="T63" fmla="*/ 99 h 124"/>
              <a:gd name="T64" fmla="*/ 23 w 123"/>
              <a:gd name="T65" fmla="*/ 110 h 124"/>
              <a:gd name="T66" fmla="*/ 30 w 123"/>
              <a:gd name="T67" fmla="*/ 114 h 124"/>
              <a:gd name="T68" fmla="*/ 41 w 123"/>
              <a:gd name="T69" fmla="*/ 112 h 124"/>
              <a:gd name="T70" fmla="*/ 43 w 123"/>
              <a:gd name="T71" fmla="*/ 119 h 124"/>
              <a:gd name="T72" fmla="*/ 51 w 123"/>
              <a:gd name="T73" fmla="*/ 123 h 124"/>
              <a:gd name="T74" fmla="*/ 59 w 123"/>
              <a:gd name="T75" fmla="*/ 122 h 124"/>
              <a:gd name="T76" fmla="*/ 64 w 123"/>
              <a:gd name="T77" fmla="*/ 116 h 124"/>
              <a:gd name="T78" fmla="*/ 73 w 123"/>
              <a:gd name="T79" fmla="*/ 122 h 124"/>
              <a:gd name="T80" fmla="*/ 81 w 123"/>
              <a:gd name="T81" fmla="*/ 120 h 124"/>
              <a:gd name="T82" fmla="*/ 86 w 123"/>
              <a:gd name="T83" fmla="*/ 110 h 124"/>
              <a:gd name="T84" fmla="*/ 93 w 123"/>
              <a:gd name="T85" fmla="*/ 113 h 124"/>
              <a:gd name="T86" fmla="*/ 101 w 123"/>
              <a:gd name="T87" fmla="*/ 109 h 124"/>
              <a:gd name="T88" fmla="*/ 106 w 123"/>
              <a:gd name="T89" fmla="*/ 102 h 124"/>
              <a:gd name="T90" fmla="*/ 104 w 123"/>
              <a:gd name="T91" fmla="*/ 94 h 124"/>
              <a:gd name="T92" fmla="*/ 115 w 123"/>
              <a:gd name="T93" fmla="*/ 91 h 124"/>
              <a:gd name="T94" fmla="*/ 118 w 123"/>
              <a:gd name="T95" fmla="*/ 84 h 124"/>
              <a:gd name="T96" fmla="*/ 114 w 123"/>
              <a:gd name="T97" fmla="*/ 74 h 124"/>
              <a:gd name="T98" fmla="*/ 121 w 123"/>
              <a:gd name="T99" fmla="*/ 70 h 124"/>
              <a:gd name="T100" fmla="*/ 61 w 123"/>
              <a:gd name="T101" fmla="*/ 111 h 124"/>
              <a:gd name="T102" fmla="*/ 45 w 123"/>
              <a:gd name="T103" fmla="*/ 108 h 124"/>
              <a:gd name="T104" fmla="*/ 31 w 123"/>
              <a:gd name="T105" fmla="*/ 10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4">
                <a:moveTo>
                  <a:pt x="121" y="64"/>
                </a:moveTo>
                <a:cubicBezTo>
                  <a:pt x="122" y="64"/>
                  <a:pt x="122" y="64"/>
                  <a:pt x="123" y="63"/>
                </a:cubicBezTo>
                <a:cubicBezTo>
                  <a:pt x="123" y="63"/>
                  <a:pt x="123" y="63"/>
                  <a:pt x="123" y="62"/>
                </a:cubicBezTo>
                <a:cubicBezTo>
                  <a:pt x="123" y="61"/>
                  <a:pt x="123" y="61"/>
                  <a:pt x="123" y="61"/>
                </a:cubicBezTo>
                <a:cubicBezTo>
                  <a:pt x="122" y="60"/>
                  <a:pt x="122" y="60"/>
                  <a:pt x="121" y="60"/>
                </a:cubicBezTo>
                <a:cubicBezTo>
                  <a:pt x="121" y="60"/>
                  <a:pt x="118" y="60"/>
                  <a:pt x="115" y="59"/>
                </a:cubicBezTo>
                <a:cubicBezTo>
                  <a:pt x="115" y="58"/>
                  <a:pt x="115" y="57"/>
                  <a:pt x="115" y="55"/>
                </a:cubicBezTo>
                <a:cubicBezTo>
                  <a:pt x="117" y="55"/>
                  <a:pt x="120" y="54"/>
                  <a:pt x="121" y="54"/>
                </a:cubicBezTo>
                <a:cubicBezTo>
                  <a:pt x="121" y="54"/>
                  <a:pt x="122" y="53"/>
                  <a:pt x="122" y="53"/>
                </a:cubicBezTo>
                <a:cubicBezTo>
                  <a:pt x="122" y="52"/>
                  <a:pt x="122" y="52"/>
                  <a:pt x="122" y="51"/>
                </a:cubicBezTo>
                <a:cubicBezTo>
                  <a:pt x="122" y="51"/>
                  <a:pt x="122" y="50"/>
                  <a:pt x="121" y="50"/>
                </a:cubicBezTo>
                <a:cubicBezTo>
                  <a:pt x="121" y="50"/>
                  <a:pt x="120" y="49"/>
                  <a:pt x="120" y="49"/>
                </a:cubicBezTo>
                <a:cubicBezTo>
                  <a:pt x="119" y="50"/>
                  <a:pt x="116" y="50"/>
                  <a:pt x="114" y="50"/>
                </a:cubicBezTo>
                <a:cubicBezTo>
                  <a:pt x="113" y="49"/>
                  <a:pt x="113" y="47"/>
                  <a:pt x="113" y="46"/>
                </a:cubicBezTo>
                <a:cubicBezTo>
                  <a:pt x="115" y="45"/>
                  <a:pt x="118" y="44"/>
                  <a:pt x="118" y="44"/>
                </a:cubicBezTo>
                <a:cubicBezTo>
                  <a:pt x="119" y="43"/>
                  <a:pt x="119" y="43"/>
                  <a:pt x="119" y="42"/>
                </a:cubicBezTo>
                <a:cubicBezTo>
                  <a:pt x="120" y="42"/>
                  <a:pt x="120" y="41"/>
                  <a:pt x="119" y="41"/>
                </a:cubicBezTo>
                <a:cubicBezTo>
                  <a:pt x="119" y="40"/>
                  <a:pt x="119" y="40"/>
                  <a:pt x="118" y="40"/>
                </a:cubicBezTo>
                <a:cubicBezTo>
                  <a:pt x="118" y="40"/>
                  <a:pt x="117" y="39"/>
                  <a:pt x="117" y="40"/>
                </a:cubicBezTo>
                <a:cubicBezTo>
                  <a:pt x="116" y="40"/>
                  <a:pt x="113" y="40"/>
                  <a:pt x="111" y="41"/>
                </a:cubicBezTo>
                <a:cubicBezTo>
                  <a:pt x="110" y="40"/>
                  <a:pt x="110" y="39"/>
                  <a:pt x="109" y="38"/>
                </a:cubicBezTo>
                <a:cubicBezTo>
                  <a:pt x="111" y="36"/>
                  <a:pt x="114" y="34"/>
                  <a:pt x="114" y="34"/>
                </a:cubicBezTo>
                <a:cubicBezTo>
                  <a:pt x="115" y="34"/>
                  <a:pt x="115" y="33"/>
                  <a:pt x="115" y="33"/>
                </a:cubicBezTo>
                <a:cubicBezTo>
                  <a:pt x="115" y="32"/>
                  <a:pt x="115" y="32"/>
                  <a:pt x="115" y="31"/>
                </a:cubicBezTo>
                <a:cubicBezTo>
                  <a:pt x="115" y="31"/>
                  <a:pt x="114" y="30"/>
                  <a:pt x="114" y="30"/>
                </a:cubicBezTo>
                <a:cubicBezTo>
                  <a:pt x="113" y="30"/>
                  <a:pt x="113" y="30"/>
                  <a:pt x="112" y="30"/>
                </a:cubicBezTo>
                <a:cubicBezTo>
                  <a:pt x="112" y="31"/>
                  <a:pt x="109" y="32"/>
                  <a:pt x="106" y="33"/>
                </a:cubicBezTo>
                <a:cubicBezTo>
                  <a:pt x="106" y="32"/>
                  <a:pt x="105" y="31"/>
                  <a:pt x="104" y="30"/>
                </a:cubicBezTo>
                <a:cubicBezTo>
                  <a:pt x="106" y="28"/>
                  <a:pt x="108" y="26"/>
                  <a:pt x="109" y="25"/>
                </a:cubicBezTo>
                <a:cubicBezTo>
                  <a:pt x="109" y="25"/>
                  <a:pt x="109" y="24"/>
                  <a:pt x="109" y="24"/>
                </a:cubicBezTo>
                <a:cubicBezTo>
                  <a:pt x="109" y="23"/>
                  <a:pt x="109" y="23"/>
                  <a:pt x="109" y="22"/>
                </a:cubicBezTo>
                <a:cubicBezTo>
                  <a:pt x="108" y="22"/>
                  <a:pt x="108" y="22"/>
                  <a:pt x="107" y="22"/>
                </a:cubicBezTo>
                <a:cubicBezTo>
                  <a:pt x="107" y="21"/>
                  <a:pt x="106" y="22"/>
                  <a:pt x="106" y="22"/>
                </a:cubicBezTo>
                <a:cubicBezTo>
                  <a:pt x="105" y="22"/>
                  <a:pt x="103" y="24"/>
                  <a:pt x="101" y="25"/>
                </a:cubicBezTo>
                <a:cubicBezTo>
                  <a:pt x="100" y="24"/>
                  <a:pt x="99" y="24"/>
                  <a:pt x="98" y="23"/>
                </a:cubicBezTo>
                <a:cubicBezTo>
                  <a:pt x="99" y="20"/>
                  <a:pt x="101" y="18"/>
                  <a:pt x="101" y="17"/>
                </a:cubicBezTo>
                <a:cubicBezTo>
                  <a:pt x="102" y="17"/>
                  <a:pt x="102" y="16"/>
                  <a:pt x="102" y="16"/>
                </a:cubicBezTo>
                <a:cubicBezTo>
                  <a:pt x="102" y="16"/>
                  <a:pt x="101" y="15"/>
                  <a:pt x="101" y="15"/>
                </a:cubicBezTo>
                <a:cubicBezTo>
                  <a:pt x="101" y="14"/>
                  <a:pt x="100" y="14"/>
                  <a:pt x="100" y="14"/>
                </a:cubicBezTo>
                <a:cubicBezTo>
                  <a:pt x="99" y="14"/>
                  <a:pt x="99" y="14"/>
                  <a:pt x="98" y="15"/>
                </a:cubicBezTo>
                <a:cubicBezTo>
                  <a:pt x="98" y="15"/>
                  <a:pt x="96" y="17"/>
                  <a:pt x="94" y="19"/>
                </a:cubicBezTo>
                <a:cubicBezTo>
                  <a:pt x="93" y="18"/>
                  <a:pt x="92" y="18"/>
                  <a:pt x="91" y="17"/>
                </a:cubicBezTo>
                <a:cubicBezTo>
                  <a:pt x="92" y="14"/>
                  <a:pt x="93" y="12"/>
                  <a:pt x="93" y="11"/>
                </a:cubicBezTo>
                <a:cubicBezTo>
                  <a:pt x="93" y="11"/>
                  <a:pt x="93" y="10"/>
                  <a:pt x="93" y="10"/>
                </a:cubicBezTo>
                <a:cubicBezTo>
                  <a:pt x="93" y="9"/>
                  <a:pt x="93" y="9"/>
                  <a:pt x="92" y="9"/>
                </a:cubicBezTo>
                <a:cubicBezTo>
                  <a:pt x="92" y="8"/>
                  <a:pt x="91" y="8"/>
                  <a:pt x="91" y="8"/>
                </a:cubicBezTo>
                <a:cubicBezTo>
                  <a:pt x="90" y="8"/>
                  <a:pt x="90" y="9"/>
                  <a:pt x="89" y="9"/>
                </a:cubicBezTo>
                <a:cubicBezTo>
                  <a:pt x="89" y="10"/>
                  <a:pt x="87" y="12"/>
                  <a:pt x="86" y="14"/>
                </a:cubicBezTo>
                <a:cubicBezTo>
                  <a:pt x="85" y="14"/>
                  <a:pt x="84" y="13"/>
                  <a:pt x="82" y="13"/>
                </a:cubicBezTo>
                <a:cubicBezTo>
                  <a:pt x="83" y="10"/>
                  <a:pt x="84" y="7"/>
                  <a:pt x="84" y="6"/>
                </a:cubicBezTo>
                <a:cubicBezTo>
                  <a:pt x="84" y="6"/>
                  <a:pt x="84" y="5"/>
                  <a:pt x="84" y="5"/>
                </a:cubicBezTo>
                <a:cubicBezTo>
                  <a:pt x="83" y="4"/>
                  <a:pt x="83" y="4"/>
                  <a:pt x="83" y="4"/>
                </a:cubicBezTo>
                <a:cubicBezTo>
                  <a:pt x="82" y="4"/>
                  <a:pt x="81" y="4"/>
                  <a:pt x="81" y="4"/>
                </a:cubicBezTo>
                <a:cubicBezTo>
                  <a:pt x="81" y="4"/>
                  <a:pt x="80" y="4"/>
                  <a:pt x="80" y="5"/>
                </a:cubicBezTo>
                <a:cubicBezTo>
                  <a:pt x="80" y="5"/>
                  <a:pt x="78" y="8"/>
                  <a:pt x="77" y="11"/>
                </a:cubicBezTo>
                <a:cubicBezTo>
                  <a:pt x="76" y="10"/>
                  <a:pt x="75" y="10"/>
                  <a:pt x="73" y="10"/>
                </a:cubicBezTo>
                <a:cubicBezTo>
                  <a:pt x="74" y="7"/>
                  <a:pt x="74" y="4"/>
                  <a:pt x="74" y="3"/>
                </a:cubicBezTo>
                <a:cubicBezTo>
                  <a:pt x="74" y="3"/>
                  <a:pt x="74" y="2"/>
                  <a:pt x="73" y="2"/>
                </a:cubicBezTo>
                <a:cubicBezTo>
                  <a:pt x="73" y="2"/>
                  <a:pt x="73" y="1"/>
                  <a:pt x="72" y="1"/>
                </a:cubicBezTo>
                <a:cubicBezTo>
                  <a:pt x="72" y="1"/>
                  <a:pt x="71" y="1"/>
                  <a:pt x="71" y="1"/>
                </a:cubicBezTo>
                <a:cubicBezTo>
                  <a:pt x="70" y="2"/>
                  <a:pt x="70" y="2"/>
                  <a:pt x="70" y="3"/>
                </a:cubicBezTo>
                <a:cubicBezTo>
                  <a:pt x="70" y="3"/>
                  <a:pt x="69" y="6"/>
                  <a:pt x="68" y="9"/>
                </a:cubicBezTo>
                <a:cubicBezTo>
                  <a:pt x="67" y="9"/>
                  <a:pt x="65" y="8"/>
                  <a:pt x="64" y="8"/>
                </a:cubicBezTo>
                <a:cubicBezTo>
                  <a:pt x="64" y="6"/>
                  <a:pt x="64" y="3"/>
                  <a:pt x="64" y="2"/>
                </a:cubicBezTo>
                <a:cubicBezTo>
                  <a:pt x="64" y="2"/>
                  <a:pt x="63" y="1"/>
                  <a:pt x="63" y="1"/>
                </a:cubicBezTo>
                <a:cubicBezTo>
                  <a:pt x="62" y="0"/>
                  <a:pt x="62" y="0"/>
                  <a:pt x="61" y="0"/>
                </a:cubicBezTo>
                <a:cubicBezTo>
                  <a:pt x="61" y="0"/>
                  <a:pt x="60" y="0"/>
                  <a:pt x="60" y="1"/>
                </a:cubicBezTo>
                <a:cubicBezTo>
                  <a:pt x="60" y="1"/>
                  <a:pt x="59" y="2"/>
                  <a:pt x="59" y="2"/>
                </a:cubicBezTo>
                <a:cubicBezTo>
                  <a:pt x="59" y="3"/>
                  <a:pt x="59" y="6"/>
                  <a:pt x="59" y="8"/>
                </a:cubicBezTo>
                <a:cubicBezTo>
                  <a:pt x="57" y="8"/>
                  <a:pt x="56" y="9"/>
                  <a:pt x="55" y="9"/>
                </a:cubicBezTo>
                <a:cubicBezTo>
                  <a:pt x="54" y="6"/>
                  <a:pt x="53" y="3"/>
                  <a:pt x="53" y="3"/>
                </a:cubicBezTo>
                <a:cubicBezTo>
                  <a:pt x="53" y="2"/>
                  <a:pt x="53" y="2"/>
                  <a:pt x="52" y="1"/>
                </a:cubicBezTo>
                <a:cubicBezTo>
                  <a:pt x="52" y="1"/>
                  <a:pt x="51" y="1"/>
                  <a:pt x="51" y="1"/>
                </a:cubicBezTo>
                <a:cubicBezTo>
                  <a:pt x="50" y="1"/>
                  <a:pt x="50" y="2"/>
                  <a:pt x="49" y="2"/>
                </a:cubicBezTo>
                <a:cubicBezTo>
                  <a:pt x="49" y="2"/>
                  <a:pt x="49" y="3"/>
                  <a:pt x="49" y="3"/>
                </a:cubicBezTo>
                <a:cubicBezTo>
                  <a:pt x="49" y="4"/>
                  <a:pt x="49" y="7"/>
                  <a:pt x="49" y="10"/>
                </a:cubicBezTo>
                <a:cubicBezTo>
                  <a:pt x="48" y="10"/>
                  <a:pt x="47" y="10"/>
                  <a:pt x="46" y="11"/>
                </a:cubicBezTo>
                <a:cubicBezTo>
                  <a:pt x="44" y="8"/>
                  <a:pt x="43" y="5"/>
                  <a:pt x="43" y="5"/>
                </a:cubicBezTo>
                <a:cubicBezTo>
                  <a:pt x="43" y="4"/>
                  <a:pt x="42" y="4"/>
                  <a:pt x="42" y="4"/>
                </a:cubicBezTo>
                <a:cubicBezTo>
                  <a:pt x="41" y="4"/>
                  <a:pt x="41" y="4"/>
                  <a:pt x="40" y="4"/>
                </a:cubicBezTo>
                <a:cubicBezTo>
                  <a:pt x="40" y="4"/>
                  <a:pt x="39" y="4"/>
                  <a:pt x="39" y="5"/>
                </a:cubicBezTo>
                <a:cubicBezTo>
                  <a:pt x="39" y="5"/>
                  <a:pt x="39" y="6"/>
                  <a:pt x="39" y="6"/>
                </a:cubicBezTo>
                <a:cubicBezTo>
                  <a:pt x="39" y="7"/>
                  <a:pt x="40" y="10"/>
                  <a:pt x="41" y="13"/>
                </a:cubicBezTo>
                <a:cubicBezTo>
                  <a:pt x="39" y="13"/>
                  <a:pt x="38" y="14"/>
                  <a:pt x="37" y="14"/>
                </a:cubicBezTo>
                <a:cubicBezTo>
                  <a:pt x="35" y="12"/>
                  <a:pt x="34" y="10"/>
                  <a:pt x="33" y="9"/>
                </a:cubicBezTo>
                <a:cubicBezTo>
                  <a:pt x="33" y="9"/>
                  <a:pt x="33" y="8"/>
                  <a:pt x="32" y="8"/>
                </a:cubicBezTo>
                <a:cubicBezTo>
                  <a:pt x="32" y="8"/>
                  <a:pt x="31" y="8"/>
                  <a:pt x="31" y="9"/>
                </a:cubicBezTo>
                <a:cubicBezTo>
                  <a:pt x="30" y="9"/>
                  <a:pt x="30" y="9"/>
                  <a:pt x="30" y="10"/>
                </a:cubicBezTo>
                <a:cubicBezTo>
                  <a:pt x="29" y="10"/>
                  <a:pt x="29" y="11"/>
                  <a:pt x="30" y="11"/>
                </a:cubicBezTo>
                <a:cubicBezTo>
                  <a:pt x="30" y="12"/>
                  <a:pt x="31" y="14"/>
                  <a:pt x="32" y="17"/>
                </a:cubicBezTo>
                <a:cubicBezTo>
                  <a:pt x="31" y="18"/>
                  <a:pt x="30" y="18"/>
                  <a:pt x="29" y="19"/>
                </a:cubicBezTo>
                <a:cubicBezTo>
                  <a:pt x="27" y="17"/>
                  <a:pt x="25" y="15"/>
                  <a:pt x="25" y="15"/>
                </a:cubicBezTo>
                <a:cubicBezTo>
                  <a:pt x="24" y="14"/>
                  <a:pt x="24" y="14"/>
                  <a:pt x="23" y="14"/>
                </a:cubicBezTo>
                <a:cubicBezTo>
                  <a:pt x="23" y="14"/>
                  <a:pt x="22" y="14"/>
                  <a:pt x="22" y="15"/>
                </a:cubicBezTo>
                <a:cubicBezTo>
                  <a:pt x="21" y="15"/>
                  <a:pt x="21" y="16"/>
                  <a:pt x="21" y="16"/>
                </a:cubicBezTo>
                <a:cubicBezTo>
                  <a:pt x="21" y="16"/>
                  <a:pt x="21" y="17"/>
                  <a:pt x="21" y="17"/>
                </a:cubicBezTo>
                <a:cubicBezTo>
                  <a:pt x="22" y="18"/>
                  <a:pt x="23" y="20"/>
                  <a:pt x="25" y="23"/>
                </a:cubicBezTo>
                <a:cubicBezTo>
                  <a:pt x="24" y="24"/>
                  <a:pt x="23" y="24"/>
                  <a:pt x="22" y="25"/>
                </a:cubicBezTo>
                <a:cubicBezTo>
                  <a:pt x="20" y="24"/>
                  <a:pt x="17" y="22"/>
                  <a:pt x="17" y="22"/>
                </a:cubicBezTo>
                <a:cubicBezTo>
                  <a:pt x="16" y="22"/>
                  <a:pt x="16" y="21"/>
                  <a:pt x="15" y="22"/>
                </a:cubicBezTo>
                <a:cubicBezTo>
                  <a:pt x="15" y="22"/>
                  <a:pt x="14" y="22"/>
                  <a:pt x="14" y="22"/>
                </a:cubicBezTo>
                <a:cubicBezTo>
                  <a:pt x="14" y="23"/>
                  <a:pt x="14" y="23"/>
                  <a:pt x="14" y="24"/>
                </a:cubicBezTo>
                <a:cubicBezTo>
                  <a:pt x="14" y="24"/>
                  <a:pt x="14" y="25"/>
                  <a:pt x="14" y="25"/>
                </a:cubicBezTo>
                <a:cubicBezTo>
                  <a:pt x="15" y="26"/>
                  <a:pt x="17" y="28"/>
                  <a:pt x="19" y="30"/>
                </a:cubicBezTo>
                <a:cubicBezTo>
                  <a:pt x="18" y="31"/>
                  <a:pt x="17" y="32"/>
                  <a:pt x="16" y="33"/>
                </a:cubicBezTo>
                <a:cubicBezTo>
                  <a:pt x="14" y="32"/>
                  <a:pt x="11" y="31"/>
                  <a:pt x="11" y="30"/>
                </a:cubicBezTo>
                <a:cubicBezTo>
                  <a:pt x="10" y="30"/>
                  <a:pt x="10" y="30"/>
                  <a:pt x="9" y="30"/>
                </a:cubicBezTo>
                <a:cubicBezTo>
                  <a:pt x="9" y="30"/>
                  <a:pt x="8" y="31"/>
                  <a:pt x="8" y="31"/>
                </a:cubicBezTo>
                <a:cubicBezTo>
                  <a:pt x="8" y="32"/>
                  <a:pt x="8" y="32"/>
                  <a:pt x="8" y="33"/>
                </a:cubicBezTo>
                <a:cubicBezTo>
                  <a:pt x="8" y="33"/>
                  <a:pt x="8" y="34"/>
                  <a:pt x="9" y="34"/>
                </a:cubicBezTo>
                <a:cubicBezTo>
                  <a:pt x="9" y="34"/>
                  <a:pt x="11" y="36"/>
                  <a:pt x="14" y="38"/>
                </a:cubicBezTo>
                <a:cubicBezTo>
                  <a:pt x="13" y="39"/>
                  <a:pt x="12" y="40"/>
                  <a:pt x="12" y="41"/>
                </a:cubicBezTo>
                <a:cubicBezTo>
                  <a:pt x="9" y="40"/>
                  <a:pt x="6" y="40"/>
                  <a:pt x="6" y="40"/>
                </a:cubicBezTo>
                <a:cubicBezTo>
                  <a:pt x="5" y="39"/>
                  <a:pt x="5" y="40"/>
                  <a:pt x="4" y="40"/>
                </a:cubicBezTo>
                <a:cubicBezTo>
                  <a:pt x="4" y="40"/>
                  <a:pt x="4" y="40"/>
                  <a:pt x="3" y="41"/>
                </a:cubicBezTo>
                <a:cubicBezTo>
                  <a:pt x="3" y="41"/>
                  <a:pt x="3" y="42"/>
                  <a:pt x="3" y="42"/>
                </a:cubicBezTo>
                <a:cubicBezTo>
                  <a:pt x="4" y="43"/>
                  <a:pt x="4" y="43"/>
                  <a:pt x="4" y="44"/>
                </a:cubicBezTo>
                <a:cubicBezTo>
                  <a:pt x="5" y="44"/>
                  <a:pt x="8" y="45"/>
                  <a:pt x="10" y="46"/>
                </a:cubicBezTo>
                <a:cubicBezTo>
                  <a:pt x="10" y="47"/>
                  <a:pt x="9" y="49"/>
                  <a:pt x="9" y="50"/>
                </a:cubicBezTo>
                <a:cubicBezTo>
                  <a:pt x="6" y="50"/>
                  <a:pt x="3" y="50"/>
                  <a:pt x="3" y="49"/>
                </a:cubicBezTo>
                <a:cubicBezTo>
                  <a:pt x="2" y="49"/>
                  <a:pt x="2" y="50"/>
                  <a:pt x="1" y="50"/>
                </a:cubicBezTo>
                <a:cubicBezTo>
                  <a:pt x="1" y="50"/>
                  <a:pt x="1" y="51"/>
                  <a:pt x="1" y="51"/>
                </a:cubicBezTo>
                <a:cubicBezTo>
                  <a:pt x="1" y="52"/>
                  <a:pt x="1" y="52"/>
                  <a:pt x="1" y="53"/>
                </a:cubicBezTo>
                <a:cubicBezTo>
                  <a:pt x="1" y="53"/>
                  <a:pt x="2" y="54"/>
                  <a:pt x="2" y="54"/>
                </a:cubicBezTo>
                <a:cubicBezTo>
                  <a:pt x="3" y="54"/>
                  <a:pt x="6" y="55"/>
                  <a:pt x="8" y="55"/>
                </a:cubicBezTo>
                <a:cubicBezTo>
                  <a:pt x="8" y="57"/>
                  <a:pt x="8" y="58"/>
                  <a:pt x="8" y="59"/>
                </a:cubicBezTo>
                <a:cubicBezTo>
                  <a:pt x="5" y="60"/>
                  <a:pt x="2" y="60"/>
                  <a:pt x="2" y="60"/>
                </a:cubicBezTo>
                <a:cubicBezTo>
                  <a:pt x="1" y="60"/>
                  <a:pt x="1" y="60"/>
                  <a:pt x="0" y="61"/>
                </a:cubicBezTo>
                <a:cubicBezTo>
                  <a:pt x="0" y="61"/>
                  <a:pt x="0" y="61"/>
                  <a:pt x="0" y="62"/>
                </a:cubicBezTo>
                <a:cubicBezTo>
                  <a:pt x="0" y="63"/>
                  <a:pt x="0" y="63"/>
                  <a:pt x="0" y="63"/>
                </a:cubicBezTo>
                <a:cubicBezTo>
                  <a:pt x="1" y="64"/>
                  <a:pt x="1" y="64"/>
                  <a:pt x="2" y="64"/>
                </a:cubicBezTo>
                <a:cubicBezTo>
                  <a:pt x="2" y="64"/>
                  <a:pt x="5" y="64"/>
                  <a:pt x="8" y="65"/>
                </a:cubicBezTo>
                <a:cubicBezTo>
                  <a:pt x="8" y="66"/>
                  <a:pt x="8" y="67"/>
                  <a:pt x="8" y="69"/>
                </a:cubicBezTo>
                <a:cubicBezTo>
                  <a:pt x="6" y="69"/>
                  <a:pt x="3" y="70"/>
                  <a:pt x="2" y="70"/>
                </a:cubicBezTo>
                <a:cubicBezTo>
                  <a:pt x="2" y="71"/>
                  <a:pt x="1" y="71"/>
                  <a:pt x="1" y="71"/>
                </a:cubicBezTo>
                <a:cubicBezTo>
                  <a:pt x="1" y="72"/>
                  <a:pt x="1" y="72"/>
                  <a:pt x="1" y="73"/>
                </a:cubicBezTo>
                <a:cubicBezTo>
                  <a:pt x="1" y="73"/>
                  <a:pt x="1" y="74"/>
                  <a:pt x="1" y="74"/>
                </a:cubicBezTo>
                <a:cubicBezTo>
                  <a:pt x="2" y="74"/>
                  <a:pt x="2" y="75"/>
                  <a:pt x="3" y="75"/>
                </a:cubicBezTo>
                <a:cubicBezTo>
                  <a:pt x="3" y="75"/>
                  <a:pt x="6" y="74"/>
                  <a:pt x="9" y="74"/>
                </a:cubicBezTo>
                <a:cubicBezTo>
                  <a:pt x="9" y="75"/>
                  <a:pt x="10" y="77"/>
                  <a:pt x="10" y="78"/>
                </a:cubicBezTo>
                <a:cubicBezTo>
                  <a:pt x="8" y="79"/>
                  <a:pt x="5" y="80"/>
                  <a:pt x="4" y="81"/>
                </a:cubicBezTo>
                <a:cubicBezTo>
                  <a:pt x="4" y="81"/>
                  <a:pt x="4" y="81"/>
                  <a:pt x="3" y="82"/>
                </a:cubicBezTo>
                <a:cubicBezTo>
                  <a:pt x="3" y="82"/>
                  <a:pt x="3" y="83"/>
                  <a:pt x="3" y="83"/>
                </a:cubicBezTo>
                <a:cubicBezTo>
                  <a:pt x="4" y="84"/>
                  <a:pt x="4" y="84"/>
                  <a:pt x="4" y="84"/>
                </a:cubicBezTo>
                <a:cubicBezTo>
                  <a:pt x="5" y="85"/>
                  <a:pt x="5" y="85"/>
                  <a:pt x="6" y="85"/>
                </a:cubicBezTo>
                <a:cubicBezTo>
                  <a:pt x="6" y="84"/>
                  <a:pt x="9" y="84"/>
                  <a:pt x="12" y="83"/>
                </a:cubicBezTo>
                <a:cubicBezTo>
                  <a:pt x="12" y="84"/>
                  <a:pt x="13" y="85"/>
                  <a:pt x="14" y="87"/>
                </a:cubicBezTo>
                <a:cubicBezTo>
                  <a:pt x="11" y="88"/>
                  <a:pt x="9" y="90"/>
                  <a:pt x="9" y="90"/>
                </a:cubicBezTo>
                <a:cubicBezTo>
                  <a:pt x="8" y="90"/>
                  <a:pt x="8" y="91"/>
                  <a:pt x="8" y="91"/>
                </a:cubicBezTo>
                <a:cubicBezTo>
                  <a:pt x="8" y="92"/>
                  <a:pt x="8" y="92"/>
                  <a:pt x="8" y="93"/>
                </a:cubicBezTo>
                <a:cubicBezTo>
                  <a:pt x="8" y="93"/>
                  <a:pt x="9" y="94"/>
                  <a:pt x="9" y="94"/>
                </a:cubicBezTo>
                <a:cubicBezTo>
                  <a:pt x="10" y="94"/>
                  <a:pt x="10" y="94"/>
                  <a:pt x="11" y="94"/>
                </a:cubicBezTo>
                <a:cubicBezTo>
                  <a:pt x="11" y="94"/>
                  <a:pt x="14" y="92"/>
                  <a:pt x="16" y="91"/>
                </a:cubicBezTo>
                <a:cubicBezTo>
                  <a:pt x="17" y="92"/>
                  <a:pt x="18" y="93"/>
                  <a:pt x="19" y="94"/>
                </a:cubicBezTo>
                <a:cubicBezTo>
                  <a:pt x="17" y="96"/>
                  <a:pt x="15" y="99"/>
                  <a:pt x="14" y="99"/>
                </a:cubicBezTo>
                <a:cubicBezTo>
                  <a:pt x="14" y="99"/>
                  <a:pt x="14" y="100"/>
                  <a:pt x="14" y="100"/>
                </a:cubicBezTo>
                <a:cubicBezTo>
                  <a:pt x="14" y="101"/>
                  <a:pt x="14" y="101"/>
                  <a:pt x="14" y="102"/>
                </a:cubicBezTo>
                <a:cubicBezTo>
                  <a:pt x="14" y="102"/>
                  <a:pt x="15" y="102"/>
                  <a:pt x="15" y="103"/>
                </a:cubicBezTo>
                <a:cubicBezTo>
                  <a:pt x="16" y="103"/>
                  <a:pt x="16" y="103"/>
                  <a:pt x="17" y="102"/>
                </a:cubicBezTo>
                <a:cubicBezTo>
                  <a:pt x="17" y="102"/>
                  <a:pt x="20" y="100"/>
                  <a:pt x="22" y="99"/>
                </a:cubicBezTo>
                <a:cubicBezTo>
                  <a:pt x="23" y="100"/>
                  <a:pt x="24" y="100"/>
                  <a:pt x="25" y="101"/>
                </a:cubicBezTo>
                <a:cubicBezTo>
                  <a:pt x="23" y="104"/>
                  <a:pt x="22" y="106"/>
                  <a:pt x="21" y="107"/>
                </a:cubicBezTo>
                <a:cubicBezTo>
                  <a:pt x="21" y="107"/>
                  <a:pt x="21" y="108"/>
                  <a:pt x="21" y="108"/>
                </a:cubicBezTo>
                <a:cubicBezTo>
                  <a:pt x="21" y="109"/>
                  <a:pt x="21" y="109"/>
                  <a:pt x="22" y="109"/>
                </a:cubicBezTo>
                <a:cubicBezTo>
                  <a:pt x="22" y="110"/>
                  <a:pt x="23" y="110"/>
                  <a:pt x="23" y="110"/>
                </a:cubicBezTo>
                <a:cubicBezTo>
                  <a:pt x="24" y="110"/>
                  <a:pt x="24" y="110"/>
                  <a:pt x="25" y="109"/>
                </a:cubicBezTo>
                <a:cubicBezTo>
                  <a:pt x="25" y="109"/>
                  <a:pt x="27" y="107"/>
                  <a:pt x="29" y="105"/>
                </a:cubicBezTo>
                <a:cubicBezTo>
                  <a:pt x="30" y="106"/>
                  <a:pt x="31" y="106"/>
                  <a:pt x="32" y="107"/>
                </a:cubicBezTo>
                <a:cubicBezTo>
                  <a:pt x="31" y="110"/>
                  <a:pt x="30" y="112"/>
                  <a:pt x="30" y="113"/>
                </a:cubicBezTo>
                <a:cubicBezTo>
                  <a:pt x="29" y="113"/>
                  <a:pt x="29" y="114"/>
                  <a:pt x="30" y="114"/>
                </a:cubicBezTo>
                <a:cubicBezTo>
                  <a:pt x="30" y="115"/>
                  <a:pt x="30" y="115"/>
                  <a:pt x="31" y="116"/>
                </a:cubicBezTo>
                <a:cubicBezTo>
                  <a:pt x="31" y="116"/>
                  <a:pt x="32" y="116"/>
                  <a:pt x="32" y="116"/>
                </a:cubicBezTo>
                <a:cubicBezTo>
                  <a:pt x="33" y="116"/>
                  <a:pt x="33" y="115"/>
                  <a:pt x="33" y="115"/>
                </a:cubicBezTo>
                <a:cubicBezTo>
                  <a:pt x="34" y="115"/>
                  <a:pt x="35" y="112"/>
                  <a:pt x="37" y="110"/>
                </a:cubicBezTo>
                <a:cubicBezTo>
                  <a:pt x="38" y="111"/>
                  <a:pt x="39" y="111"/>
                  <a:pt x="41" y="112"/>
                </a:cubicBezTo>
                <a:cubicBezTo>
                  <a:pt x="40" y="114"/>
                  <a:pt x="39" y="117"/>
                  <a:pt x="39" y="118"/>
                </a:cubicBezTo>
                <a:cubicBezTo>
                  <a:pt x="39" y="118"/>
                  <a:pt x="39" y="119"/>
                  <a:pt x="39" y="119"/>
                </a:cubicBezTo>
                <a:cubicBezTo>
                  <a:pt x="39" y="120"/>
                  <a:pt x="40" y="120"/>
                  <a:pt x="40" y="120"/>
                </a:cubicBezTo>
                <a:cubicBezTo>
                  <a:pt x="41" y="120"/>
                  <a:pt x="41" y="120"/>
                  <a:pt x="42" y="120"/>
                </a:cubicBezTo>
                <a:cubicBezTo>
                  <a:pt x="42" y="120"/>
                  <a:pt x="43" y="120"/>
                  <a:pt x="43" y="119"/>
                </a:cubicBezTo>
                <a:cubicBezTo>
                  <a:pt x="43" y="119"/>
                  <a:pt x="44" y="116"/>
                  <a:pt x="46" y="113"/>
                </a:cubicBezTo>
                <a:cubicBezTo>
                  <a:pt x="47" y="114"/>
                  <a:pt x="48" y="114"/>
                  <a:pt x="49" y="114"/>
                </a:cubicBezTo>
                <a:cubicBezTo>
                  <a:pt x="49" y="117"/>
                  <a:pt x="49" y="120"/>
                  <a:pt x="49" y="121"/>
                </a:cubicBezTo>
                <a:cubicBezTo>
                  <a:pt x="49" y="121"/>
                  <a:pt x="49" y="122"/>
                  <a:pt x="49" y="122"/>
                </a:cubicBezTo>
                <a:cubicBezTo>
                  <a:pt x="50" y="123"/>
                  <a:pt x="50" y="123"/>
                  <a:pt x="51" y="123"/>
                </a:cubicBezTo>
                <a:cubicBezTo>
                  <a:pt x="51" y="123"/>
                  <a:pt x="52" y="123"/>
                  <a:pt x="52" y="123"/>
                </a:cubicBezTo>
                <a:cubicBezTo>
                  <a:pt x="53" y="122"/>
                  <a:pt x="53" y="122"/>
                  <a:pt x="53" y="121"/>
                </a:cubicBezTo>
                <a:cubicBezTo>
                  <a:pt x="53" y="121"/>
                  <a:pt x="54" y="118"/>
                  <a:pt x="55" y="115"/>
                </a:cubicBezTo>
                <a:cubicBezTo>
                  <a:pt x="56" y="116"/>
                  <a:pt x="57" y="116"/>
                  <a:pt x="59" y="116"/>
                </a:cubicBezTo>
                <a:cubicBezTo>
                  <a:pt x="59" y="118"/>
                  <a:pt x="59" y="121"/>
                  <a:pt x="59" y="122"/>
                </a:cubicBezTo>
                <a:cubicBezTo>
                  <a:pt x="59" y="123"/>
                  <a:pt x="60" y="123"/>
                  <a:pt x="60" y="123"/>
                </a:cubicBezTo>
                <a:cubicBezTo>
                  <a:pt x="60" y="124"/>
                  <a:pt x="61" y="124"/>
                  <a:pt x="61" y="124"/>
                </a:cubicBezTo>
                <a:cubicBezTo>
                  <a:pt x="62" y="124"/>
                  <a:pt x="62" y="124"/>
                  <a:pt x="63" y="123"/>
                </a:cubicBezTo>
                <a:cubicBezTo>
                  <a:pt x="63" y="123"/>
                  <a:pt x="64" y="123"/>
                  <a:pt x="64" y="122"/>
                </a:cubicBezTo>
                <a:cubicBezTo>
                  <a:pt x="64" y="121"/>
                  <a:pt x="64" y="118"/>
                  <a:pt x="64" y="116"/>
                </a:cubicBezTo>
                <a:cubicBezTo>
                  <a:pt x="65" y="116"/>
                  <a:pt x="67" y="116"/>
                  <a:pt x="68" y="115"/>
                </a:cubicBezTo>
                <a:cubicBezTo>
                  <a:pt x="69" y="118"/>
                  <a:pt x="70" y="121"/>
                  <a:pt x="70" y="121"/>
                </a:cubicBezTo>
                <a:cubicBezTo>
                  <a:pt x="70" y="122"/>
                  <a:pt x="70" y="122"/>
                  <a:pt x="71" y="123"/>
                </a:cubicBezTo>
                <a:cubicBezTo>
                  <a:pt x="71" y="123"/>
                  <a:pt x="72" y="123"/>
                  <a:pt x="72" y="123"/>
                </a:cubicBezTo>
                <a:cubicBezTo>
                  <a:pt x="73" y="123"/>
                  <a:pt x="73" y="123"/>
                  <a:pt x="73" y="122"/>
                </a:cubicBezTo>
                <a:cubicBezTo>
                  <a:pt x="74" y="122"/>
                  <a:pt x="74" y="121"/>
                  <a:pt x="74" y="121"/>
                </a:cubicBezTo>
                <a:cubicBezTo>
                  <a:pt x="74" y="120"/>
                  <a:pt x="74" y="117"/>
                  <a:pt x="73" y="114"/>
                </a:cubicBezTo>
                <a:cubicBezTo>
                  <a:pt x="75" y="114"/>
                  <a:pt x="76" y="114"/>
                  <a:pt x="77" y="113"/>
                </a:cubicBezTo>
                <a:cubicBezTo>
                  <a:pt x="78" y="116"/>
                  <a:pt x="80" y="119"/>
                  <a:pt x="80" y="119"/>
                </a:cubicBezTo>
                <a:cubicBezTo>
                  <a:pt x="80" y="120"/>
                  <a:pt x="81" y="120"/>
                  <a:pt x="81" y="120"/>
                </a:cubicBezTo>
                <a:cubicBezTo>
                  <a:pt x="81" y="120"/>
                  <a:pt x="82" y="120"/>
                  <a:pt x="83" y="120"/>
                </a:cubicBezTo>
                <a:cubicBezTo>
                  <a:pt x="83" y="120"/>
                  <a:pt x="83" y="120"/>
                  <a:pt x="84" y="119"/>
                </a:cubicBezTo>
                <a:cubicBezTo>
                  <a:pt x="84" y="119"/>
                  <a:pt x="84" y="118"/>
                  <a:pt x="84" y="118"/>
                </a:cubicBezTo>
                <a:cubicBezTo>
                  <a:pt x="84" y="117"/>
                  <a:pt x="83" y="114"/>
                  <a:pt x="82" y="112"/>
                </a:cubicBezTo>
                <a:cubicBezTo>
                  <a:pt x="84" y="111"/>
                  <a:pt x="85" y="111"/>
                  <a:pt x="86" y="110"/>
                </a:cubicBezTo>
                <a:cubicBezTo>
                  <a:pt x="87" y="112"/>
                  <a:pt x="89" y="115"/>
                  <a:pt x="89" y="115"/>
                </a:cubicBezTo>
                <a:cubicBezTo>
                  <a:pt x="90" y="115"/>
                  <a:pt x="90" y="116"/>
                  <a:pt x="91" y="116"/>
                </a:cubicBezTo>
                <a:cubicBezTo>
                  <a:pt x="91" y="116"/>
                  <a:pt x="92" y="116"/>
                  <a:pt x="92" y="116"/>
                </a:cubicBezTo>
                <a:cubicBezTo>
                  <a:pt x="93" y="115"/>
                  <a:pt x="93" y="115"/>
                  <a:pt x="93" y="114"/>
                </a:cubicBezTo>
                <a:cubicBezTo>
                  <a:pt x="93" y="114"/>
                  <a:pt x="93" y="113"/>
                  <a:pt x="93" y="113"/>
                </a:cubicBezTo>
                <a:cubicBezTo>
                  <a:pt x="93" y="112"/>
                  <a:pt x="92" y="110"/>
                  <a:pt x="91" y="107"/>
                </a:cubicBezTo>
                <a:cubicBezTo>
                  <a:pt x="92" y="106"/>
                  <a:pt x="93" y="106"/>
                  <a:pt x="94" y="105"/>
                </a:cubicBezTo>
                <a:cubicBezTo>
                  <a:pt x="96" y="107"/>
                  <a:pt x="98" y="109"/>
                  <a:pt x="98" y="109"/>
                </a:cubicBezTo>
                <a:cubicBezTo>
                  <a:pt x="99" y="110"/>
                  <a:pt x="99" y="110"/>
                  <a:pt x="100" y="110"/>
                </a:cubicBezTo>
                <a:cubicBezTo>
                  <a:pt x="100" y="110"/>
                  <a:pt x="101" y="110"/>
                  <a:pt x="101" y="109"/>
                </a:cubicBezTo>
                <a:cubicBezTo>
                  <a:pt x="101" y="109"/>
                  <a:pt x="102" y="109"/>
                  <a:pt x="102" y="108"/>
                </a:cubicBezTo>
                <a:cubicBezTo>
                  <a:pt x="102" y="108"/>
                  <a:pt x="102" y="107"/>
                  <a:pt x="101" y="107"/>
                </a:cubicBezTo>
                <a:cubicBezTo>
                  <a:pt x="101" y="106"/>
                  <a:pt x="99" y="104"/>
                  <a:pt x="98" y="101"/>
                </a:cubicBezTo>
                <a:cubicBezTo>
                  <a:pt x="99" y="100"/>
                  <a:pt x="100" y="100"/>
                  <a:pt x="101" y="99"/>
                </a:cubicBezTo>
                <a:cubicBezTo>
                  <a:pt x="103" y="100"/>
                  <a:pt x="105" y="102"/>
                  <a:pt x="106" y="102"/>
                </a:cubicBezTo>
                <a:cubicBezTo>
                  <a:pt x="106" y="103"/>
                  <a:pt x="107" y="103"/>
                  <a:pt x="107" y="103"/>
                </a:cubicBezTo>
                <a:cubicBezTo>
                  <a:pt x="108" y="102"/>
                  <a:pt x="108" y="102"/>
                  <a:pt x="109" y="102"/>
                </a:cubicBezTo>
                <a:cubicBezTo>
                  <a:pt x="109" y="101"/>
                  <a:pt x="109" y="101"/>
                  <a:pt x="109" y="100"/>
                </a:cubicBezTo>
                <a:cubicBezTo>
                  <a:pt x="109" y="100"/>
                  <a:pt x="109" y="99"/>
                  <a:pt x="109" y="99"/>
                </a:cubicBezTo>
                <a:cubicBezTo>
                  <a:pt x="108" y="99"/>
                  <a:pt x="106" y="96"/>
                  <a:pt x="104" y="94"/>
                </a:cubicBezTo>
                <a:cubicBezTo>
                  <a:pt x="105" y="93"/>
                  <a:pt x="106" y="92"/>
                  <a:pt x="106" y="91"/>
                </a:cubicBezTo>
                <a:cubicBezTo>
                  <a:pt x="109" y="92"/>
                  <a:pt x="112" y="94"/>
                  <a:pt x="112" y="94"/>
                </a:cubicBezTo>
                <a:cubicBezTo>
                  <a:pt x="113" y="94"/>
                  <a:pt x="113" y="94"/>
                  <a:pt x="114" y="94"/>
                </a:cubicBezTo>
                <a:cubicBezTo>
                  <a:pt x="114" y="94"/>
                  <a:pt x="115" y="93"/>
                  <a:pt x="115" y="93"/>
                </a:cubicBezTo>
                <a:cubicBezTo>
                  <a:pt x="115" y="92"/>
                  <a:pt x="115" y="92"/>
                  <a:pt x="115" y="91"/>
                </a:cubicBezTo>
                <a:cubicBezTo>
                  <a:pt x="115" y="91"/>
                  <a:pt x="115" y="91"/>
                  <a:pt x="114" y="90"/>
                </a:cubicBezTo>
                <a:cubicBezTo>
                  <a:pt x="114" y="90"/>
                  <a:pt x="111" y="88"/>
                  <a:pt x="109" y="87"/>
                </a:cubicBezTo>
                <a:cubicBezTo>
                  <a:pt x="110" y="85"/>
                  <a:pt x="110" y="84"/>
                  <a:pt x="111" y="83"/>
                </a:cubicBezTo>
                <a:cubicBezTo>
                  <a:pt x="113" y="84"/>
                  <a:pt x="116" y="84"/>
                  <a:pt x="117" y="85"/>
                </a:cubicBezTo>
                <a:cubicBezTo>
                  <a:pt x="117" y="85"/>
                  <a:pt x="118" y="85"/>
                  <a:pt x="118" y="84"/>
                </a:cubicBezTo>
                <a:cubicBezTo>
                  <a:pt x="119" y="84"/>
                  <a:pt x="119" y="84"/>
                  <a:pt x="119" y="83"/>
                </a:cubicBezTo>
                <a:cubicBezTo>
                  <a:pt x="120" y="83"/>
                  <a:pt x="120" y="82"/>
                  <a:pt x="119" y="82"/>
                </a:cubicBezTo>
                <a:cubicBezTo>
                  <a:pt x="119" y="81"/>
                  <a:pt x="119" y="81"/>
                  <a:pt x="118" y="81"/>
                </a:cubicBezTo>
                <a:cubicBezTo>
                  <a:pt x="118" y="80"/>
                  <a:pt x="115" y="79"/>
                  <a:pt x="113" y="78"/>
                </a:cubicBezTo>
                <a:cubicBezTo>
                  <a:pt x="113" y="77"/>
                  <a:pt x="113" y="75"/>
                  <a:pt x="114" y="74"/>
                </a:cubicBezTo>
                <a:cubicBezTo>
                  <a:pt x="116" y="74"/>
                  <a:pt x="119" y="75"/>
                  <a:pt x="120" y="75"/>
                </a:cubicBezTo>
                <a:cubicBezTo>
                  <a:pt x="120" y="75"/>
                  <a:pt x="121" y="74"/>
                  <a:pt x="121" y="74"/>
                </a:cubicBezTo>
                <a:cubicBezTo>
                  <a:pt x="122" y="74"/>
                  <a:pt x="122" y="73"/>
                  <a:pt x="122" y="73"/>
                </a:cubicBezTo>
                <a:cubicBezTo>
                  <a:pt x="122" y="72"/>
                  <a:pt x="122" y="72"/>
                  <a:pt x="122" y="71"/>
                </a:cubicBezTo>
                <a:cubicBezTo>
                  <a:pt x="122" y="71"/>
                  <a:pt x="121" y="71"/>
                  <a:pt x="121" y="70"/>
                </a:cubicBezTo>
                <a:cubicBezTo>
                  <a:pt x="120" y="70"/>
                  <a:pt x="117" y="69"/>
                  <a:pt x="115" y="69"/>
                </a:cubicBezTo>
                <a:cubicBezTo>
                  <a:pt x="115" y="67"/>
                  <a:pt x="115" y="66"/>
                  <a:pt x="115" y="65"/>
                </a:cubicBezTo>
                <a:cubicBezTo>
                  <a:pt x="118" y="64"/>
                  <a:pt x="121" y="64"/>
                  <a:pt x="121" y="64"/>
                </a:cubicBezTo>
                <a:close/>
                <a:moveTo>
                  <a:pt x="61" y="111"/>
                </a:moveTo>
                <a:cubicBezTo>
                  <a:pt x="61" y="111"/>
                  <a:pt x="61" y="111"/>
                  <a:pt x="61" y="111"/>
                </a:cubicBezTo>
                <a:cubicBezTo>
                  <a:pt x="61" y="111"/>
                  <a:pt x="61" y="111"/>
                  <a:pt x="61" y="111"/>
                </a:cubicBezTo>
                <a:cubicBezTo>
                  <a:pt x="61" y="111"/>
                  <a:pt x="61" y="111"/>
                  <a:pt x="61" y="111"/>
                </a:cubicBezTo>
                <a:close/>
                <a:moveTo>
                  <a:pt x="45" y="108"/>
                </a:moveTo>
                <a:cubicBezTo>
                  <a:pt x="45" y="108"/>
                  <a:pt x="45" y="108"/>
                  <a:pt x="44" y="108"/>
                </a:cubicBezTo>
                <a:cubicBezTo>
                  <a:pt x="44" y="108"/>
                  <a:pt x="44" y="108"/>
                  <a:pt x="45" y="108"/>
                </a:cubicBezTo>
                <a:cubicBezTo>
                  <a:pt x="45" y="108"/>
                  <a:pt x="45" y="108"/>
                  <a:pt x="45" y="108"/>
                </a:cubicBezTo>
                <a:close/>
                <a:moveTo>
                  <a:pt x="31" y="100"/>
                </a:moveTo>
                <a:cubicBezTo>
                  <a:pt x="30" y="100"/>
                  <a:pt x="30" y="99"/>
                  <a:pt x="29" y="99"/>
                </a:cubicBezTo>
                <a:cubicBezTo>
                  <a:pt x="30" y="99"/>
                  <a:pt x="30" y="99"/>
                  <a:pt x="30" y="100"/>
                </a:cubicBezTo>
                <a:cubicBezTo>
                  <a:pt x="30" y="100"/>
                  <a:pt x="30" y="100"/>
                  <a:pt x="31" y="100"/>
                </a:cubicBezTo>
                <a:close/>
                <a:moveTo>
                  <a:pt x="20" y="87"/>
                </a:moveTo>
                <a:cubicBezTo>
                  <a:pt x="19" y="87"/>
                  <a:pt x="19" y="86"/>
                  <a:pt x="19" y="86"/>
                </a:cubicBezTo>
                <a:cubicBezTo>
                  <a:pt x="19" y="86"/>
                  <a:pt x="19" y="86"/>
                  <a:pt x="19" y="87"/>
                </a:cubicBezTo>
                <a:cubicBezTo>
                  <a:pt x="19" y="87"/>
                  <a:pt x="19" y="87"/>
                  <a:pt x="20" y="87"/>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31" name="Freeform 19"/>
          <p:cNvSpPr>
            <a:spLocks noEditPoints="1"/>
          </p:cNvSpPr>
          <p:nvPr/>
        </p:nvSpPr>
        <p:spPr bwMode="auto">
          <a:xfrm>
            <a:off x="758332" y="926815"/>
            <a:ext cx="425321" cy="423203"/>
          </a:xfrm>
          <a:custGeom>
            <a:avLst/>
            <a:gdLst>
              <a:gd name="T0" fmla="*/ 86 w 90"/>
              <a:gd name="T1" fmla="*/ 42 h 90"/>
              <a:gd name="T2" fmla="*/ 86 w 90"/>
              <a:gd name="T3" fmla="*/ 38 h 90"/>
              <a:gd name="T4" fmla="*/ 85 w 90"/>
              <a:gd name="T5" fmla="*/ 34 h 90"/>
              <a:gd name="T6" fmla="*/ 83 w 90"/>
              <a:gd name="T7" fmla="*/ 30 h 90"/>
              <a:gd name="T8" fmla="*/ 81 w 90"/>
              <a:gd name="T9" fmla="*/ 26 h 90"/>
              <a:gd name="T10" fmla="*/ 79 w 90"/>
              <a:gd name="T11" fmla="*/ 22 h 90"/>
              <a:gd name="T12" fmla="*/ 77 w 90"/>
              <a:gd name="T13" fmla="*/ 19 h 90"/>
              <a:gd name="T14" fmla="*/ 74 w 90"/>
              <a:gd name="T15" fmla="*/ 16 h 90"/>
              <a:gd name="T16" fmla="*/ 70 w 90"/>
              <a:gd name="T17" fmla="*/ 13 h 90"/>
              <a:gd name="T18" fmla="*/ 67 w 90"/>
              <a:gd name="T19" fmla="*/ 10 h 90"/>
              <a:gd name="T20" fmla="*/ 63 w 90"/>
              <a:gd name="T21" fmla="*/ 8 h 90"/>
              <a:gd name="T22" fmla="*/ 59 w 90"/>
              <a:gd name="T23" fmla="*/ 6 h 90"/>
              <a:gd name="T24" fmla="*/ 55 w 90"/>
              <a:gd name="T25" fmla="*/ 5 h 90"/>
              <a:gd name="T26" fmla="*/ 51 w 90"/>
              <a:gd name="T27" fmla="*/ 4 h 90"/>
              <a:gd name="T28" fmla="*/ 46 w 90"/>
              <a:gd name="T29" fmla="*/ 4 h 90"/>
              <a:gd name="T30" fmla="*/ 42 w 90"/>
              <a:gd name="T31" fmla="*/ 4 h 90"/>
              <a:gd name="T32" fmla="*/ 38 w 90"/>
              <a:gd name="T33" fmla="*/ 5 h 90"/>
              <a:gd name="T34" fmla="*/ 34 w 90"/>
              <a:gd name="T35" fmla="*/ 6 h 90"/>
              <a:gd name="T36" fmla="*/ 30 w 90"/>
              <a:gd name="T37" fmla="*/ 7 h 90"/>
              <a:gd name="T38" fmla="*/ 26 w 90"/>
              <a:gd name="T39" fmla="*/ 9 h 90"/>
              <a:gd name="T40" fmla="*/ 22 w 90"/>
              <a:gd name="T41" fmla="*/ 11 h 90"/>
              <a:gd name="T42" fmla="*/ 19 w 90"/>
              <a:gd name="T43" fmla="*/ 14 h 90"/>
              <a:gd name="T44" fmla="*/ 15 w 90"/>
              <a:gd name="T45" fmla="*/ 17 h 90"/>
              <a:gd name="T46" fmla="*/ 13 w 90"/>
              <a:gd name="T47" fmla="*/ 20 h 90"/>
              <a:gd name="T48" fmla="*/ 10 w 90"/>
              <a:gd name="T49" fmla="*/ 24 h 90"/>
              <a:gd name="T50" fmla="*/ 8 w 90"/>
              <a:gd name="T51" fmla="*/ 27 h 90"/>
              <a:gd name="T52" fmla="*/ 6 w 90"/>
              <a:gd name="T53" fmla="*/ 31 h 90"/>
              <a:gd name="T54" fmla="*/ 5 w 90"/>
              <a:gd name="T55" fmla="*/ 36 h 90"/>
              <a:gd name="T56" fmla="*/ 4 w 90"/>
              <a:gd name="T57" fmla="*/ 40 h 90"/>
              <a:gd name="T58" fmla="*/ 4 w 90"/>
              <a:gd name="T59" fmla="*/ 44 h 90"/>
              <a:gd name="T60" fmla="*/ 4 w 90"/>
              <a:gd name="T61" fmla="*/ 48 h 90"/>
              <a:gd name="T62" fmla="*/ 5 w 90"/>
              <a:gd name="T63" fmla="*/ 53 h 90"/>
              <a:gd name="T64" fmla="*/ 6 w 90"/>
              <a:gd name="T65" fmla="*/ 57 h 90"/>
              <a:gd name="T66" fmla="*/ 7 w 90"/>
              <a:gd name="T67" fmla="*/ 61 h 90"/>
              <a:gd name="T68" fmla="*/ 9 w 90"/>
              <a:gd name="T69" fmla="*/ 65 h 90"/>
              <a:gd name="T70" fmla="*/ 11 w 90"/>
              <a:gd name="T71" fmla="*/ 69 h 90"/>
              <a:gd name="T72" fmla="*/ 14 w 90"/>
              <a:gd name="T73" fmla="*/ 72 h 90"/>
              <a:gd name="T74" fmla="*/ 17 w 90"/>
              <a:gd name="T75" fmla="*/ 75 h 90"/>
              <a:gd name="T76" fmla="*/ 20 w 90"/>
              <a:gd name="T77" fmla="*/ 78 h 90"/>
              <a:gd name="T78" fmla="*/ 24 w 90"/>
              <a:gd name="T79" fmla="*/ 80 h 90"/>
              <a:gd name="T80" fmla="*/ 27 w 90"/>
              <a:gd name="T81" fmla="*/ 83 h 90"/>
              <a:gd name="T82" fmla="*/ 31 w 90"/>
              <a:gd name="T83" fmla="*/ 84 h 90"/>
              <a:gd name="T84" fmla="*/ 35 w 90"/>
              <a:gd name="T85" fmla="*/ 85 h 90"/>
              <a:gd name="T86" fmla="*/ 40 w 90"/>
              <a:gd name="T87" fmla="*/ 86 h 90"/>
              <a:gd name="T88" fmla="*/ 44 w 90"/>
              <a:gd name="T89" fmla="*/ 87 h 90"/>
              <a:gd name="T90" fmla="*/ 48 w 90"/>
              <a:gd name="T91" fmla="*/ 87 h 90"/>
              <a:gd name="T92" fmla="*/ 53 w 90"/>
              <a:gd name="T93" fmla="*/ 86 h 90"/>
              <a:gd name="T94" fmla="*/ 57 w 90"/>
              <a:gd name="T95" fmla="*/ 85 h 90"/>
              <a:gd name="T96" fmla="*/ 61 w 90"/>
              <a:gd name="T97" fmla="*/ 84 h 90"/>
              <a:gd name="T98" fmla="*/ 65 w 90"/>
              <a:gd name="T99" fmla="*/ 82 h 90"/>
              <a:gd name="T100" fmla="*/ 68 w 90"/>
              <a:gd name="T101" fmla="*/ 79 h 90"/>
              <a:gd name="T102" fmla="*/ 72 w 90"/>
              <a:gd name="T103" fmla="*/ 77 h 90"/>
              <a:gd name="T104" fmla="*/ 75 w 90"/>
              <a:gd name="T105" fmla="*/ 74 h 90"/>
              <a:gd name="T106" fmla="*/ 78 w 90"/>
              <a:gd name="T107" fmla="*/ 71 h 90"/>
              <a:gd name="T108" fmla="*/ 80 w 90"/>
              <a:gd name="T109" fmla="*/ 67 h 90"/>
              <a:gd name="T110" fmla="*/ 82 w 90"/>
              <a:gd name="T111" fmla="*/ 63 h 90"/>
              <a:gd name="T112" fmla="*/ 84 w 90"/>
              <a:gd name="T113" fmla="*/ 59 h 90"/>
              <a:gd name="T114" fmla="*/ 85 w 90"/>
              <a:gd name="T115" fmla="*/ 55 h 90"/>
              <a:gd name="T116" fmla="*/ 86 w 90"/>
              <a:gd name="T117" fmla="*/ 51 h 90"/>
              <a:gd name="T118" fmla="*/ 86 w 90"/>
              <a:gd name="T119"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 h="90">
                <a:moveTo>
                  <a:pt x="89" y="46"/>
                </a:moveTo>
                <a:cubicBezTo>
                  <a:pt x="89" y="46"/>
                  <a:pt x="90" y="46"/>
                  <a:pt x="90" y="46"/>
                </a:cubicBezTo>
                <a:cubicBezTo>
                  <a:pt x="90" y="46"/>
                  <a:pt x="90" y="46"/>
                  <a:pt x="90" y="45"/>
                </a:cubicBezTo>
                <a:cubicBezTo>
                  <a:pt x="90" y="45"/>
                  <a:pt x="90" y="45"/>
                  <a:pt x="90" y="45"/>
                </a:cubicBezTo>
                <a:cubicBezTo>
                  <a:pt x="90" y="45"/>
                  <a:pt x="89" y="44"/>
                  <a:pt x="89" y="44"/>
                </a:cubicBezTo>
                <a:cubicBezTo>
                  <a:pt x="89" y="44"/>
                  <a:pt x="88" y="44"/>
                  <a:pt x="86" y="44"/>
                </a:cubicBezTo>
                <a:cubicBezTo>
                  <a:pt x="86" y="44"/>
                  <a:pt x="86" y="43"/>
                  <a:pt x="86" y="42"/>
                </a:cubicBezTo>
                <a:cubicBezTo>
                  <a:pt x="87" y="42"/>
                  <a:pt x="89" y="42"/>
                  <a:pt x="89" y="42"/>
                </a:cubicBezTo>
                <a:cubicBezTo>
                  <a:pt x="89" y="42"/>
                  <a:pt x="89" y="41"/>
                  <a:pt x="90" y="41"/>
                </a:cubicBezTo>
                <a:cubicBezTo>
                  <a:pt x="90" y="41"/>
                  <a:pt x="90" y="41"/>
                  <a:pt x="90" y="41"/>
                </a:cubicBezTo>
                <a:cubicBezTo>
                  <a:pt x="90" y="40"/>
                  <a:pt x="90" y="40"/>
                  <a:pt x="89" y="40"/>
                </a:cubicBezTo>
                <a:cubicBezTo>
                  <a:pt x="89" y="40"/>
                  <a:pt x="89" y="40"/>
                  <a:pt x="89" y="40"/>
                </a:cubicBezTo>
                <a:cubicBezTo>
                  <a:pt x="89" y="40"/>
                  <a:pt x="87" y="40"/>
                  <a:pt x="86" y="40"/>
                </a:cubicBezTo>
                <a:cubicBezTo>
                  <a:pt x="86" y="39"/>
                  <a:pt x="86" y="39"/>
                  <a:pt x="86" y="38"/>
                </a:cubicBezTo>
                <a:cubicBezTo>
                  <a:pt x="87" y="38"/>
                  <a:pt x="88" y="37"/>
                  <a:pt x="88" y="37"/>
                </a:cubicBezTo>
                <a:cubicBezTo>
                  <a:pt x="89" y="37"/>
                  <a:pt x="89" y="37"/>
                  <a:pt x="89" y="37"/>
                </a:cubicBezTo>
                <a:cubicBezTo>
                  <a:pt x="89" y="36"/>
                  <a:pt x="89" y="36"/>
                  <a:pt x="89" y="36"/>
                </a:cubicBezTo>
                <a:cubicBezTo>
                  <a:pt x="89" y="36"/>
                  <a:pt x="89" y="36"/>
                  <a:pt x="89" y="35"/>
                </a:cubicBezTo>
                <a:cubicBezTo>
                  <a:pt x="88" y="35"/>
                  <a:pt x="88" y="35"/>
                  <a:pt x="88" y="35"/>
                </a:cubicBezTo>
                <a:cubicBezTo>
                  <a:pt x="88" y="35"/>
                  <a:pt x="86" y="35"/>
                  <a:pt x="85" y="36"/>
                </a:cubicBezTo>
                <a:cubicBezTo>
                  <a:pt x="85" y="35"/>
                  <a:pt x="85" y="34"/>
                  <a:pt x="85" y="34"/>
                </a:cubicBezTo>
                <a:cubicBezTo>
                  <a:pt x="86" y="33"/>
                  <a:pt x="87" y="33"/>
                  <a:pt x="87" y="33"/>
                </a:cubicBezTo>
                <a:cubicBezTo>
                  <a:pt x="87" y="33"/>
                  <a:pt x="88" y="32"/>
                  <a:pt x="88" y="32"/>
                </a:cubicBezTo>
                <a:cubicBezTo>
                  <a:pt x="88" y="32"/>
                  <a:pt x="88" y="32"/>
                  <a:pt x="88" y="32"/>
                </a:cubicBezTo>
                <a:cubicBezTo>
                  <a:pt x="88" y="31"/>
                  <a:pt x="87" y="31"/>
                  <a:pt x="87" y="31"/>
                </a:cubicBezTo>
                <a:cubicBezTo>
                  <a:pt x="87" y="31"/>
                  <a:pt x="87" y="31"/>
                  <a:pt x="87" y="31"/>
                </a:cubicBezTo>
                <a:cubicBezTo>
                  <a:pt x="86" y="31"/>
                  <a:pt x="85" y="31"/>
                  <a:pt x="84" y="31"/>
                </a:cubicBezTo>
                <a:cubicBezTo>
                  <a:pt x="84" y="31"/>
                  <a:pt x="83" y="30"/>
                  <a:pt x="83" y="30"/>
                </a:cubicBezTo>
                <a:cubicBezTo>
                  <a:pt x="84" y="29"/>
                  <a:pt x="85" y="28"/>
                  <a:pt x="86" y="28"/>
                </a:cubicBezTo>
                <a:cubicBezTo>
                  <a:pt x="86" y="28"/>
                  <a:pt x="86" y="28"/>
                  <a:pt x="86" y="28"/>
                </a:cubicBezTo>
                <a:cubicBezTo>
                  <a:pt x="86" y="28"/>
                  <a:pt x="86" y="27"/>
                  <a:pt x="86" y="27"/>
                </a:cubicBezTo>
                <a:cubicBezTo>
                  <a:pt x="86" y="27"/>
                  <a:pt x="86" y="27"/>
                  <a:pt x="86" y="27"/>
                </a:cubicBezTo>
                <a:cubicBezTo>
                  <a:pt x="85" y="26"/>
                  <a:pt x="85" y="26"/>
                  <a:pt x="85" y="26"/>
                </a:cubicBezTo>
                <a:cubicBezTo>
                  <a:pt x="85" y="27"/>
                  <a:pt x="83" y="27"/>
                  <a:pt x="82" y="27"/>
                </a:cubicBezTo>
                <a:cubicBezTo>
                  <a:pt x="82" y="27"/>
                  <a:pt x="82" y="26"/>
                  <a:pt x="81" y="26"/>
                </a:cubicBezTo>
                <a:cubicBezTo>
                  <a:pt x="82" y="25"/>
                  <a:pt x="83" y="24"/>
                  <a:pt x="84" y="24"/>
                </a:cubicBezTo>
                <a:cubicBezTo>
                  <a:pt x="84" y="24"/>
                  <a:pt x="84" y="24"/>
                  <a:pt x="84" y="24"/>
                </a:cubicBezTo>
                <a:cubicBezTo>
                  <a:pt x="84" y="23"/>
                  <a:pt x="84" y="23"/>
                  <a:pt x="84" y="23"/>
                </a:cubicBezTo>
                <a:cubicBezTo>
                  <a:pt x="84" y="23"/>
                  <a:pt x="84" y="22"/>
                  <a:pt x="83" y="22"/>
                </a:cubicBezTo>
                <a:cubicBezTo>
                  <a:pt x="83" y="22"/>
                  <a:pt x="83" y="22"/>
                  <a:pt x="83" y="22"/>
                </a:cubicBezTo>
                <a:cubicBezTo>
                  <a:pt x="82" y="23"/>
                  <a:pt x="81" y="23"/>
                  <a:pt x="80" y="24"/>
                </a:cubicBezTo>
                <a:cubicBezTo>
                  <a:pt x="80" y="23"/>
                  <a:pt x="80" y="23"/>
                  <a:pt x="79" y="22"/>
                </a:cubicBezTo>
                <a:cubicBezTo>
                  <a:pt x="80" y="21"/>
                  <a:pt x="81" y="20"/>
                  <a:pt x="81" y="20"/>
                </a:cubicBezTo>
                <a:cubicBezTo>
                  <a:pt x="81" y="20"/>
                  <a:pt x="82" y="20"/>
                  <a:pt x="82" y="20"/>
                </a:cubicBezTo>
                <a:cubicBezTo>
                  <a:pt x="82" y="19"/>
                  <a:pt x="82" y="19"/>
                  <a:pt x="81" y="19"/>
                </a:cubicBezTo>
                <a:cubicBezTo>
                  <a:pt x="81" y="19"/>
                  <a:pt x="81" y="19"/>
                  <a:pt x="81" y="19"/>
                </a:cubicBezTo>
                <a:cubicBezTo>
                  <a:pt x="81" y="18"/>
                  <a:pt x="80" y="19"/>
                  <a:pt x="80" y="19"/>
                </a:cubicBezTo>
                <a:cubicBezTo>
                  <a:pt x="80" y="19"/>
                  <a:pt x="79" y="20"/>
                  <a:pt x="78" y="20"/>
                </a:cubicBezTo>
                <a:cubicBezTo>
                  <a:pt x="77" y="20"/>
                  <a:pt x="77" y="19"/>
                  <a:pt x="77" y="19"/>
                </a:cubicBezTo>
                <a:cubicBezTo>
                  <a:pt x="77" y="18"/>
                  <a:pt x="78" y="17"/>
                  <a:pt x="78" y="17"/>
                </a:cubicBezTo>
                <a:cubicBezTo>
                  <a:pt x="79" y="16"/>
                  <a:pt x="79" y="16"/>
                  <a:pt x="79" y="16"/>
                </a:cubicBezTo>
                <a:cubicBezTo>
                  <a:pt x="79" y="16"/>
                  <a:pt x="79" y="16"/>
                  <a:pt x="78" y="15"/>
                </a:cubicBezTo>
                <a:cubicBezTo>
                  <a:pt x="78" y="15"/>
                  <a:pt x="78" y="15"/>
                  <a:pt x="78" y="15"/>
                </a:cubicBezTo>
                <a:cubicBezTo>
                  <a:pt x="78" y="15"/>
                  <a:pt x="77" y="15"/>
                  <a:pt x="77" y="15"/>
                </a:cubicBezTo>
                <a:cubicBezTo>
                  <a:pt x="77" y="15"/>
                  <a:pt x="76" y="16"/>
                  <a:pt x="75" y="17"/>
                </a:cubicBezTo>
                <a:cubicBezTo>
                  <a:pt x="75" y="16"/>
                  <a:pt x="74" y="16"/>
                  <a:pt x="74" y="16"/>
                </a:cubicBezTo>
                <a:cubicBezTo>
                  <a:pt x="74" y="14"/>
                  <a:pt x="75" y="13"/>
                  <a:pt x="75" y="13"/>
                </a:cubicBezTo>
                <a:cubicBezTo>
                  <a:pt x="75" y="13"/>
                  <a:pt x="75" y="13"/>
                  <a:pt x="75" y="13"/>
                </a:cubicBezTo>
                <a:cubicBezTo>
                  <a:pt x="75" y="12"/>
                  <a:pt x="75" y="12"/>
                  <a:pt x="75" y="12"/>
                </a:cubicBezTo>
                <a:cubicBezTo>
                  <a:pt x="75" y="12"/>
                  <a:pt x="75" y="12"/>
                  <a:pt x="74" y="12"/>
                </a:cubicBezTo>
                <a:cubicBezTo>
                  <a:pt x="74" y="12"/>
                  <a:pt x="74" y="12"/>
                  <a:pt x="74" y="12"/>
                </a:cubicBezTo>
                <a:cubicBezTo>
                  <a:pt x="74" y="12"/>
                  <a:pt x="73" y="13"/>
                  <a:pt x="72" y="14"/>
                </a:cubicBezTo>
                <a:cubicBezTo>
                  <a:pt x="71" y="13"/>
                  <a:pt x="71" y="13"/>
                  <a:pt x="70" y="13"/>
                </a:cubicBezTo>
                <a:cubicBezTo>
                  <a:pt x="71" y="12"/>
                  <a:pt x="72" y="10"/>
                  <a:pt x="72" y="10"/>
                </a:cubicBezTo>
                <a:cubicBezTo>
                  <a:pt x="72" y="10"/>
                  <a:pt x="72" y="10"/>
                  <a:pt x="72" y="10"/>
                </a:cubicBezTo>
                <a:cubicBezTo>
                  <a:pt x="72" y="9"/>
                  <a:pt x="72" y="9"/>
                  <a:pt x="71" y="9"/>
                </a:cubicBezTo>
                <a:cubicBezTo>
                  <a:pt x="71" y="9"/>
                  <a:pt x="71" y="9"/>
                  <a:pt x="71" y="9"/>
                </a:cubicBezTo>
                <a:cubicBezTo>
                  <a:pt x="71" y="9"/>
                  <a:pt x="70" y="9"/>
                  <a:pt x="70" y="9"/>
                </a:cubicBezTo>
                <a:cubicBezTo>
                  <a:pt x="70" y="9"/>
                  <a:pt x="69" y="10"/>
                  <a:pt x="68" y="11"/>
                </a:cubicBezTo>
                <a:cubicBezTo>
                  <a:pt x="68" y="11"/>
                  <a:pt x="67" y="11"/>
                  <a:pt x="67" y="10"/>
                </a:cubicBezTo>
                <a:cubicBezTo>
                  <a:pt x="67" y="9"/>
                  <a:pt x="68" y="8"/>
                  <a:pt x="68" y="8"/>
                </a:cubicBezTo>
                <a:cubicBezTo>
                  <a:pt x="68" y="8"/>
                  <a:pt x="68" y="7"/>
                  <a:pt x="68" y="7"/>
                </a:cubicBezTo>
                <a:cubicBezTo>
                  <a:pt x="68" y="7"/>
                  <a:pt x="68" y="7"/>
                  <a:pt x="68" y="6"/>
                </a:cubicBezTo>
                <a:cubicBezTo>
                  <a:pt x="67" y="6"/>
                  <a:pt x="67" y="6"/>
                  <a:pt x="67" y="6"/>
                </a:cubicBezTo>
                <a:cubicBezTo>
                  <a:pt x="67" y="6"/>
                  <a:pt x="66" y="6"/>
                  <a:pt x="66" y="7"/>
                </a:cubicBezTo>
                <a:cubicBezTo>
                  <a:pt x="66" y="7"/>
                  <a:pt x="65" y="8"/>
                  <a:pt x="65" y="9"/>
                </a:cubicBezTo>
                <a:cubicBezTo>
                  <a:pt x="64" y="9"/>
                  <a:pt x="64" y="8"/>
                  <a:pt x="63" y="8"/>
                </a:cubicBezTo>
                <a:cubicBezTo>
                  <a:pt x="63" y="7"/>
                  <a:pt x="64" y="6"/>
                  <a:pt x="64" y="6"/>
                </a:cubicBezTo>
                <a:cubicBezTo>
                  <a:pt x="64" y="5"/>
                  <a:pt x="64" y="5"/>
                  <a:pt x="64" y="5"/>
                </a:cubicBezTo>
                <a:cubicBezTo>
                  <a:pt x="64" y="5"/>
                  <a:pt x="64" y="4"/>
                  <a:pt x="63" y="4"/>
                </a:cubicBezTo>
                <a:cubicBezTo>
                  <a:pt x="63" y="4"/>
                  <a:pt x="63" y="4"/>
                  <a:pt x="63" y="4"/>
                </a:cubicBezTo>
                <a:cubicBezTo>
                  <a:pt x="62" y="4"/>
                  <a:pt x="62" y="5"/>
                  <a:pt x="62" y="5"/>
                </a:cubicBezTo>
                <a:cubicBezTo>
                  <a:pt x="62" y="5"/>
                  <a:pt x="61" y="6"/>
                  <a:pt x="61" y="7"/>
                </a:cubicBezTo>
                <a:cubicBezTo>
                  <a:pt x="60" y="7"/>
                  <a:pt x="60" y="7"/>
                  <a:pt x="59" y="6"/>
                </a:cubicBezTo>
                <a:cubicBezTo>
                  <a:pt x="59" y="5"/>
                  <a:pt x="60" y="4"/>
                  <a:pt x="60" y="4"/>
                </a:cubicBezTo>
                <a:cubicBezTo>
                  <a:pt x="60" y="4"/>
                  <a:pt x="60" y="3"/>
                  <a:pt x="60" y="3"/>
                </a:cubicBezTo>
                <a:cubicBezTo>
                  <a:pt x="59" y="3"/>
                  <a:pt x="59" y="3"/>
                  <a:pt x="59" y="3"/>
                </a:cubicBezTo>
                <a:cubicBezTo>
                  <a:pt x="59" y="3"/>
                  <a:pt x="59" y="3"/>
                  <a:pt x="58" y="3"/>
                </a:cubicBezTo>
                <a:cubicBezTo>
                  <a:pt x="58" y="3"/>
                  <a:pt x="58" y="3"/>
                  <a:pt x="58" y="3"/>
                </a:cubicBezTo>
                <a:cubicBezTo>
                  <a:pt x="58" y="3"/>
                  <a:pt x="57" y="5"/>
                  <a:pt x="57" y="6"/>
                </a:cubicBezTo>
                <a:cubicBezTo>
                  <a:pt x="56" y="6"/>
                  <a:pt x="56" y="5"/>
                  <a:pt x="55" y="5"/>
                </a:cubicBezTo>
                <a:cubicBezTo>
                  <a:pt x="55" y="4"/>
                  <a:pt x="55" y="3"/>
                  <a:pt x="55" y="2"/>
                </a:cubicBezTo>
                <a:cubicBezTo>
                  <a:pt x="55" y="2"/>
                  <a:pt x="55" y="2"/>
                  <a:pt x="55" y="2"/>
                </a:cubicBezTo>
                <a:cubicBezTo>
                  <a:pt x="55" y="2"/>
                  <a:pt x="55" y="1"/>
                  <a:pt x="54" y="1"/>
                </a:cubicBezTo>
                <a:cubicBezTo>
                  <a:pt x="54" y="1"/>
                  <a:pt x="54" y="1"/>
                  <a:pt x="54" y="2"/>
                </a:cubicBezTo>
                <a:cubicBezTo>
                  <a:pt x="54" y="2"/>
                  <a:pt x="53" y="2"/>
                  <a:pt x="53" y="2"/>
                </a:cubicBezTo>
                <a:cubicBezTo>
                  <a:pt x="53" y="2"/>
                  <a:pt x="53" y="4"/>
                  <a:pt x="53" y="5"/>
                </a:cubicBezTo>
                <a:cubicBezTo>
                  <a:pt x="52" y="5"/>
                  <a:pt x="51" y="5"/>
                  <a:pt x="51" y="4"/>
                </a:cubicBezTo>
                <a:cubicBezTo>
                  <a:pt x="51" y="3"/>
                  <a:pt x="51" y="2"/>
                  <a:pt x="51" y="2"/>
                </a:cubicBezTo>
                <a:cubicBezTo>
                  <a:pt x="51" y="1"/>
                  <a:pt x="51" y="1"/>
                  <a:pt x="50" y="1"/>
                </a:cubicBezTo>
                <a:cubicBezTo>
                  <a:pt x="50" y="1"/>
                  <a:pt x="50" y="1"/>
                  <a:pt x="50" y="1"/>
                </a:cubicBezTo>
                <a:cubicBezTo>
                  <a:pt x="50" y="1"/>
                  <a:pt x="49" y="1"/>
                  <a:pt x="49" y="1"/>
                </a:cubicBezTo>
                <a:cubicBezTo>
                  <a:pt x="49" y="1"/>
                  <a:pt x="49" y="1"/>
                  <a:pt x="49" y="1"/>
                </a:cubicBezTo>
                <a:cubicBezTo>
                  <a:pt x="49" y="2"/>
                  <a:pt x="49" y="3"/>
                  <a:pt x="48" y="4"/>
                </a:cubicBezTo>
                <a:cubicBezTo>
                  <a:pt x="48" y="4"/>
                  <a:pt x="47" y="4"/>
                  <a:pt x="46" y="4"/>
                </a:cubicBezTo>
                <a:cubicBezTo>
                  <a:pt x="46" y="3"/>
                  <a:pt x="46" y="2"/>
                  <a:pt x="46" y="1"/>
                </a:cubicBezTo>
                <a:cubicBezTo>
                  <a:pt x="46" y="1"/>
                  <a:pt x="46" y="1"/>
                  <a:pt x="46" y="1"/>
                </a:cubicBezTo>
                <a:cubicBezTo>
                  <a:pt x="46" y="1"/>
                  <a:pt x="45" y="0"/>
                  <a:pt x="45" y="0"/>
                </a:cubicBezTo>
                <a:cubicBezTo>
                  <a:pt x="45" y="0"/>
                  <a:pt x="45" y="1"/>
                  <a:pt x="45" y="1"/>
                </a:cubicBezTo>
                <a:cubicBezTo>
                  <a:pt x="44" y="1"/>
                  <a:pt x="44" y="1"/>
                  <a:pt x="44" y="1"/>
                </a:cubicBezTo>
                <a:cubicBezTo>
                  <a:pt x="44" y="2"/>
                  <a:pt x="44" y="3"/>
                  <a:pt x="44" y="4"/>
                </a:cubicBezTo>
                <a:cubicBezTo>
                  <a:pt x="43" y="4"/>
                  <a:pt x="43" y="4"/>
                  <a:pt x="42" y="4"/>
                </a:cubicBezTo>
                <a:cubicBezTo>
                  <a:pt x="42" y="3"/>
                  <a:pt x="42" y="2"/>
                  <a:pt x="42" y="1"/>
                </a:cubicBezTo>
                <a:cubicBezTo>
                  <a:pt x="42" y="1"/>
                  <a:pt x="41" y="1"/>
                  <a:pt x="41" y="1"/>
                </a:cubicBezTo>
                <a:cubicBezTo>
                  <a:pt x="41" y="1"/>
                  <a:pt x="41" y="1"/>
                  <a:pt x="41" y="1"/>
                </a:cubicBezTo>
                <a:cubicBezTo>
                  <a:pt x="40" y="1"/>
                  <a:pt x="40" y="1"/>
                  <a:pt x="40" y="1"/>
                </a:cubicBezTo>
                <a:cubicBezTo>
                  <a:pt x="40" y="1"/>
                  <a:pt x="40" y="1"/>
                  <a:pt x="40" y="2"/>
                </a:cubicBezTo>
                <a:cubicBezTo>
                  <a:pt x="40" y="2"/>
                  <a:pt x="40" y="3"/>
                  <a:pt x="40" y="4"/>
                </a:cubicBezTo>
                <a:cubicBezTo>
                  <a:pt x="39" y="5"/>
                  <a:pt x="38" y="5"/>
                  <a:pt x="38" y="5"/>
                </a:cubicBezTo>
                <a:cubicBezTo>
                  <a:pt x="37" y="4"/>
                  <a:pt x="37" y="2"/>
                  <a:pt x="37" y="2"/>
                </a:cubicBezTo>
                <a:cubicBezTo>
                  <a:pt x="37" y="2"/>
                  <a:pt x="37" y="2"/>
                  <a:pt x="37" y="2"/>
                </a:cubicBezTo>
                <a:cubicBezTo>
                  <a:pt x="36" y="1"/>
                  <a:pt x="36" y="1"/>
                  <a:pt x="36" y="1"/>
                </a:cubicBezTo>
                <a:cubicBezTo>
                  <a:pt x="36" y="1"/>
                  <a:pt x="35" y="2"/>
                  <a:pt x="35" y="2"/>
                </a:cubicBezTo>
                <a:cubicBezTo>
                  <a:pt x="35" y="2"/>
                  <a:pt x="35" y="2"/>
                  <a:pt x="35" y="2"/>
                </a:cubicBezTo>
                <a:cubicBezTo>
                  <a:pt x="35" y="3"/>
                  <a:pt x="35" y="4"/>
                  <a:pt x="35" y="5"/>
                </a:cubicBezTo>
                <a:cubicBezTo>
                  <a:pt x="35" y="5"/>
                  <a:pt x="34" y="6"/>
                  <a:pt x="34" y="6"/>
                </a:cubicBezTo>
                <a:cubicBezTo>
                  <a:pt x="33" y="5"/>
                  <a:pt x="33" y="3"/>
                  <a:pt x="33" y="3"/>
                </a:cubicBezTo>
                <a:cubicBezTo>
                  <a:pt x="32" y="3"/>
                  <a:pt x="32" y="3"/>
                  <a:pt x="32" y="3"/>
                </a:cubicBezTo>
                <a:cubicBezTo>
                  <a:pt x="32" y="3"/>
                  <a:pt x="32" y="3"/>
                  <a:pt x="31" y="3"/>
                </a:cubicBezTo>
                <a:cubicBezTo>
                  <a:pt x="31" y="3"/>
                  <a:pt x="31" y="3"/>
                  <a:pt x="31" y="3"/>
                </a:cubicBezTo>
                <a:cubicBezTo>
                  <a:pt x="31" y="3"/>
                  <a:pt x="31" y="4"/>
                  <a:pt x="31" y="4"/>
                </a:cubicBezTo>
                <a:cubicBezTo>
                  <a:pt x="31" y="4"/>
                  <a:pt x="31" y="5"/>
                  <a:pt x="31" y="6"/>
                </a:cubicBezTo>
                <a:cubicBezTo>
                  <a:pt x="31" y="7"/>
                  <a:pt x="30" y="7"/>
                  <a:pt x="30" y="7"/>
                </a:cubicBezTo>
                <a:cubicBezTo>
                  <a:pt x="29" y="6"/>
                  <a:pt x="28" y="5"/>
                  <a:pt x="28" y="5"/>
                </a:cubicBezTo>
                <a:cubicBezTo>
                  <a:pt x="28" y="5"/>
                  <a:pt x="28" y="4"/>
                  <a:pt x="28" y="4"/>
                </a:cubicBezTo>
                <a:cubicBezTo>
                  <a:pt x="27" y="4"/>
                  <a:pt x="27" y="4"/>
                  <a:pt x="27" y="4"/>
                </a:cubicBezTo>
                <a:cubicBezTo>
                  <a:pt x="27" y="4"/>
                  <a:pt x="27" y="5"/>
                  <a:pt x="26" y="5"/>
                </a:cubicBezTo>
                <a:cubicBezTo>
                  <a:pt x="26" y="5"/>
                  <a:pt x="26" y="5"/>
                  <a:pt x="26" y="6"/>
                </a:cubicBezTo>
                <a:cubicBezTo>
                  <a:pt x="27" y="6"/>
                  <a:pt x="27" y="7"/>
                  <a:pt x="27" y="8"/>
                </a:cubicBezTo>
                <a:cubicBezTo>
                  <a:pt x="27" y="8"/>
                  <a:pt x="26" y="9"/>
                  <a:pt x="26" y="9"/>
                </a:cubicBezTo>
                <a:cubicBezTo>
                  <a:pt x="25" y="8"/>
                  <a:pt x="24" y="7"/>
                  <a:pt x="24" y="7"/>
                </a:cubicBezTo>
                <a:cubicBezTo>
                  <a:pt x="24" y="6"/>
                  <a:pt x="24" y="6"/>
                  <a:pt x="23" y="6"/>
                </a:cubicBezTo>
                <a:cubicBezTo>
                  <a:pt x="23" y="6"/>
                  <a:pt x="23" y="6"/>
                  <a:pt x="23" y="6"/>
                </a:cubicBezTo>
                <a:cubicBezTo>
                  <a:pt x="23" y="7"/>
                  <a:pt x="22" y="7"/>
                  <a:pt x="22" y="7"/>
                </a:cubicBezTo>
                <a:cubicBezTo>
                  <a:pt x="22" y="7"/>
                  <a:pt x="22" y="8"/>
                  <a:pt x="22" y="8"/>
                </a:cubicBezTo>
                <a:cubicBezTo>
                  <a:pt x="22" y="8"/>
                  <a:pt x="23" y="9"/>
                  <a:pt x="24" y="10"/>
                </a:cubicBezTo>
                <a:cubicBezTo>
                  <a:pt x="23" y="11"/>
                  <a:pt x="22" y="11"/>
                  <a:pt x="22" y="11"/>
                </a:cubicBezTo>
                <a:cubicBezTo>
                  <a:pt x="21" y="10"/>
                  <a:pt x="20" y="9"/>
                  <a:pt x="20" y="9"/>
                </a:cubicBezTo>
                <a:cubicBezTo>
                  <a:pt x="20" y="9"/>
                  <a:pt x="20" y="9"/>
                  <a:pt x="20" y="9"/>
                </a:cubicBezTo>
                <a:cubicBezTo>
                  <a:pt x="19" y="9"/>
                  <a:pt x="19" y="9"/>
                  <a:pt x="19" y="9"/>
                </a:cubicBezTo>
                <a:cubicBezTo>
                  <a:pt x="19" y="9"/>
                  <a:pt x="19" y="9"/>
                  <a:pt x="18" y="10"/>
                </a:cubicBezTo>
                <a:cubicBezTo>
                  <a:pt x="18" y="10"/>
                  <a:pt x="18" y="10"/>
                  <a:pt x="19" y="10"/>
                </a:cubicBezTo>
                <a:cubicBezTo>
                  <a:pt x="19" y="10"/>
                  <a:pt x="19" y="12"/>
                  <a:pt x="20" y="13"/>
                </a:cubicBezTo>
                <a:cubicBezTo>
                  <a:pt x="19" y="13"/>
                  <a:pt x="19" y="13"/>
                  <a:pt x="19" y="14"/>
                </a:cubicBezTo>
                <a:cubicBezTo>
                  <a:pt x="18" y="13"/>
                  <a:pt x="17" y="12"/>
                  <a:pt x="17" y="12"/>
                </a:cubicBezTo>
                <a:cubicBezTo>
                  <a:pt x="16" y="12"/>
                  <a:pt x="16" y="12"/>
                  <a:pt x="16" y="12"/>
                </a:cubicBezTo>
                <a:cubicBezTo>
                  <a:pt x="16" y="12"/>
                  <a:pt x="15" y="12"/>
                  <a:pt x="15" y="12"/>
                </a:cubicBezTo>
                <a:cubicBezTo>
                  <a:pt x="15" y="12"/>
                  <a:pt x="15" y="12"/>
                  <a:pt x="15" y="13"/>
                </a:cubicBezTo>
                <a:cubicBezTo>
                  <a:pt x="15" y="13"/>
                  <a:pt x="15" y="13"/>
                  <a:pt x="15" y="13"/>
                </a:cubicBezTo>
                <a:cubicBezTo>
                  <a:pt x="15" y="13"/>
                  <a:pt x="16" y="14"/>
                  <a:pt x="17" y="16"/>
                </a:cubicBezTo>
                <a:cubicBezTo>
                  <a:pt x="16" y="16"/>
                  <a:pt x="16" y="16"/>
                  <a:pt x="15" y="17"/>
                </a:cubicBezTo>
                <a:cubicBezTo>
                  <a:pt x="14" y="16"/>
                  <a:pt x="13" y="15"/>
                  <a:pt x="13" y="15"/>
                </a:cubicBezTo>
                <a:cubicBezTo>
                  <a:pt x="13" y="15"/>
                  <a:pt x="13" y="15"/>
                  <a:pt x="13" y="15"/>
                </a:cubicBezTo>
                <a:cubicBezTo>
                  <a:pt x="12" y="15"/>
                  <a:pt x="12" y="15"/>
                  <a:pt x="12" y="15"/>
                </a:cubicBezTo>
                <a:cubicBezTo>
                  <a:pt x="12" y="16"/>
                  <a:pt x="12" y="16"/>
                  <a:pt x="12" y="16"/>
                </a:cubicBezTo>
                <a:cubicBezTo>
                  <a:pt x="12" y="16"/>
                  <a:pt x="12" y="16"/>
                  <a:pt x="12" y="17"/>
                </a:cubicBezTo>
                <a:cubicBezTo>
                  <a:pt x="12" y="17"/>
                  <a:pt x="13" y="18"/>
                  <a:pt x="14" y="19"/>
                </a:cubicBezTo>
                <a:cubicBezTo>
                  <a:pt x="13" y="19"/>
                  <a:pt x="13" y="20"/>
                  <a:pt x="13" y="20"/>
                </a:cubicBezTo>
                <a:cubicBezTo>
                  <a:pt x="12" y="20"/>
                  <a:pt x="10" y="19"/>
                  <a:pt x="10" y="19"/>
                </a:cubicBezTo>
                <a:cubicBezTo>
                  <a:pt x="10" y="19"/>
                  <a:pt x="10" y="18"/>
                  <a:pt x="10" y="19"/>
                </a:cubicBezTo>
                <a:cubicBezTo>
                  <a:pt x="9" y="19"/>
                  <a:pt x="9" y="19"/>
                  <a:pt x="9" y="19"/>
                </a:cubicBezTo>
                <a:cubicBezTo>
                  <a:pt x="9" y="19"/>
                  <a:pt x="9" y="19"/>
                  <a:pt x="9" y="20"/>
                </a:cubicBezTo>
                <a:cubicBezTo>
                  <a:pt x="9" y="20"/>
                  <a:pt x="9" y="20"/>
                  <a:pt x="9" y="20"/>
                </a:cubicBezTo>
                <a:cubicBezTo>
                  <a:pt x="9" y="20"/>
                  <a:pt x="10" y="21"/>
                  <a:pt x="11" y="22"/>
                </a:cubicBezTo>
                <a:cubicBezTo>
                  <a:pt x="11" y="23"/>
                  <a:pt x="10" y="23"/>
                  <a:pt x="10" y="24"/>
                </a:cubicBezTo>
                <a:cubicBezTo>
                  <a:pt x="9" y="23"/>
                  <a:pt x="8" y="23"/>
                  <a:pt x="8" y="22"/>
                </a:cubicBezTo>
                <a:cubicBezTo>
                  <a:pt x="7" y="22"/>
                  <a:pt x="7" y="22"/>
                  <a:pt x="7" y="22"/>
                </a:cubicBezTo>
                <a:cubicBezTo>
                  <a:pt x="7" y="22"/>
                  <a:pt x="7" y="23"/>
                  <a:pt x="6" y="23"/>
                </a:cubicBezTo>
                <a:cubicBezTo>
                  <a:pt x="6" y="23"/>
                  <a:pt x="6" y="23"/>
                  <a:pt x="6" y="24"/>
                </a:cubicBezTo>
                <a:cubicBezTo>
                  <a:pt x="6" y="24"/>
                  <a:pt x="6" y="24"/>
                  <a:pt x="7" y="24"/>
                </a:cubicBezTo>
                <a:cubicBezTo>
                  <a:pt x="7" y="24"/>
                  <a:pt x="8" y="25"/>
                  <a:pt x="9" y="26"/>
                </a:cubicBezTo>
                <a:cubicBezTo>
                  <a:pt x="9" y="26"/>
                  <a:pt x="8" y="27"/>
                  <a:pt x="8" y="27"/>
                </a:cubicBezTo>
                <a:cubicBezTo>
                  <a:pt x="7" y="27"/>
                  <a:pt x="6" y="27"/>
                  <a:pt x="5" y="26"/>
                </a:cubicBezTo>
                <a:cubicBezTo>
                  <a:pt x="5" y="26"/>
                  <a:pt x="5" y="26"/>
                  <a:pt x="5" y="27"/>
                </a:cubicBezTo>
                <a:cubicBezTo>
                  <a:pt x="5" y="27"/>
                  <a:pt x="4" y="27"/>
                  <a:pt x="4" y="27"/>
                </a:cubicBezTo>
                <a:cubicBezTo>
                  <a:pt x="4" y="27"/>
                  <a:pt x="4" y="28"/>
                  <a:pt x="4" y="28"/>
                </a:cubicBezTo>
                <a:cubicBezTo>
                  <a:pt x="4" y="28"/>
                  <a:pt x="5" y="28"/>
                  <a:pt x="5" y="28"/>
                </a:cubicBezTo>
                <a:cubicBezTo>
                  <a:pt x="5" y="28"/>
                  <a:pt x="6" y="29"/>
                  <a:pt x="7" y="30"/>
                </a:cubicBezTo>
                <a:cubicBezTo>
                  <a:pt x="7" y="30"/>
                  <a:pt x="7" y="31"/>
                  <a:pt x="6" y="31"/>
                </a:cubicBezTo>
                <a:cubicBezTo>
                  <a:pt x="5" y="31"/>
                  <a:pt x="4" y="31"/>
                  <a:pt x="4" y="31"/>
                </a:cubicBezTo>
                <a:cubicBezTo>
                  <a:pt x="3" y="31"/>
                  <a:pt x="3" y="31"/>
                  <a:pt x="3" y="31"/>
                </a:cubicBezTo>
                <a:cubicBezTo>
                  <a:pt x="3" y="31"/>
                  <a:pt x="3" y="31"/>
                  <a:pt x="3" y="32"/>
                </a:cubicBezTo>
                <a:cubicBezTo>
                  <a:pt x="3" y="32"/>
                  <a:pt x="3" y="32"/>
                  <a:pt x="3" y="32"/>
                </a:cubicBezTo>
                <a:cubicBezTo>
                  <a:pt x="3" y="32"/>
                  <a:pt x="3" y="33"/>
                  <a:pt x="3" y="33"/>
                </a:cubicBezTo>
                <a:cubicBezTo>
                  <a:pt x="3" y="33"/>
                  <a:pt x="5" y="33"/>
                  <a:pt x="6" y="34"/>
                </a:cubicBezTo>
                <a:cubicBezTo>
                  <a:pt x="6" y="34"/>
                  <a:pt x="5" y="35"/>
                  <a:pt x="5" y="36"/>
                </a:cubicBezTo>
                <a:cubicBezTo>
                  <a:pt x="4" y="35"/>
                  <a:pt x="3" y="35"/>
                  <a:pt x="2" y="35"/>
                </a:cubicBezTo>
                <a:cubicBezTo>
                  <a:pt x="2" y="35"/>
                  <a:pt x="2" y="35"/>
                  <a:pt x="2" y="35"/>
                </a:cubicBezTo>
                <a:cubicBezTo>
                  <a:pt x="2" y="36"/>
                  <a:pt x="1" y="36"/>
                  <a:pt x="1" y="36"/>
                </a:cubicBezTo>
                <a:cubicBezTo>
                  <a:pt x="1" y="36"/>
                  <a:pt x="1" y="36"/>
                  <a:pt x="2" y="37"/>
                </a:cubicBezTo>
                <a:cubicBezTo>
                  <a:pt x="2" y="37"/>
                  <a:pt x="2" y="37"/>
                  <a:pt x="2" y="37"/>
                </a:cubicBezTo>
                <a:cubicBezTo>
                  <a:pt x="2" y="37"/>
                  <a:pt x="3" y="38"/>
                  <a:pt x="5" y="38"/>
                </a:cubicBezTo>
                <a:cubicBezTo>
                  <a:pt x="5" y="39"/>
                  <a:pt x="5" y="39"/>
                  <a:pt x="4" y="40"/>
                </a:cubicBezTo>
                <a:cubicBezTo>
                  <a:pt x="3" y="40"/>
                  <a:pt x="2" y="40"/>
                  <a:pt x="2" y="40"/>
                </a:cubicBezTo>
                <a:cubicBezTo>
                  <a:pt x="1" y="40"/>
                  <a:pt x="1" y="40"/>
                  <a:pt x="1" y="40"/>
                </a:cubicBezTo>
                <a:cubicBezTo>
                  <a:pt x="1" y="40"/>
                  <a:pt x="1" y="40"/>
                  <a:pt x="1" y="41"/>
                </a:cubicBezTo>
                <a:cubicBezTo>
                  <a:pt x="1" y="41"/>
                  <a:pt x="1" y="41"/>
                  <a:pt x="1" y="41"/>
                </a:cubicBezTo>
                <a:cubicBezTo>
                  <a:pt x="1" y="41"/>
                  <a:pt x="1" y="42"/>
                  <a:pt x="1" y="42"/>
                </a:cubicBezTo>
                <a:cubicBezTo>
                  <a:pt x="2" y="42"/>
                  <a:pt x="3" y="42"/>
                  <a:pt x="4" y="42"/>
                </a:cubicBezTo>
                <a:cubicBezTo>
                  <a:pt x="4" y="43"/>
                  <a:pt x="4" y="44"/>
                  <a:pt x="4" y="44"/>
                </a:cubicBezTo>
                <a:cubicBezTo>
                  <a:pt x="3" y="44"/>
                  <a:pt x="2" y="44"/>
                  <a:pt x="1" y="44"/>
                </a:cubicBezTo>
                <a:cubicBezTo>
                  <a:pt x="1" y="44"/>
                  <a:pt x="1" y="45"/>
                  <a:pt x="1" y="45"/>
                </a:cubicBezTo>
                <a:cubicBezTo>
                  <a:pt x="1" y="45"/>
                  <a:pt x="0" y="45"/>
                  <a:pt x="0" y="45"/>
                </a:cubicBezTo>
                <a:cubicBezTo>
                  <a:pt x="0" y="46"/>
                  <a:pt x="1" y="46"/>
                  <a:pt x="1" y="46"/>
                </a:cubicBezTo>
                <a:cubicBezTo>
                  <a:pt x="1" y="46"/>
                  <a:pt x="1" y="46"/>
                  <a:pt x="1" y="46"/>
                </a:cubicBezTo>
                <a:cubicBezTo>
                  <a:pt x="2" y="46"/>
                  <a:pt x="3" y="46"/>
                  <a:pt x="4" y="47"/>
                </a:cubicBezTo>
                <a:cubicBezTo>
                  <a:pt x="4" y="47"/>
                  <a:pt x="4" y="48"/>
                  <a:pt x="4" y="48"/>
                </a:cubicBezTo>
                <a:cubicBezTo>
                  <a:pt x="3" y="49"/>
                  <a:pt x="2" y="49"/>
                  <a:pt x="1" y="49"/>
                </a:cubicBezTo>
                <a:cubicBezTo>
                  <a:pt x="1" y="49"/>
                  <a:pt x="1" y="49"/>
                  <a:pt x="1" y="49"/>
                </a:cubicBezTo>
                <a:cubicBezTo>
                  <a:pt x="1" y="50"/>
                  <a:pt x="1" y="50"/>
                  <a:pt x="1" y="50"/>
                </a:cubicBezTo>
                <a:cubicBezTo>
                  <a:pt x="1" y="50"/>
                  <a:pt x="1" y="50"/>
                  <a:pt x="1" y="51"/>
                </a:cubicBezTo>
                <a:cubicBezTo>
                  <a:pt x="1" y="51"/>
                  <a:pt x="1" y="51"/>
                  <a:pt x="2" y="51"/>
                </a:cubicBezTo>
                <a:cubicBezTo>
                  <a:pt x="2" y="51"/>
                  <a:pt x="3" y="51"/>
                  <a:pt x="4" y="51"/>
                </a:cubicBezTo>
                <a:cubicBezTo>
                  <a:pt x="5" y="52"/>
                  <a:pt x="5" y="52"/>
                  <a:pt x="5" y="53"/>
                </a:cubicBezTo>
                <a:cubicBezTo>
                  <a:pt x="3" y="53"/>
                  <a:pt x="2" y="53"/>
                  <a:pt x="2" y="54"/>
                </a:cubicBezTo>
                <a:cubicBezTo>
                  <a:pt x="2" y="54"/>
                  <a:pt x="2" y="54"/>
                  <a:pt x="2" y="54"/>
                </a:cubicBezTo>
                <a:cubicBezTo>
                  <a:pt x="1" y="54"/>
                  <a:pt x="1" y="54"/>
                  <a:pt x="1" y="55"/>
                </a:cubicBezTo>
                <a:cubicBezTo>
                  <a:pt x="1" y="55"/>
                  <a:pt x="2" y="55"/>
                  <a:pt x="2" y="55"/>
                </a:cubicBezTo>
                <a:cubicBezTo>
                  <a:pt x="2" y="55"/>
                  <a:pt x="2" y="55"/>
                  <a:pt x="2" y="55"/>
                </a:cubicBezTo>
                <a:cubicBezTo>
                  <a:pt x="3" y="55"/>
                  <a:pt x="4" y="55"/>
                  <a:pt x="5" y="55"/>
                </a:cubicBezTo>
                <a:cubicBezTo>
                  <a:pt x="5" y="56"/>
                  <a:pt x="6" y="56"/>
                  <a:pt x="6" y="57"/>
                </a:cubicBezTo>
                <a:cubicBezTo>
                  <a:pt x="5" y="57"/>
                  <a:pt x="3" y="58"/>
                  <a:pt x="3" y="58"/>
                </a:cubicBezTo>
                <a:cubicBezTo>
                  <a:pt x="3" y="58"/>
                  <a:pt x="3" y="58"/>
                  <a:pt x="3" y="59"/>
                </a:cubicBezTo>
                <a:cubicBezTo>
                  <a:pt x="3" y="59"/>
                  <a:pt x="3" y="59"/>
                  <a:pt x="3" y="59"/>
                </a:cubicBezTo>
                <a:cubicBezTo>
                  <a:pt x="3" y="59"/>
                  <a:pt x="3" y="60"/>
                  <a:pt x="3" y="60"/>
                </a:cubicBezTo>
                <a:cubicBezTo>
                  <a:pt x="3" y="60"/>
                  <a:pt x="3" y="60"/>
                  <a:pt x="4" y="60"/>
                </a:cubicBezTo>
                <a:cubicBezTo>
                  <a:pt x="4" y="60"/>
                  <a:pt x="5" y="60"/>
                  <a:pt x="6" y="59"/>
                </a:cubicBezTo>
                <a:cubicBezTo>
                  <a:pt x="7" y="60"/>
                  <a:pt x="7" y="60"/>
                  <a:pt x="7" y="61"/>
                </a:cubicBezTo>
                <a:cubicBezTo>
                  <a:pt x="6" y="62"/>
                  <a:pt x="5" y="62"/>
                  <a:pt x="5" y="62"/>
                </a:cubicBezTo>
                <a:cubicBezTo>
                  <a:pt x="5" y="63"/>
                  <a:pt x="4" y="63"/>
                  <a:pt x="4" y="63"/>
                </a:cubicBezTo>
                <a:cubicBezTo>
                  <a:pt x="4" y="63"/>
                  <a:pt x="4" y="63"/>
                  <a:pt x="4" y="64"/>
                </a:cubicBezTo>
                <a:cubicBezTo>
                  <a:pt x="4" y="64"/>
                  <a:pt x="5" y="64"/>
                  <a:pt x="5" y="64"/>
                </a:cubicBezTo>
                <a:cubicBezTo>
                  <a:pt x="5" y="64"/>
                  <a:pt x="5" y="64"/>
                  <a:pt x="5" y="64"/>
                </a:cubicBezTo>
                <a:cubicBezTo>
                  <a:pt x="6" y="64"/>
                  <a:pt x="7" y="64"/>
                  <a:pt x="8" y="63"/>
                </a:cubicBezTo>
                <a:cubicBezTo>
                  <a:pt x="8" y="64"/>
                  <a:pt x="9" y="64"/>
                  <a:pt x="9" y="65"/>
                </a:cubicBezTo>
                <a:cubicBezTo>
                  <a:pt x="8" y="66"/>
                  <a:pt x="7" y="66"/>
                  <a:pt x="7" y="67"/>
                </a:cubicBezTo>
                <a:cubicBezTo>
                  <a:pt x="6" y="67"/>
                  <a:pt x="6" y="67"/>
                  <a:pt x="6" y="67"/>
                </a:cubicBezTo>
                <a:cubicBezTo>
                  <a:pt x="6" y="67"/>
                  <a:pt x="6" y="68"/>
                  <a:pt x="6" y="68"/>
                </a:cubicBezTo>
                <a:cubicBezTo>
                  <a:pt x="7" y="68"/>
                  <a:pt x="7" y="68"/>
                  <a:pt x="7" y="68"/>
                </a:cubicBezTo>
                <a:cubicBezTo>
                  <a:pt x="7" y="68"/>
                  <a:pt x="7" y="68"/>
                  <a:pt x="8" y="68"/>
                </a:cubicBezTo>
                <a:cubicBezTo>
                  <a:pt x="8" y="68"/>
                  <a:pt x="9" y="68"/>
                  <a:pt x="10" y="67"/>
                </a:cubicBezTo>
                <a:cubicBezTo>
                  <a:pt x="10" y="68"/>
                  <a:pt x="11" y="68"/>
                  <a:pt x="11" y="69"/>
                </a:cubicBezTo>
                <a:cubicBezTo>
                  <a:pt x="10" y="69"/>
                  <a:pt x="9" y="70"/>
                  <a:pt x="9" y="70"/>
                </a:cubicBezTo>
                <a:cubicBezTo>
                  <a:pt x="9" y="71"/>
                  <a:pt x="9" y="71"/>
                  <a:pt x="9" y="71"/>
                </a:cubicBezTo>
                <a:cubicBezTo>
                  <a:pt x="9" y="71"/>
                  <a:pt x="9" y="72"/>
                  <a:pt x="9" y="72"/>
                </a:cubicBezTo>
                <a:cubicBezTo>
                  <a:pt x="9" y="72"/>
                  <a:pt x="9" y="72"/>
                  <a:pt x="10" y="72"/>
                </a:cubicBezTo>
                <a:cubicBezTo>
                  <a:pt x="10" y="72"/>
                  <a:pt x="10" y="72"/>
                  <a:pt x="10" y="72"/>
                </a:cubicBezTo>
                <a:cubicBezTo>
                  <a:pt x="10" y="72"/>
                  <a:pt x="12" y="71"/>
                  <a:pt x="13" y="71"/>
                </a:cubicBezTo>
                <a:cubicBezTo>
                  <a:pt x="13" y="71"/>
                  <a:pt x="13" y="72"/>
                  <a:pt x="14" y="72"/>
                </a:cubicBezTo>
                <a:cubicBezTo>
                  <a:pt x="13" y="73"/>
                  <a:pt x="12" y="74"/>
                  <a:pt x="12" y="74"/>
                </a:cubicBezTo>
                <a:cubicBezTo>
                  <a:pt x="12" y="74"/>
                  <a:pt x="12" y="75"/>
                  <a:pt x="12" y="75"/>
                </a:cubicBezTo>
                <a:cubicBezTo>
                  <a:pt x="12" y="75"/>
                  <a:pt x="12" y="75"/>
                  <a:pt x="12" y="75"/>
                </a:cubicBezTo>
                <a:cubicBezTo>
                  <a:pt x="12" y="76"/>
                  <a:pt x="12" y="76"/>
                  <a:pt x="13" y="76"/>
                </a:cubicBezTo>
                <a:cubicBezTo>
                  <a:pt x="13" y="76"/>
                  <a:pt x="13" y="76"/>
                  <a:pt x="13" y="76"/>
                </a:cubicBezTo>
                <a:cubicBezTo>
                  <a:pt x="13" y="75"/>
                  <a:pt x="14" y="75"/>
                  <a:pt x="15" y="74"/>
                </a:cubicBezTo>
                <a:cubicBezTo>
                  <a:pt x="16" y="74"/>
                  <a:pt x="16" y="75"/>
                  <a:pt x="17" y="75"/>
                </a:cubicBezTo>
                <a:cubicBezTo>
                  <a:pt x="16" y="76"/>
                  <a:pt x="15" y="77"/>
                  <a:pt x="15" y="77"/>
                </a:cubicBezTo>
                <a:cubicBezTo>
                  <a:pt x="15" y="78"/>
                  <a:pt x="15" y="78"/>
                  <a:pt x="15" y="78"/>
                </a:cubicBezTo>
                <a:cubicBezTo>
                  <a:pt x="15" y="78"/>
                  <a:pt x="15" y="79"/>
                  <a:pt x="15" y="79"/>
                </a:cubicBezTo>
                <a:cubicBezTo>
                  <a:pt x="15" y="79"/>
                  <a:pt x="16" y="79"/>
                  <a:pt x="16" y="79"/>
                </a:cubicBezTo>
                <a:cubicBezTo>
                  <a:pt x="16" y="79"/>
                  <a:pt x="16" y="79"/>
                  <a:pt x="17" y="79"/>
                </a:cubicBezTo>
                <a:cubicBezTo>
                  <a:pt x="17" y="79"/>
                  <a:pt x="18" y="78"/>
                  <a:pt x="19" y="77"/>
                </a:cubicBezTo>
                <a:cubicBezTo>
                  <a:pt x="19" y="77"/>
                  <a:pt x="19" y="78"/>
                  <a:pt x="20" y="78"/>
                </a:cubicBezTo>
                <a:cubicBezTo>
                  <a:pt x="19" y="79"/>
                  <a:pt x="19" y="80"/>
                  <a:pt x="19" y="80"/>
                </a:cubicBezTo>
                <a:cubicBezTo>
                  <a:pt x="18" y="81"/>
                  <a:pt x="18" y="81"/>
                  <a:pt x="18" y="81"/>
                </a:cubicBezTo>
                <a:cubicBezTo>
                  <a:pt x="19" y="81"/>
                  <a:pt x="19" y="81"/>
                  <a:pt x="19" y="82"/>
                </a:cubicBezTo>
                <a:cubicBezTo>
                  <a:pt x="19" y="82"/>
                  <a:pt x="19" y="82"/>
                  <a:pt x="20" y="82"/>
                </a:cubicBezTo>
                <a:cubicBezTo>
                  <a:pt x="20" y="82"/>
                  <a:pt x="20" y="82"/>
                  <a:pt x="20" y="81"/>
                </a:cubicBezTo>
                <a:cubicBezTo>
                  <a:pt x="20" y="81"/>
                  <a:pt x="21" y="80"/>
                  <a:pt x="22" y="79"/>
                </a:cubicBezTo>
                <a:cubicBezTo>
                  <a:pt x="22" y="80"/>
                  <a:pt x="23" y="80"/>
                  <a:pt x="24" y="80"/>
                </a:cubicBezTo>
                <a:cubicBezTo>
                  <a:pt x="23" y="81"/>
                  <a:pt x="22" y="83"/>
                  <a:pt x="22" y="83"/>
                </a:cubicBezTo>
                <a:cubicBezTo>
                  <a:pt x="22" y="83"/>
                  <a:pt x="22" y="83"/>
                  <a:pt x="22" y="84"/>
                </a:cubicBezTo>
                <a:cubicBezTo>
                  <a:pt x="22" y="84"/>
                  <a:pt x="23" y="84"/>
                  <a:pt x="23" y="84"/>
                </a:cubicBezTo>
                <a:cubicBezTo>
                  <a:pt x="23" y="84"/>
                  <a:pt x="23" y="84"/>
                  <a:pt x="23" y="84"/>
                </a:cubicBezTo>
                <a:cubicBezTo>
                  <a:pt x="24" y="84"/>
                  <a:pt x="24" y="84"/>
                  <a:pt x="24" y="84"/>
                </a:cubicBezTo>
                <a:cubicBezTo>
                  <a:pt x="24" y="84"/>
                  <a:pt x="25" y="83"/>
                  <a:pt x="26" y="82"/>
                </a:cubicBezTo>
                <a:cubicBezTo>
                  <a:pt x="26" y="82"/>
                  <a:pt x="27" y="82"/>
                  <a:pt x="27" y="83"/>
                </a:cubicBezTo>
                <a:cubicBezTo>
                  <a:pt x="27" y="84"/>
                  <a:pt x="27" y="85"/>
                  <a:pt x="26" y="85"/>
                </a:cubicBezTo>
                <a:cubicBezTo>
                  <a:pt x="26" y="85"/>
                  <a:pt x="26" y="86"/>
                  <a:pt x="26" y="86"/>
                </a:cubicBezTo>
                <a:cubicBezTo>
                  <a:pt x="27" y="86"/>
                  <a:pt x="27" y="86"/>
                  <a:pt x="27" y="86"/>
                </a:cubicBezTo>
                <a:cubicBezTo>
                  <a:pt x="27" y="86"/>
                  <a:pt x="27" y="86"/>
                  <a:pt x="28" y="86"/>
                </a:cubicBezTo>
                <a:cubicBezTo>
                  <a:pt x="28" y="86"/>
                  <a:pt x="28" y="86"/>
                  <a:pt x="28" y="86"/>
                </a:cubicBezTo>
                <a:cubicBezTo>
                  <a:pt x="28" y="86"/>
                  <a:pt x="29" y="85"/>
                  <a:pt x="30" y="84"/>
                </a:cubicBezTo>
                <a:cubicBezTo>
                  <a:pt x="30" y="84"/>
                  <a:pt x="31" y="84"/>
                  <a:pt x="31" y="84"/>
                </a:cubicBezTo>
                <a:cubicBezTo>
                  <a:pt x="31" y="85"/>
                  <a:pt x="31" y="87"/>
                  <a:pt x="31" y="87"/>
                </a:cubicBezTo>
                <a:cubicBezTo>
                  <a:pt x="31" y="87"/>
                  <a:pt x="31" y="87"/>
                  <a:pt x="31" y="88"/>
                </a:cubicBezTo>
                <a:cubicBezTo>
                  <a:pt x="31" y="88"/>
                  <a:pt x="31" y="88"/>
                  <a:pt x="31" y="88"/>
                </a:cubicBezTo>
                <a:cubicBezTo>
                  <a:pt x="32" y="88"/>
                  <a:pt x="32" y="88"/>
                  <a:pt x="32" y="88"/>
                </a:cubicBezTo>
                <a:cubicBezTo>
                  <a:pt x="32" y="88"/>
                  <a:pt x="32" y="88"/>
                  <a:pt x="33" y="88"/>
                </a:cubicBezTo>
                <a:cubicBezTo>
                  <a:pt x="33" y="87"/>
                  <a:pt x="33" y="86"/>
                  <a:pt x="34" y="85"/>
                </a:cubicBezTo>
                <a:cubicBezTo>
                  <a:pt x="34" y="85"/>
                  <a:pt x="35" y="85"/>
                  <a:pt x="35" y="85"/>
                </a:cubicBezTo>
                <a:cubicBezTo>
                  <a:pt x="35" y="87"/>
                  <a:pt x="35" y="88"/>
                  <a:pt x="35" y="88"/>
                </a:cubicBezTo>
                <a:cubicBezTo>
                  <a:pt x="35" y="88"/>
                  <a:pt x="35" y="89"/>
                  <a:pt x="35" y="89"/>
                </a:cubicBezTo>
                <a:cubicBezTo>
                  <a:pt x="35" y="89"/>
                  <a:pt x="36" y="89"/>
                  <a:pt x="36" y="89"/>
                </a:cubicBezTo>
                <a:cubicBezTo>
                  <a:pt x="36" y="89"/>
                  <a:pt x="36" y="89"/>
                  <a:pt x="37" y="89"/>
                </a:cubicBezTo>
                <a:cubicBezTo>
                  <a:pt x="37" y="89"/>
                  <a:pt x="37" y="89"/>
                  <a:pt x="37" y="89"/>
                </a:cubicBezTo>
                <a:cubicBezTo>
                  <a:pt x="37" y="88"/>
                  <a:pt x="37" y="87"/>
                  <a:pt x="38" y="86"/>
                </a:cubicBezTo>
                <a:cubicBezTo>
                  <a:pt x="38" y="86"/>
                  <a:pt x="39" y="86"/>
                  <a:pt x="40" y="86"/>
                </a:cubicBezTo>
                <a:cubicBezTo>
                  <a:pt x="40" y="87"/>
                  <a:pt x="40" y="89"/>
                  <a:pt x="40" y="89"/>
                </a:cubicBezTo>
                <a:cubicBezTo>
                  <a:pt x="40" y="89"/>
                  <a:pt x="40" y="89"/>
                  <a:pt x="40" y="90"/>
                </a:cubicBezTo>
                <a:cubicBezTo>
                  <a:pt x="40" y="90"/>
                  <a:pt x="40" y="90"/>
                  <a:pt x="41" y="90"/>
                </a:cubicBezTo>
                <a:cubicBezTo>
                  <a:pt x="41" y="90"/>
                  <a:pt x="41" y="90"/>
                  <a:pt x="41" y="90"/>
                </a:cubicBezTo>
                <a:cubicBezTo>
                  <a:pt x="41" y="90"/>
                  <a:pt x="42" y="89"/>
                  <a:pt x="42" y="89"/>
                </a:cubicBezTo>
                <a:cubicBezTo>
                  <a:pt x="42" y="89"/>
                  <a:pt x="42" y="88"/>
                  <a:pt x="42" y="87"/>
                </a:cubicBezTo>
                <a:cubicBezTo>
                  <a:pt x="43" y="87"/>
                  <a:pt x="43" y="87"/>
                  <a:pt x="44" y="87"/>
                </a:cubicBezTo>
                <a:cubicBezTo>
                  <a:pt x="44" y="88"/>
                  <a:pt x="44" y="89"/>
                  <a:pt x="44" y="89"/>
                </a:cubicBezTo>
                <a:cubicBezTo>
                  <a:pt x="44" y="90"/>
                  <a:pt x="44" y="90"/>
                  <a:pt x="45" y="90"/>
                </a:cubicBezTo>
                <a:cubicBezTo>
                  <a:pt x="45" y="90"/>
                  <a:pt x="45" y="90"/>
                  <a:pt x="45" y="90"/>
                </a:cubicBezTo>
                <a:cubicBezTo>
                  <a:pt x="45" y="90"/>
                  <a:pt x="46" y="90"/>
                  <a:pt x="46" y="90"/>
                </a:cubicBezTo>
                <a:cubicBezTo>
                  <a:pt x="46" y="90"/>
                  <a:pt x="46" y="90"/>
                  <a:pt x="46" y="89"/>
                </a:cubicBezTo>
                <a:cubicBezTo>
                  <a:pt x="46" y="89"/>
                  <a:pt x="46" y="88"/>
                  <a:pt x="46" y="87"/>
                </a:cubicBezTo>
                <a:cubicBezTo>
                  <a:pt x="47" y="87"/>
                  <a:pt x="48" y="87"/>
                  <a:pt x="48" y="87"/>
                </a:cubicBezTo>
                <a:cubicBezTo>
                  <a:pt x="49" y="88"/>
                  <a:pt x="49" y="89"/>
                  <a:pt x="49" y="89"/>
                </a:cubicBezTo>
                <a:cubicBezTo>
                  <a:pt x="49" y="89"/>
                  <a:pt x="49" y="90"/>
                  <a:pt x="49" y="90"/>
                </a:cubicBezTo>
                <a:cubicBezTo>
                  <a:pt x="49" y="90"/>
                  <a:pt x="50" y="90"/>
                  <a:pt x="50" y="90"/>
                </a:cubicBezTo>
                <a:cubicBezTo>
                  <a:pt x="50" y="90"/>
                  <a:pt x="50" y="90"/>
                  <a:pt x="50" y="90"/>
                </a:cubicBezTo>
                <a:cubicBezTo>
                  <a:pt x="51" y="89"/>
                  <a:pt x="51" y="89"/>
                  <a:pt x="51" y="89"/>
                </a:cubicBezTo>
                <a:cubicBezTo>
                  <a:pt x="51" y="89"/>
                  <a:pt x="51" y="87"/>
                  <a:pt x="51" y="86"/>
                </a:cubicBezTo>
                <a:cubicBezTo>
                  <a:pt x="51" y="86"/>
                  <a:pt x="52" y="86"/>
                  <a:pt x="53" y="86"/>
                </a:cubicBezTo>
                <a:cubicBezTo>
                  <a:pt x="53" y="87"/>
                  <a:pt x="53" y="88"/>
                  <a:pt x="53" y="89"/>
                </a:cubicBezTo>
                <a:cubicBezTo>
                  <a:pt x="53" y="89"/>
                  <a:pt x="54" y="89"/>
                  <a:pt x="54" y="89"/>
                </a:cubicBezTo>
                <a:cubicBezTo>
                  <a:pt x="54" y="89"/>
                  <a:pt x="54" y="89"/>
                  <a:pt x="54" y="89"/>
                </a:cubicBezTo>
                <a:cubicBezTo>
                  <a:pt x="55" y="89"/>
                  <a:pt x="55" y="89"/>
                  <a:pt x="55" y="89"/>
                </a:cubicBezTo>
                <a:cubicBezTo>
                  <a:pt x="55" y="89"/>
                  <a:pt x="55" y="88"/>
                  <a:pt x="55" y="88"/>
                </a:cubicBezTo>
                <a:cubicBezTo>
                  <a:pt x="55" y="88"/>
                  <a:pt x="55" y="87"/>
                  <a:pt x="55" y="85"/>
                </a:cubicBezTo>
                <a:cubicBezTo>
                  <a:pt x="56" y="85"/>
                  <a:pt x="56" y="85"/>
                  <a:pt x="57" y="85"/>
                </a:cubicBezTo>
                <a:cubicBezTo>
                  <a:pt x="57" y="86"/>
                  <a:pt x="58" y="87"/>
                  <a:pt x="58" y="88"/>
                </a:cubicBezTo>
                <a:cubicBezTo>
                  <a:pt x="58" y="88"/>
                  <a:pt x="58" y="88"/>
                  <a:pt x="58" y="88"/>
                </a:cubicBezTo>
                <a:cubicBezTo>
                  <a:pt x="59" y="88"/>
                  <a:pt x="59" y="88"/>
                  <a:pt x="59" y="88"/>
                </a:cubicBezTo>
                <a:cubicBezTo>
                  <a:pt x="59" y="88"/>
                  <a:pt x="59" y="88"/>
                  <a:pt x="60" y="88"/>
                </a:cubicBezTo>
                <a:cubicBezTo>
                  <a:pt x="60" y="87"/>
                  <a:pt x="60" y="87"/>
                  <a:pt x="60" y="87"/>
                </a:cubicBezTo>
                <a:cubicBezTo>
                  <a:pt x="60" y="87"/>
                  <a:pt x="59" y="85"/>
                  <a:pt x="59" y="84"/>
                </a:cubicBezTo>
                <a:cubicBezTo>
                  <a:pt x="60" y="84"/>
                  <a:pt x="60" y="84"/>
                  <a:pt x="61" y="84"/>
                </a:cubicBezTo>
                <a:cubicBezTo>
                  <a:pt x="61" y="85"/>
                  <a:pt x="62" y="86"/>
                  <a:pt x="62" y="86"/>
                </a:cubicBezTo>
                <a:cubicBezTo>
                  <a:pt x="62" y="86"/>
                  <a:pt x="62" y="86"/>
                  <a:pt x="63" y="86"/>
                </a:cubicBezTo>
                <a:cubicBezTo>
                  <a:pt x="63" y="86"/>
                  <a:pt x="63" y="86"/>
                  <a:pt x="63" y="86"/>
                </a:cubicBezTo>
                <a:cubicBezTo>
                  <a:pt x="64" y="86"/>
                  <a:pt x="64" y="86"/>
                  <a:pt x="64" y="86"/>
                </a:cubicBezTo>
                <a:cubicBezTo>
                  <a:pt x="64" y="86"/>
                  <a:pt x="64" y="85"/>
                  <a:pt x="64" y="85"/>
                </a:cubicBezTo>
                <a:cubicBezTo>
                  <a:pt x="64" y="85"/>
                  <a:pt x="63" y="84"/>
                  <a:pt x="63" y="83"/>
                </a:cubicBezTo>
                <a:cubicBezTo>
                  <a:pt x="64" y="82"/>
                  <a:pt x="64" y="82"/>
                  <a:pt x="65" y="82"/>
                </a:cubicBezTo>
                <a:cubicBezTo>
                  <a:pt x="65" y="83"/>
                  <a:pt x="66" y="84"/>
                  <a:pt x="66" y="84"/>
                </a:cubicBezTo>
                <a:cubicBezTo>
                  <a:pt x="66" y="84"/>
                  <a:pt x="67" y="84"/>
                  <a:pt x="67" y="84"/>
                </a:cubicBezTo>
                <a:cubicBezTo>
                  <a:pt x="67" y="84"/>
                  <a:pt x="67" y="84"/>
                  <a:pt x="68" y="84"/>
                </a:cubicBezTo>
                <a:cubicBezTo>
                  <a:pt x="68" y="84"/>
                  <a:pt x="68" y="84"/>
                  <a:pt x="68" y="84"/>
                </a:cubicBezTo>
                <a:cubicBezTo>
                  <a:pt x="68" y="83"/>
                  <a:pt x="68" y="83"/>
                  <a:pt x="68" y="83"/>
                </a:cubicBezTo>
                <a:cubicBezTo>
                  <a:pt x="68" y="83"/>
                  <a:pt x="67" y="81"/>
                  <a:pt x="67" y="80"/>
                </a:cubicBezTo>
                <a:cubicBezTo>
                  <a:pt x="67" y="80"/>
                  <a:pt x="68" y="80"/>
                  <a:pt x="68" y="79"/>
                </a:cubicBezTo>
                <a:cubicBezTo>
                  <a:pt x="69" y="80"/>
                  <a:pt x="70" y="81"/>
                  <a:pt x="70" y="81"/>
                </a:cubicBezTo>
                <a:cubicBezTo>
                  <a:pt x="70" y="82"/>
                  <a:pt x="71" y="82"/>
                  <a:pt x="71" y="82"/>
                </a:cubicBezTo>
                <a:cubicBezTo>
                  <a:pt x="71" y="82"/>
                  <a:pt x="71" y="82"/>
                  <a:pt x="71" y="82"/>
                </a:cubicBezTo>
                <a:cubicBezTo>
                  <a:pt x="72" y="81"/>
                  <a:pt x="72" y="81"/>
                  <a:pt x="72" y="81"/>
                </a:cubicBezTo>
                <a:cubicBezTo>
                  <a:pt x="72" y="81"/>
                  <a:pt x="72" y="81"/>
                  <a:pt x="72" y="80"/>
                </a:cubicBezTo>
                <a:cubicBezTo>
                  <a:pt x="72" y="80"/>
                  <a:pt x="71" y="79"/>
                  <a:pt x="70" y="78"/>
                </a:cubicBezTo>
                <a:cubicBezTo>
                  <a:pt x="71" y="78"/>
                  <a:pt x="71" y="77"/>
                  <a:pt x="72" y="77"/>
                </a:cubicBezTo>
                <a:cubicBezTo>
                  <a:pt x="73" y="78"/>
                  <a:pt x="74" y="79"/>
                  <a:pt x="74" y="79"/>
                </a:cubicBezTo>
                <a:cubicBezTo>
                  <a:pt x="74" y="79"/>
                  <a:pt x="74" y="79"/>
                  <a:pt x="74" y="79"/>
                </a:cubicBezTo>
                <a:cubicBezTo>
                  <a:pt x="75" y="79"/>
                  <a:pt x="75" y="79"/>
                  <a:pt x="75" y="79"/>
                </a:cubicBezTo>
                <a:cubicBezTo>
                  <a:pt x="75" y="79"/>
                  <a:pt x="75" y="78"/>
                  <a:pt x="75" y="78"/>
                </a:cubicBezTo>
                <a:cubicBezTo>
                  <a:pt x="75" y="78"/>
                  <a:pt x="75" y="78"/>
                  <a:pt x="75" y="77"/>
                </a:cubicBezTo>
                <a:cubicBezTo>
                  <a:pt x="75" y="77"/>
                  <a:pt x="74" y="76"/>
                  <a:pt x="74" y="75"/>
                </a:cubicBezTo>
                <a:cubicBezTo>
                  <a:pt x="74" y="75"/>
                  <a:pt x="75" y="74"/>
                  <a:pt x="75" y="74"/>
                </a:cubicBezTo>
                <a:cubicBezTo>
                  <a:pt x="76" y="75"/>
                  <a:pt x="77" y="75"/>
                  <a:pt x="77" y="76"/>
                </a:cubicBezTo>
                <a:cubicBezTo>
                  <a:pt x="77" y="76"/>
                  <a:pt x="78" y="76"/>
                  <a:pt x="78" y="76"/>
                </a:cubicBezTo>
                <a:cubicBezTo>
                  <a:pt x="78" y="76"/>
                  <a:pt x="78" y="76"/>
                  <a:pt x="78" y="75"/>
                </a:cubicBezTo>
                <a:cubicBezTo>
                  <a:pt x="79" y="75"/>
                  <a:pt x="79" y="75"/>
                  <a:pt x="79" y="75"/>
                </a:cubicBezTo>
                <a:cubicBezTo>
                  <a:pt x="79" y="75"/>
                  <a:pt x="79" y="74"/>
                  <a:pt x="78" y="74"/>
                </a:cubicBezTo>
                <a:cubicBezTo>
                  <a:pt x="78" y="74"/>
                  <a:pt x="77" y="73"/>
                  <a:pt x="77" y="72"/>
                </a:cubicBezTo>
                <a:cubicBezTo>
                  <a:pt x="77" y="72"/>
                  <a:pt x="77" y="71"/>
                  <a:pt x="78" y="71"/>
                </a:cubicBezTo>
                <a:cubicBezTo>
                  <a:pt x="79" y="71"/>
                  <a:pt x="80" y="72"/>
                  <a:pt x="80" y="72"/>
                </a:cubicBezTo>
                <a:cubicBezTo>
                  <a:pt x="80" y="72"/>
                  <a:pt x="81" y="72"/>
                  <a:pt x="81" y="72"/>
                </a:cubicBezTo>
                <a:cubicBezTo>
                  <a:pt x="81" y="72"/>
                  <a:pt x="81" y="72"/>
                  <a:pt x="81" y="72"/>
                </a:cubicBezTo>
                <a:cubicBezTo>
                  <a:pt x="82" y="72"/>
                  <a:pt x="82" y="71"/>
                  <a:pt x="82" y="71"/>
                </a:cubicBezTo>
                <a:cubicBezTo>
                  <a:pt x="82" y="71"/>
                  <a:pt x="81" y="71"/>
                  <a:pt x="81" y="70"/>
                </a:cubicBezTo>
                <a:cubicBezTo>
                  <a:pt x="81" y="70"/>
                  <a:pt x="80" y="69"/>
                  <a:pt x="79" y="69"/>
                </a:cubicBezTo>
                <a:cubicBezTo>
                  <a:pt x="80" y="68"/>
                  <a:pt x="80" y="68"/>
                  <a:pt x="80" y="67"/>
                </a:cubicBezTo>
                <a:cubicBezTo>
                  <a:pt x="81" y="68"/>
                  <a:pt x="82" y="68"/>
                  <a:pt x="83" y="68"/>
                </a:cubicBezTo>
                <a:cubicBezTo>
                  <a:pt x="83" y="68"/>
                  <a:pt x="83" y="68"/>
                  <a:pt x="83" y="68"/>
                </a:cubicBezTo>
                <a:cubicBezTo>
                  <a:pt x="84" y="68"/>
                  <a:pt x="84" y="68"/>
                  <a:pt x="84" y="68"/>
                </a:cubicBezTo>
                <a:cubicBezTo>
                  <a:pt x="84" y="68"/>
                  <a:pt x="84" y="67"/>
                  <a:pt x="84" y="67"/>
                </a:cubicBezTo>
                <a:cubicBezTo>
                  <a:pt x="84" y="67"/>
                  <a:pt x="84" y="67"/>
                  <a:pt x="84" y="67"/>
                </a:cubicBezTo>
                <a:cubicBezTo>
                  <a:pt x="83" y="66"/>
                  <a:pt x="82" y="66"/>
                  <a:pt x="81" y="65"/>
                </a:cubicBezTo>
                <a:cubicBezTo>
                  <a:pt x="82" y="64"/>
                  <a:pt x="82" y="64"/>
                  <a:pt x="82" y="63"/>
                </a:cubicBezTo>
                <a:cubicBezTo>
                  <a:pt x="83" y="64"/>
                  <a:pt x="85" y="64"/>
                  <a:pt x="85" y="64"/>
                </a:cubicBezTo>
                <a:cubicBezTo>
                  <a:pt x="85" y="64"/>
                  <a:pt x="85" y="64"/>
                  <a:pt x="86" y="64"/>
                </a:cubicBezTo>
                <a:cubicBezTo>
                  <a:pt x="86" y="64"/>
                  <a:pt x="86" y="64"/>
                  <a:pt x="86" y="64"/>
                </a:cubicBezTo>
                <a:cubicBezTo>
                  <a:pt x="86" y="63"/>
                  <a:pt x="86" y="63"/>
                  <a:pt x="86" y="63"/>
                </a:cubicBezTo>
                <a:cubicBezTo>
                  <a:pt x="86" y="63"/>
                  <a:pt x="86" y="63"/>
                  <a:pt x="86" y="62"/>
                </a:cubicBezTo>
                <a:cubicBezTo>
                  <a:pt x="85" y="62"/>
                  <a:pt x="84" y="62"/>
                  <a:pt x="83" y="61"/>
                </a:cubicBezTo>
                <a:cubicBezTo>
                  <a:pt x="83" y="60"/>
                  <a:pt x="84" y="60"/>
                  <a:pt x="84" y="59"/>
                </a:cubicBezTo>
                <a:cubicBezTo>
                  <a:pt x="85" y="60"/>
                  <a:pt x="86" y="60"/>
                  <a:pt x="87" y="60"/>
                </a:cubicBezTo>
                <a:cubicBezTo>
                  <a:pt x="87" y="60"/>
                  <a:pt x="87" y="60"/>
                  <a:pt x="87" y="60"/>
                </a:cubicBezTo>
                <a:cubicBezTo>
                  <a:pt x="87" y="60"/>
                  <a:pt x="88" y="59"/>
                  <a:pt x="88" y="59"/>
                </a:cubicBezTo>
                <a:cubicBezTo>
                  <a:pt x="88" y="59"/>
                  <a:pt x="88" y="59"/>
                  <a:pt x="88" y="59"/>
                </a:cubicBezTo>
                <a:cubicBezTo>
                  <a:pt x="88" y="58"/>
                  <a:pt x="87" y="58"/>
                  <a:pt x="87" y="58"/>
                </a:cubicBezTo>
                <a:cubicBezTo>
                  <a:pt x="87" y="58"/>
                  <a:pt x="86" y="57"/>
                  <a:pt x="85" y="57"/>
                </a:cubicBezTo>
                <a:cubicBezTo>
                  <a:pt x="85" y="56"/>
                  <a:pt x="85" y="56"/>
                  <a:pt x="85" y="55"/>
                </a:cubicBezTo>
                <a:cubicBezTo>
                  <a:pt x="86" y="55"/>
                  <a:pt x="88" y="55"/>
                  <a:pt x="88" y="55"/>
                </a:cubicBezTo>
                <a:cubicBezTo>
                  <a:pt x="88" y="55"/>
                  <a:pt x="88" y="55"/>
                  <a:pt x="89" y="55"/>
                </a:cubicBezTo>
                <a:cubicBezTo>
                  <a:pt x="89" y="55"/>
                  <a:pt x="89" y="55"/>
                  <a:pt x="89" y="55"/>
                </a:cubicBezTo>
                <a:cubicBezTo>
                  <a:pt x="89" y="54"/>
                  <a:pt x="89" y="54"/>
                  <a:pt x="89" y="54"/>
                </a:cubicBezTo>
                <a:cubicBezTo>
                  <a:pt x="89" y="54"/>
                  <a:pt x="89" y="54"/>
                  <a:pt x="88" y="54"/>
                </a:cubicBezTo>
                <a:cubicBezTo>
                  <a:pt x="88" y="53"/>
                  <a:pt x="87" y="53"/>
                  <a:pt x="86" y="53"/>
                </a:cubicBezTo>
                <a:cubicBezTo>
                  <a:pt x="86" y="52"/>
                  <a:pt x="86" y="52"/>
                  <a:pt x="86" y="51"/>
                </a:cubicBezTo>
                <a:cubicBezTo>
                  <a:pt x="87" y="51"/>
                  <a:pt x="89" y="51"/>
                  <a:pt x="89" y="51"/>
                </a:cubicBezTo>
                <a:cubicBezTo>
                  <a:pt x="89" y="51"/>
                  <a:pt x="89" y="51"/>
                  <a:pt x="89" y="51"/>
                </a:cubicBezTo>
                <a:cubicBezTo>
                  <a:pt x="90" y="50"/>
                  <a:pt x="90" y="50"/>
                  <a:pt x="90" y="50"/>
                </a:cubicBezTo>
                <a:cubicBezTo>
                  <a:pt x="90" y="50"/>
                  <a:pt x="90" y="50"/>
                  <a:pt x="90" y="49"/>
                </a:cubicBezTo>
                <a:cubicBezTo>
                  <a:pt x="89" y="49"/>
                  <a:pt x="89" y="49"/>
                  <a:pt x="89" y="49"/>
                </a:cubicBezTo>
                <a:cubicBezTo>
                  <a:pt x="89" y="49"/>
                  <a:pt x="87" y="49"/>
                  <a:pt x="86" y="48"/>
                </a:cubicBezTo>
                <a:cubicBezTo>
                  <a:pt x="86" y="48"/>
                  <a:pt x="86" y="47"/>
                  <a:pt x="86" y="47"/>
                </a:cubicBezTo>
                <a:cubicBezTo>
                  <a:pt x="88" y="46"/>
                  <a:pt x="89" y="46"/>
                  <a:pt x="89" y="46"/>
                </a:cubicBezTo>
                <a:close/>
                <a:moveTo>
                  <a:pt x="45" y="81"/>
                </a:moveTo>
                <a:cubicBezTo>
                  <a:pt x="26" y="81"/>
                  <a:pt x="10" y="65"/>
                  <a:pt x="10" y="45"/>
                </a:cubicBezTo>
                <a:cubicBezTo>
                  <a:pt x="10" y="26"/>
                  <a:pt x="26" y="10"/>
                  <a:pt x="45" y="10"/>
                </a:cubicBezTo>
                <a:cubicBezTo>
                  <a:pt x="65" y="10"/>
                  <a:pt x="81" y="26"/>
                  <a:pt x="81" y="45"/>
                </a:cubicBezTo>
                <a:cubicBezTo>
                  <a:pt x="81" y="65"/>
                  <a:pt x="65" y="81"/>
                  <a:pt x="45" y="8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32" name="Freeform 20"/>
          <p:cNvSpPr>
            <a:spLocks noEditPoints="1"/>
          </p:cNvSpPr>
          <p:nvPr/>
        </p:nvSpPr>
        <p:spPr bwMode="auto">
          <a:xfrm>
            <a:off x="2273404" y="4073327"/>
            <a:ext cx="675012" cy="679241"/>
          </a:xfrm>
          <a:custGeom>
            <a:avLst/>
            <a:gdLst>
              <a:gd name="T0" fmla="*/ 137 w 143"/>
              <a:gd name="T1" fmla="*/ 67 h 144"/>
              <a:gd name="T2" fmla="*/ 137 w 143"/>
              <a:gd name="T3" fmla="*/ 60 h 144"/>
              <a:gd name="T4" fmla="*/ 135 w 143"/>
              <a:gd name="T5" fmla="*/ 53 h 144"/>
              <a:gd name="T6" fmla="*/ 133 w 143"/>
              <a:gd name="T7" fmla="*/ 47 h 144"/>
              <a:gd name="T8" fmla="*/ 130 w 143"/>
              <a:gd name="T9" fmla="*/ 40 h 144"/>
              <a:gd name="T10" fmla="*/ 126 w 143"/>
              <a:gd name="T11" fmla="*/ 35 h 144"/>
              <a:gd name="T12" fmla="*/ 122 w 143"/>
              <a:gd name="T13" fmla="*/ 29 h 144"/>
              <a:gd name="T14" fmla="*/ 117 w 143"/>
              <a:gd name="T15" fmla="*/ 24 h 144"/>
              <a:gd name="T16" fmla="*/ 112 w 143"/>
              <a:gd name="T17" fmla="*/ 20 h 144"/>
              <a:gd name="T18" fmla="*/ 106 w 143"/>
              <a:gd name="T19" fmla="*/ 16 h 144"/>
              <a:gd name="T20" fmla="*/ 100 w 143"/>
              <a:gd name="T21" fmla="*/ 12 h 144"/>
              <a:gd name="T22" fmla="*/ 94 w 143"/>
              <a:gd name="T23" fmla="*/ 10 h 144"/>
              <a:gd name="T24" fmla="*/ 87 w 143"/>
              <a:gd name="T25" fmla="*/ 8 h 144"/>
              <a:gd name="T26" fmla="*/ 80 w 143"/>
              <a:gd name="T27" fmla="*/ 6 h 144"/>
              <a:gd name="T28" fmla="*/ 74 w 143"/>
              <a:gd name="T29" fmla="*/ 6 h 144"/>
              <a:gd name="T30" fmla="*/ 67 w 143"/>
              <a:gd name="T31" fmla="*/ 6 h 144"/>
              <a:gd name="T32" fmla="*/ 60 w 143"/>
              <a:gd name="T33" fmla="*/ 7 h 144"/>
              <a:gd name="T34" fmla="*/ 53 w 143"/>
              <a:gd name="T35" fmla="*/ 8 h 144"/>
              <a:gd name="T36" fmla="*/ 47 w 143"/>
              <a:gd name="T37" fmla="*/ 11 h 144"/>
              <a:gd name="T38" fmla="*/ 40 w 143"/>
              <a:gd name="T39" fmla="*/ 14 h 144"/>
              <a:gd name="T40" fmla="*/ 34 w 143"/>
              <a:gd name="T41" fmla="*/ 17 h 144"/>
              <a:gd name="T42" fmla="*/ 29 w 143"/>
              <a:gd name="T43" fmla="*/ 21 h 144"/>
              <a:gd name="T44" fmla="*/ 24 w 143"/>
              <a:gd name="T45" fmla="*/ 26 h 144"/>
              <a:gd name="T46" fmla="*/ 19 w 143"/>
              <a:gd name="T47" fmla="*/ 31 h 144"/>
              <a:gd name="T48" fmla="*/ 15 w 143"/>
              <a:gd name="T49" fmla="*/ 37 h 144"/>
              <a:gd name="T50" fmla="*/ 12 w 143"/>
              <a:gd name="T51" fmla="*/ 43 h 144"/>
              <a:gd name="T52" fmla="*/ 9 w 143"/>
              <a:gd name="T53" fmla="*/ 50 h 144"/>
              <a:gd name="T54" fmla="*/ 7 w 143"/>
              <a:gd name="T55" fmla="*/ 56 h 144"/>
              <a:gd name="T56" fmla="*/ 6 w 143"/>
              <a:gd name="T57" fmla="*/ 63 h 144"/>
              <a:gd name="T58" fmla="*/ 6 w 143"/>
              <a:gd name="T59" fmla="*/ 70 h 144"/>
              <a:gd name="T60" fmla="*/ 6 w 143"/>
              <a:gd name="T61" fmla="*/ 77 h 144"/>
              <a:gd name="T62" fmla="*/ 7 w 143"/>
              <a:gd name="T63" fmla="*/ 84 h 144"/>
              <a:gd name="T64" fmla="*/ 8 w 143"/>
              <a:gd name="T65" fmla="*/ 90 h 144"/>
              <a:gd name="T66" fmla="*/ 10 w 143"/>
              <a:gd name="T67" fmla="*/ 97 h 144"/>
              <a:gd name="T68" fmla="*/ 13 w 143"/>
              <a:gd name="T69" fmla="*/ 103 h 144"/>
              <a:gd name="T70" fmla="*/ 17 w 143"/>
              <a:gd name="T71" fmla="*/ 109 h 144"/>
              <a:gd name="T72" fmla="*/ 21 w 143"/>
              <a:gd name="T73" fmla="*/ 115 h 144"/>
              <a:gd name="T74" fmla="*/ 26 w 143"/>
              <a:gd name="T75" fmla="*/ 120 h 144"/>
              <a:gd name="T76" fmla="*/ 31 w 143"/>
              <a:gd name="T77" fmla="*/ 124 h 144"/>
              <a:gd name="T78" fmla="*/ 37 w 143"/>
              <a:gd name="T79" fmla="*/ 128 h 144"/>
              <a:gd name="T80" fmla="*/ 43 w 143"/>
              <a:gd name="T81" fmla="*/ 131 h 144"/>
              <a:gd name="T82" fmla="*/ 49 w 143"/>
              <a:gd name="T83" fmla="*/ 134 h 144"/>
              <a:gd name="T84" fmla="*/ 56 w 143"/>
              <a:gd name="T85" fmla="*/ 136 h 144"/>
              <a:gd name="T86" fmla="*/ 63 w 143"/>
              <a:gd name="T87" fmla="*/ 137 h 144"/>
              <a:gd name="T88" fmla="*/ 70 w 143"/>
              <a:gd name="T89" fmla="*/ 138 h 144"/>
              <a:gd name="T90" fmla="*/ 77 w 143"/>
              <a:gd name="T91" fmla="*/ 138 h 144"/>
              <a:gd name="T92" fmla="*/ 83 w 143"/>
              <a:gd name="T93" fmla="*/ 137 h 144"/>
              <a:gd name="T94" fmla="*/ 90 w 143"/>
              <a:gd name="T95" fmla="*/ 135 h 144"/>
              <a:gd name="T96" fmla="*/ 97 w 143"/>
              <a:gd name="T97" fmla="*/ 133 h 144"/>
              <a:gd name="T98" fmla="*/ 103 w 143"/>
              <a:gd name="T99" fmla="*/ 130 h 144"/>
              <a:gd name="T100" fmla="*/ 109 w 143"/>
              <a:gd name="T101" fmla="*/ 127 h 144"/>
              <a:gd name="T102" fmla="*/ 114 w 143"/>
              <a:gd name="T103" fmla="*/ 122 h 144"/>
              <a:gd name="T104" fmla="*/ 119 w 143"/>
              <a:gd name="T105" fmla="*/ 118 h 144"/>
              <a:gd name="T106" fmla="*/ 124 w 143"/>
              <a:gd name="T107" fmla="*/ 112 h 144"/>
              <a:gd name="T108" fmla="*/ 128 w 143"/>
              <a:gd name="T109" fmla="*/ 107 h 144"/>
              <a:gd name="T110" fmla="*/ 131 w 143"/>
              <a:gd name="T111" fmla="*/ 101 h 144"/>
              <a:gd name="T112" fmla="*/ 134 w 143"/>
              <a:gd name="T113" fmla="*/ 94 h 144"/>
              <a:gd name="T114" fmla="*/ 136 w 143"/>
              <a:gd name="T115" fmla="*/ 88 h 144"/>
              <a:gd name="T116" fmla="*/ 137 w 143"/>
              <a:gd name="T117" fmla="*/ 81 h 144"/>
              <a:gd name="T118" fmla="*/ 138 w 143"/>
              <a:gd name="T119"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 h="144">
                <a:moveTo>
                  <a:pt x="142" y="73"/>
                </a:moveTo>
                <a:cubicBezTo>
                  <a:pt x="142" y="73"/>
                  <a:pt x="143" y="73"/>
                  <a:pt x="143" y="73"/>
                </a:cubicBezTo>
                <a:cubicBezTo>
                  <a:pt x="143" y="73"/>
                  <a:pt x="143" y="72"/>
                  <a:pt x="143" y="72"/>
                </a:cubicBezTo>
                <a:cubicBezTo>
                  <a:pt x="143" y="71"/>
                  <a:pt x="143" y="71"/>
                  <a:pt x="143" y="71"/>
                </a:cubicBezTo>
                <a:cubicBezTo>
                  <a:pt x="143" y="71"/>
                  <a:pt x="142" y="70"/>
                  <a:pt x="142" y="70"/>
                </a:cubicBezTo>
                <a:cubicBezTo>
                  <a:pt x="142" y="70"/>
                  <a:pt x="139" y="70"/>
                  <a:pt x="138" y="70"/>
                </a:cubicBezTo>
                <a:cubicBezTo>
                  <a:pt x="138" y="69"/>
                  <a:pt x="138" y="68"/>
                  <a:pt x="137" y="67"/>
                </a:cubicBezTo>
                <a:cubicBezTo>
                  <a:pt x="139" y="67"/>
                  <a:pt x="141" y="66"/>
                  <a:pt x="142" y="66"/>
                </a:cubicBezTo>
                <a:cubicBezTo>
                  <a:pt x="142" y="66"/>
                  <a:pt x="142" y="66"/>
                  <a:pt x="143" y="65"/>
                </a:cubicBezTo>
                <a:cubicBezTo>
                  <a:pt x="143" y="65"/>
                  <a:pt x="143" y="65"/>
                  <a:pt x="143" y="64"/>
                </a:cubicBezTo>
                <a:cubicBezTo>
                  <a:pt x="143" y="64"/>
                  <a:pt x="143" y="64"/>
                  <a:pt x="142" y="63"/>
                </a:cubicBezTo>
                <a:cubicBezTo>
                  <a:pt x="142" y="63"/>
                  <a:pt x="142" y="63"/>
                  <a:pt x="141" y="63"/>
                </a:cubicBezTo>
                <a:cubicBezTo>
                  <a:pt x="141" y="63"/>
                  <a:pt x="139" y="63"/>
                  <a:pt x="137" y="63"/>
                </a:cubicBezTo>
                <a:cubicBezTo>
                  <a:pt x="137" y="62"/>
                  <a:pt x="137" y="61"/>
                  <a:pt x="137" y="60"/>
                </a:cubicBezTo>
                <a:cubicBezTo>
                  <a:pt x="138" y="59"/>
                  <a:pt x="140" y="59"/>
                  <a:pt x="141" y="59"/>
                </a:cubicBezTo>
                <a:cubicBezTo>
                  <a:pt x="141" y="59"/>
                  <a:pt x="141" y="58"/>
                  <a:pt x="142" y="58"/>
                </a:cubicBezTo>
                <a:cubicBezTo>
                  <a:pt x="142" y="58"/>
                  <a:pt x="142" y="57"/>
                  <a:pt x="142" y="57"/>
                </a:cubicBezTo>
                <a:cubicBezTo>
                  <a:pt x="142" y="57"/>
                  <a:pt x="142" y="56"/>
                  <a:pt x="141" y="56"/>
                </a:cubicBezTo>
                <a:cubicBezTo>
                  <a:pt x="141" y="56"/>
                  <a:pt x="141" y="56"/>
                  <a:pt x="140" y="56"/>
                </a:cubicBezTo>
                <a:cubicBezTo>
                  <a:pt x="140" y="56"/>
                  <a:pt x="138" y="56"/>
                  <a:pt x="136" y="56"/>
                </a:cubicBezTo>
                <a:cubicBezTo>
                  <a:pt x="135" y="55"/>
                  <a:pt x="135" y="54"/>
                  <a:pt x="135" y="53"/>
                </a:cubicBezTo>
                <a:cubicBezTo>
                  <a:pt x="137" y="53"/>
                  <a:pt x="139" y="52"/>
                  <a:pt x="139" y="52"/>
                </a:cubicBezTo>
                <a:cubicBezTo>
                  <a:pt x="139" y="51"/>
                  <a:pt x="140" y="51"/>
                  <a:pt x="140" y="51"/>
                </a:cubicBezTo>
                <a:cubicBezTo>
                  <a:pt x="140" y="50"/>
                  <a:pt x="140" y="50"/>
                  <a:pt x="140" y="50"/>
                </a:cubicBezTo>
                <a:cubicBezTo>
                  <a:pt x="140" y="49"/>
                  <a:pt x="139" y="49"/>
                  <a:pt x="139" y="49"/>
                </a:cubicBezTo>
                <a:cubicBezTo>
                  <a:pt x="139" y="49"/>
                  <a:pt x="138" y="48"/>
                  <a:pt x="138" y="49"/>
                </a:cubicBezTo>
                <a:cubicBezTo>
                  <a:pt x="138" y="49"/>
                  <a:pt x="136" y="49"/>
                  <a:pt x="134" y="50"/>
                </a:cubicBezTo>
                <a:cubicBezTo>
                  <a:pt x="133" y="49"/>
                  <a:pt x="133" y="48"/>
                  <a:pt x="133" y="47"/>
                </a:cubicBezTo>
                <a:cubicBezTo>
                  <a:pt x="134" y="46"/>
                  <a:pt x="136" y="45"/>
                  <a:pt x="137" y="45"/>
                </a:cubicBezTo>
                <a:cubicBezTo>
                  <a:pt x="137" y="44"/>
                  <a:pt x="137" y="44"/>
                  <a:pt x="137" y="44"/>
                </a:cubicBezTo>
                <a:cubicBezTo>
                  <a:pt x="137" y="43"/>
                  <a:pt x="137" y="43"/>
                  <a:pt x="137" y="43"/>
                </a:cubicBezTo>
                <a:cubicBezTo>
                  <a:pt x="137" y="42"/>
                  <a:pt x="137" y="42"/>
                  <a:pt x="136" y="42"/>
                </a:cubicBezTo>
                <a:cubicBezTo>
                  <a:pt x="136" y="42"/>
                  <a:pt x="136" y="42"/>
                  <a:pt x="135" y="42"/>
                </a:cubicBezTo>
                <a:cubicBezTo>
                  <a:pt x="135" y="42"/>
                  <a:pt x="133" y="43"/>
                  <a:pt x="131" y="43"/>
                </a:cubicBezTo>
                <a:cubicBezTo>
                  <a:pt x="131" y="42"/>
                  <a:pt x="130" y="41"/>
                  <a:pt x="130" y="40"/>
                </a:cubicBezTo>
                <a:cubicBezTo>
                  <a:pt x="131" y="39"/>
                  <a:pt x="133" y="38"/>
                  <a:pt x="133" y="38"/>
                </a:cubicBezTo>
                <a:cubicBezTo>
                  <a:pt x="134" y="38"/>
                  <a:pt x="134" y="37"/>
                  <a:pt x="134" y="37"/>
                </a:cubicBezTo>
                <a:cubicBezTo>
                  <a:pt x="134" y="37"/>
                  <a:pt x="134" y="36"/>
                  <a:pt x="134" y="36"/>
                </a:cubicBezTo>
                <a:cubicBezTo>
                  <a:pt x="134" y="36"/>
                  <a:pt x="133" y="35"/>
                  <a:pt x="133" y="35"/>
                </a:cubicBezTo>
                <a:cubicBezTo>
                  <a:pt x="133" y="35"/>
                  <a:pt x="132" y="35"/>
                  <a:pt x="132" y="35"/>
                </a:cubicBezTo>
                <a:cubicBezTo>
                  <a:pt x="131" y="35"/>
                  <a:pt x="130" y="36"/>
                  <a:pt x="128" y="37"/>
                </a:cubicBezTo>
                <a:cubicBezTo>
                  <a:pt x="127" y="36"/>
                  <a:pt x="127" y="35"/>
                  <a:pt x="126" y="35"/>
                </a:cubicBezTo>
                <a:cubicBezTo>
                  <a:pt x="128" y="33"/>
                  <a:pt x="129" y="32"/>
                  <a:pt x="129" y="32"/>
                </a:cubicBezTo>
                <a:cubicBezTo>
                  <a:pt x="130" y="31"/>
                  <a:pt x="130" y="31"/>
                  <a:pt x="130" y="31"/>
                </a:cubicBezTo>
                <a:cubicBezTo>
                  <a:pt x="130" y="30"/>
                  <a:pt x="130" y="30"/>
                  <a:pt x="130" y="30"/>
                </a:cubicBezTo>
                <a:cubicBezTo>
                  <a:pt x="129" y="29"/>
                  <a:pt x="129" y="29"/>
                  <a:pt x="129" y="29"/>
                </a:cubicBezTo>
                <a:cubicBezTo>
                  <a:pt x="128" y="29"/>
                  <a:pt x="128" y="29"/>
                  <a:pt x="128" y="29"/>
                </a:cubicBezTo>
                <a:cubicBezTo>
                  <a:pt x="127" y="29"/>
                  <a:pt x="125" y="30"/>
                  <a:pt x="124" y="31"/>
                </a:cubicBezTo>
                <a:cubicBezTo>
                  <a:pt x="123" y="31"/>
                  <a:pt x="123" y="30"/>
                  <a:pt x="122" y="29"/>
                </a:cubicBezTo>
                <a:cubicBezTo>
                  <a:pt x="123" y="28"/>
                  <a:pt x="125" y="26"/>
                  <a:pt x="125" y="26"/>
                </a:cubicBezTo>
                <a:cubicBezTo>
                  <a:pt x="125" y="26"/>
                  <a:pt x="125" y="25"/>
                  <a:pt x="125" y="25"/>
                </a:cubicBezTo>
                <a:cubicBezTo>
                  <a:pt x="125" y="24"/>
                  <a:pt x="125" y="24"/>
                  <a:pt x="125" y="24"/>
                </a:cubicBezTo>
                <a:cubicBezTo>
                  <a:pt x="125" y="23"/>
                  <a:pt x="124" y="23"/>
                  <a:pt x="124" y="23"/>
                </a:cubicBezTo>
                <a:cubicBezTo>
                  <a:pt x="124" y="23"/>
                  <a:pt x="123" y="23"/>
                  <a:pt x="123" y="24"/>
                </a:cubicBezTo>
                <a:cubicBezTo>
                  <a:pt x="123" y="24"/>
                  <a:pt x="121" y="25"/>
                  <a:pt x="119" y="26"/>
                </a:cubicBezTo>
                <a:cubicBezTo>
                  <a:pt x="119" y="26"/>
                  <a:pt x="118" y="25"/>
                  <a:pt x="117" y="24"/>
                </a:cubicBezTo>
                <a:cubicBezTo>
                  <a:pt x="118" y="23"/>
                  <a:pt x="120" y="21"/>
                  <a:pt x="120" y="20"/>
                </a:cubicBezTo>
                <a:cubicBezTo>
                  <a:pt x="120" y="20"/>
                  <a:pt x="120" y="20"/>
                  <a:pt x="120" y="19"/>
                </a:cubicBezTo>
                <a:cubicBezTo>
                  <a:pt x="120" y="19"/>
                  <a:pt x="120" y="19"/>
                  <a:pt x="120" y="18"/>
                </a:cubicBezTo>
                <a:cubicBezTo>
                  <a:pt x="119" y="18"/>
                  <a:pt x="119" y="18"/>
                  <a:pt x="119" y="18"/>
                </a:cubicBezTo>
                <a:cubicBezTo>
                  <a:pt x="118" y="18"/>
                  <a:pt x="118" y="18"/>
                  <a:pt x="118" y="18"/>
                </a:cubicBezTo>
                <a:cubicBezTo>
                  <a:pt x="117" y="19"/>
                  <a:pt x="116" y="20"/>
                  <a:pt x="114" y="21"/>
                </a:cubicBezTo>
                <a:cubicBezTo>
                  <a:pt x="114" y="21"/>
                  <a:pt x="113" y="20"/>
                  <a:pt x="112" y="20"/>
                </a:cubicBezTo>
                <a:cubicBezTo>
                  <a:pt x="113" y="18"/>
                  <a:pt x="114" y="16"/>
                  <a:pt x="114" y="16"/>
                </a:cubicBezTo>
                <a:cubicBezTo>
                  <a:pt x="114" y="15"/>
                  <a:pt x="114" y="15"/>
                  <a:pt x="114" y="15"/>
                </a:cubicBezTo>
                <a:cubicBezTo>
                  <a:pt x="114" y="14"/>
                  <a:pt x="114" y="14"/>
                  <a:pt x="114" y="14"/>
                </a:cubicBezTo>
                <a:cubicBezTo>
                  <a:pt x="113" y="14"/>
                  <a:pt x="113" y="13"/>
                  <a:pt x="113" y="13"/>
                </a:cubicBezTo>
                <a:cubicBezTo>
                  <a:pt x="112" y="13"/>
                  <a:pt x="112" y="14"/>
                  <a:pt x="112" y="14"/>
                </a:cubicBezTo>
                <a:cubicBezTo>
                  <a:pt x="111" y="14"/>
                  <a:pt x="110" y="16"/>
                  <a:pt x="109" y="17"/>
                </a:cubicBezTo>
                <a:cubicBezTo>
                  <a:pt x="108" y="17"/>
                  <a:pt x="107" y="16"/>
                  <a:pt x="106" y="16"/>
                </a:cubicBezTo>
                <a:cubicBezTo>
                  <a:pt x="107" y="14"/>
                  <a:pt x="108" y="12"/>
                  <a:pt x="108" y="12"/>
                </a:cubicBezTo>
                <a:cubicBezTo>
                  <a:pt x="108" y="11"/>
                  <a:pt x="108" y="11"/>
                  <a:pt x="108" y="10"/>
                </a:cubicBezTo>
                <a:cubicBezTo>
                  <a:pt x="108" y="10"/>
                  <a:pt x="108" y="10"/>
                  <a:pt x="107" y="10"/>
                </a:cubicBezTo>
                <a:cubicBezTo>
                  <a:pt x="107" y="9"/>
                  <a:pt x="107" y="9"/>
                  <a:pt x="106" y="9"/>
                </a:cubicBezTo>
                <a:cubicBezTo>
                  <a:pt x="106" y="10"/>
                  <a:pt x="106" y="10"/>
                  <a:pt x="105" y="10"/>
                </a:cubicBezTo>
                <a:cubicBezTo>
                  <a:pt x="105" y="10"/>
                  <a:pt x="104" y="12"/>
                  <a:pt x="103" y="14"/>
                </a:cubicBezTo>
                <a:cubicBezTo>
                  <a:pt x="102" y="13"/>
                  <a:pt x="101" y="13"/>
                  <a:pt x="100" y="12"/>
                </a:cubicBezTo>
                <a:cubicBezTo>
                  <a:pt x="101" y="10"/>
                  <a:pt x="102" y="8"/>
                  <a:pt x="102" y="8"/>
                </a:cubicBezTo>
                <a:cubicBezTo>
                  <a:pt x="102" y="8"/>
                  <a:pt x="102" y="7"/>
                  <a:pt x="102" y="7"/>
                </a:cubicBezTo>
                <a:cubicBezTo>
                  <a:pt x="101" y="7"/>
                  <a:pt x="101" y="6"/>
                  <a:pt x="101" y="6"/>
                </a:cubicBezTo>
                <a:cubicBezTo>
                  <a:pt x="100" y="6"/>
                  <a:pt x="100" y="6"/>
                  <a:pt x="100" y="6"/>
                </a:cubicBezTo>
                <a:cubicBezTo>
                  <a:pt x="99" y="6"/>
                  <a:pt x="99" y="6"/>
                  <a:pt x="99" y="7"/>
                </a:cubicBezTo>
                <a:cubicBezTo>
                  <a:pt x="99" y="7"/>
                  <a:pt x="98" y="9"/>
                  <a:pt x="97" y="11"/>
                </a:cubicBezTo>
                <a:cubicBezTo>
                  <a:pt x="96" y="10"/>
                  <a:pt x="95" y="10"/>
                  <a:pt x="94" y="10"/>
                </a:cubicBezTo>
                <a:cubicBezTo>
                  <a:pt x="94" y="8"/>
                  <a:pt x="95" y="6"/>
                  <a:pt x="95" y="5"/>
                </a:cubicBezTo>
                <a:cubicBezTo>
                  <a:pt x="95" y="5"/>
                  <a:pt x="95" y="4"/>
                  <a:pt x="95" y="4"/>
                </a:cubicBezTo>
                <a:cubicBezTo>
                  <a:pt x="94" y="4"/>
                  <a:pt x="94" y="4"/>
                  <a:pt x="94" y="3"/>
                </a:cubicBezTo>
                <a:cubicBezTo>
                  <a:pt x="93" y="3"/>
                  <a:pt x="93" y="3"/>
                  <a:pt x="93" y="4"/>
                </a:cubicBezTo>
                <a:cubicBezTo>
                  <a:pt x="92" y="4"/>
                  <a:pt x="92" y="4"/>
                  <a:pt x="92" y="4"/>
                </a:cubicBezTo>
                <a:cubicBezTo>
                  <a:pt x="92" y="5"/>
                  <a:pt x="91" y="7"/>
                  <a:pt x="90" y="8"/>
                </a:cubicBezTo>
                <a:cubicBezTo>
                  <a:pt x="89" y="8"/>
                  <a:pt x="88" y="8"/>
                  <a:pt x="87" y="8"/>
                </a:cubicBezTo>
                <a:cubicBezTo>
                  <a:pt x="87" y="6"/>
                  <a:pt x="88" y="4"/>
                  <a:pt x="88" y="3"/>
                </a:cubicBezTo>
                <a:cubicBezTo>
                  <a:pt x="88" y="3"/>
                  <a:pt x="88" y="2"/>
                  <a:pt x="87" y="2"/>
                </a:cubicBezTo>
                <a:cubicBezTo>
                  <a:pt x="87" y="2"/>
                  <a:pt x="87" y="2"/>
                  <a:pt x="86" y="2"/>
                </a:cubicBezTo>
                <a:cubicBezTo>
                  <a:pt x="86" y="2"/>
                  <a:pt x="86" y="2"/>
                  <a:pt x="85" y="2"/>
                </a:cubicBezTo>
                <a:cubicBezTo>
                  <a:pt x="85" y="2"/>
                  <a:pt x="85" y="2"/>
                  <a:pt x="85" y="3"/>
                </a:cubicBezTo>
                <a:cubicBezTo>
                  <a:pt x="85" y="3"/>
                  <a:pt x="84" y="5"/>
                  <a:pt x="83" y="7"/>
                </a:cubicBezTo>
                <a:cubicBezTo>
                  <a:pt x="82" y="7"/>
                  <a:pt x="81" y="6"/>
                  <a:pt x="80" y="6"/>
                </a:cubicBezTo>
                <a:cubicBezTo>
                  <a:pt x="81" y="4"/>
                  <a:pt x="81" y="2"/>
                  <a:pt x="81" y="2"/>
                </a:cubicBezTo>
                <a:cubicBezTo>
                  <a:pt x="81" y="2"/>
                  <a:pt x="80" y="1"/>
                  <a:pt x="80" y="1"/>
                </a:cubicBezTo>
                <a:cubicBezTo>
                  <a:pt x="80" y="1"/>
                  <a:pt x="79" y="0"/>
                  <a:pt x="79" y="0"/>
                </a:cubicBezTo>
                <a:cubicBezTo>
                  <a:pt x="79" y="0"/>
                  <a:pt x="78" y="0"/>
                  <a:pt x="78" y="1"/>
                </a:cubicBezTo>
                <a:cubicBezTo>
                  <a:pt x="78" y="1"/>
                  <a:pt x="77" y="1"/>
                  <a:pt x="77" y="2"/>
                </a:cubicBezTo>
                <a:cubicBezTo>
                  <a:pt x="77" y="2"/>
                  <a:pt x="77" y="4"/>
                  <a:pt x="77" y="6"/>
                </a:cubicBezTo>
                <a:cubicBezTo>
                  <a:pt x="75" y="6"/>
                  <a:pt x="75" y="6"/>
                  <a:pt x="74" y="6"/>
                </a:cubicBezTo>
                <a:cubicBezTo>
                  <a:pt x="73" y="4"/>
                  <a:pt x="73" y="2"/>
                  <a:pt x="73" y="1"/>
                </a:cubicBezTo>
                <a:cubicBezTo>
                  <a:pt x="73" y="1"/>
                  <a:pt x="73" y="1"/>
                  <a:pt x="73" y="0"/>
                </a:cubicBezTo>
                <a:cubicBezTo>
                  <a:pt x="72" y="0"/>
                  <a:pt x="72" y="0"/>
                  <a:pt x="72" y="0"/>
                </a:cubicBezTo>
                <a:cubicBezTo>
                  <a:pt x="71" y="0"/>
                  <a:pt x="71" y="0"/>
                  <a:pt x="71" y="0"/>
                </a:cubicBezTo>
                <a:cubicBezTo>
                  <a:pt x="70" y="1"/>
                  <a:pt x="70" y="1"/>
                  <a:pt x="70" y="1"/>
                </a:cubicBezTo>
                <a:cubicBezTo>
                  <a:pt x="70" y="2"/>
                  <a:pt x="70" y="4"/>
                  <a:pt x="70" y="6"/>
                </a:cubicBezTo>
                <a:cubicBezTo>
                  <a:pt x="69" y="6"/>
                  <a:pt x="68" y="6"/>
                  <a:pt x="67" y="6"/>
                </a:cubicBezTo>
                <a:cubicBezTo>
                  <a:pt x="66" y="4"/>
                  <a:pt x="66" y="2"/>
                  <a:pt x="66" y="2"/>
                </a:cubicBezTo>
                <a:cubicBezTo>
                  <a:pt x="66" y="1"/>
                  <a:pt x="65" y="1"/>
                  <a:pt x="65" y="1"/>
                </a:cubicBezTo>
                <a:cubicBezTo>
                  <a:pt x="65" y="0"/>
                  <a:pt x="65" y="0"/>
                  <a:pt x="64" y="0"/>
                </a:cubicBezTo>
                <a:cubicBezTo>
                  <a:pt x="64" y="0"/>
                  <a:pt x="63" y="1"/>
                  <a:pt x="63" y="1"/>
                </a:cubicBezTo>
                <a:cubicBezTo>
                  <a:pt x="63" y="1"/>
                  <a:pt x="63" y="2"/>
                  <a:pt x="63" y="2"/>
                </a:cubicBezTo>
                <a:cubicBezTo>
                  <a:pt x="63" y="2"/>
                  <a:pt x="63" y="4"/>
                  <a:pt x="63" y="6"/>
                </a:cubicBezTo>
                <a:cubicBezTo>
                  <a:pt x="62" y="6"/>
                  <a:pt x="61" y="7"/>
                  <a:pt x="60" y="7"/>
                </a:cubicBezTo>
                <a:cubicBezTo>
                  <a:pt x="59" y="5"/>
                  <a:pt x="59" y="3"/>
                  <a:pt x="58" y="3"/>
                </a:cubicBezTo>
                <a:cubicBezTo>
                  <a:pt x="58" y="2"/>
                  <a:pt x="58" y="2"/>
                  <a:pt x="58" y="2"/>
                </a:cubicBezTo>
                <a:cubicBezTo>
                  <a:pt x="57" y="2"/>
                  <a:pt x="57" y="2"/>
                  <a:pt x="57" y="2"/>
                </a:cubicBezTo>
                <a:cubicBezTo>
                  <a:pt x="56" y="2"/>
                  <a:pt x="56" y="2"/>
                  <a:pt x="56" y="2"/>
                </a:cubicBezTo>
                <a:cubicBezTo>
                  <a:pt x="55" y="2"/>
                  <a:pt x="55" y="3"/>
                  <a:pt x="55" y="3"/>
                </a:cubicBezTo>
                <a:cubicBezTo>
                  <a:pt x="55" y="4"/>
                  <a:pt x="56" y="6"/>
                  <a:pt x="56" y="8"/>
                </a:cubicBezTo>
                <a:cubicBezTo>
                  <a:pt x="55" y="8"/>
                  <a:pt x="54" y="8"/>
                  <a:pt x="53" y="8"/>
                </a:cubicBezTo>
                <a:cubicBezTo>
                  <a:pt x="52" y="7"/>
                  <a:pt x="51" y="5"/>
                  <a:pt x="51" y="4"/>
                </a:cubicBezTo>
                <a:cubicBezTo>
                  <a:pt x="51" y="4"/>
                  <a:pt x="51" y="4"/>
                  <a:pt x="50" y="4"/>
                </a:cubicBezTo>
                <a:cubicBezTo>
                  <a:pt x="50" y="3"/>
                  <a:pt x="50" y="3"/>
                  <a:pt x="49" y="3"/>
                </a:cubicBezTo>
                <a:cubicBezTo>
                  <a:pt x="49" y="4"/>
                  <a:pt x="49" y="4"/>
                  <a:pt x="49" y="4"/>
                </a:cubicBezTo>
                <a:cubicBezTo>
                  <a:pt x="48" y="4"/>
                  <a:pt x="48" y="5"/>
                  <a:pt x="48" y="5"/>
                </a:cubicBezTo>
                <a:cubicBezTo>
                  <a:pt x="48" y="6"/>
                  <a:pt x="49" y="8"/>
                  <a:pt x="49" y="10"/>
                </a:cubicBezTo>
                <a:cubicBezTo>
                  <a:pt x="48" y="10"/>
                  <a:pt x="47" y="10"/>
                  <a:pt x="47" y="11"/>
                </a:cubicBezTo>
                <a:cubicBezTo>
                  <a:pt x="46" y="9"/>
                  <a:pt x="45" y="7"/>
                  <a:pt x="44" y="7"/>
                </a:cubicBezTo>
                <a:cubicBezTo>
                  <a:pt x="44" y="6"/>
                  <a:pt x="44" y="6"/>
                  <a:pt x="43" y="6"/>
                </a:cubicBezTo>
                <a:cubicBezTo>
                  <a:pt x="43" y="6"/>
                  <a:pt x="43" y="6"/>
                  <a:pt x="42" y="6"/>
                </a:cubicBezTo>
                <a:cubicBezTo>
                  <a:pt x="42" y="6"/>
                  <a:pt x="42" y="7"/>
                  <a:pt x="42" y="7"/>
                </a:cubicBezTo>
                <a:cubicBezTo>
                  <a:pt x="41" y="7"/>
                  <a:pt x="41" y="8"/>
                  <a:pt x="42" y="8"/>
                </a:cubicBezTo>
                <a:cubicBezTo>
                  <a:pt x="42" y="8"/>
                  <a:pt x="42" y="10"/>
                  <a:pt x="43" y="12"/>
                </a:cubicBezTo>
                <a:cubicBezTo>
                  <a:pt x="42" y="13"/>
                  <a:pt x="41" y="13"/>
                  <a:pt x="40" y="14"/>
                </a:cubicBezTo>
                <a:cubicBezTo>
                  <a:pt x="39" y="12"/>
                  <a:pt x="38" y="10"/>
                  <a:pt x="38" y="10"/>
                </a:cubicBezTo>
                <a:cubicBezTo>
                  <a:pt x="37" y="10"/>
                  <a:pt x="37" y="10"/>
                  <a:pt x="37" y="9"/>
                </a:cubicBezTo>
                <a:cubicBezTo>
                  <a:pt x="36" y="9"/>
                  <a:pt x="36" y="9"/>
                  <a:pt x="36" y="10"/>
                </a:cubicBezTo>
                <a:cubicBezTo>
                  <a:pt x="35" y="10"/>
                  <a:pt x="35" y="10"/>
                  <a:pt x="35" y="10"/>
                </a:cubicBezTo>
                <a:cubicBezTo>
                  <a:pt x="35" y="11"/>
                  <a:pt x="35" y="11"/>
                  <a:pt x="35" y="12"/>
                </a:cubicBezTo>
                <a:cubicBezTo>
                  <a:pt x="35" y="12"/>
                  <a:pt x="36" y="14"/>
                  <a:pt x="37" y="16"/>
                </a:cubicBezTo>
                <a:cubicBezTo>
                  <a:pt x="36" y="16"/>
                  <a:pt x="35" y="17"/>
                  <a:pt x="34" y="17"/>
                </a:cubicBezTo>
                <a:cubicBezTo>
                  <a:pt x="33" y="16"/>
                  <a:pt x="32" y="14"/>
                  <a:pt x="31" y="14"/>
                </a:cubicBezTo>
                <a:cubicBezTo>
                  <a:pt x="31" y="14"/>
                  <a:pt x="31" y="13"/>
                  <a:pt x="30" y="13"/>
                </a:cubicBezTo>
                <a:cubicBezTo>
                  <a:pt x="30" y="13"/>
                  <a:pt x="30" y="14"/>
                  <a:pt x="29" y="14"/>
                </a:cubicBezTo>
                <a:cubicBezTo>
                  <a:pt x="29" y="14"/>
                  <a:pt x="29" y="14"/>
                  <a:pt x="29" y="15"/>
                </a:cubicBezTo>
                <a:cubicBezTo>
                  <a:pt x="29" y="15"/>
                  <a:pt x="29" y="15"/>
                  <a:pt x="29" y="16"/>
                </a:cubicBezTo>
                <a:cubicBezTo>
                  <a:pt x="29" y="16"/>
                  <a:pt x="30" y="18"/>
                  <a:pt x="31" y="20"/>
                </a:cubicBezTo>
                <a:cubicBezTo>
                  <a:pt x="30" y="20"/>
                  <a:pt x="30" y="21"/>
                  <a:pt x="29" y="21"/>
                </a:cubicBezTo>
                <a:cubicBezTo>
                  <a:pt x="27" y="20"/>
                  <a:pt x="26" y="19"/>
                  <a:pt x="26" y="18"/>
                </a:cubicBezTo>
                <a:cubicBezTo>
                  <a:pt x="25" y="18"/>
                  <a:pt x="25" y="18"/>
                  <a:pt x="24" y="18"/>
                </a:cubicBezTo>
                <a:cubicBezTo>
                  <a:pt x="24" y="18"/>
                  <a:pt x="24" y="18"/>
                  <a:pt x="24" y="18"/>
                </a:cubicBezTo>
                <a:cubicBezTo>
                  <a:pt x="23" y="19"/>
                  <a:pt x="23" y="19"/>
                  <a:pt x="23" y="19"/>
                </a:cubicBezTo>
                <a:cubicBezTo>
                  <a:pt x="23" y="20"/>
                  <a:pt x="23" y="20"/>
                  <a:pt x="23" y="20"/>
                </a:cubicBezTo>
                <a:cubicBezTo>
                  <a:pt x="24" y="21"/>
                  <a:pt x="25" y="23"/>
                  <a:pt x="26" y="24"/>
                </a:cubicBezTo>
                <a:cubicBezTo>
                  <a:pt x="25" y="25"/>
                  <a:pt x="24" y="26"/>
                  <a:pt x="24" y="26"/>
                </a:cubicBezTo>
                <a:cubicBezTo>
                  <a:pt x="22" y="25"/>
                  <a:pt x="21" y="24"/>
                  <a:pt x="20" y="24"/>
                </a:cubicBezTo>
                <a:cubicBezTo>
                  <a:pt x="20" y="23"/>
                  <a:pt x="20" y="23"/>
                  <a:pt x="19" y="23"/>
                </a:cubicBezTo>
                <a:cubicBezTo>
                  <a:pt x="19" y="23"/>
                  <a:pt x="18" y="23"/>
                  <a:pt x="18" y="24"/>
                </a:cubicBezTo>
                <a:cubicBezTo>
                  <a:pt x="18" y="24"/>
                  <a:pt x="18" y="24"/>
                  <a:pt x="18" y="25"/>
                </a:cubicBezTo>
                <a:cubicBezTo>
                  <a:pt x="18" y="25"/>
                  <a:pt x="18" y="26"/>
                  <a:pt x="18" y="26"/>
                </a:cubicBezTo>
                <a:cubicBezTo>
                  <a:pt x="18" y="26"/>
                  <a:pt x="20" y="28"/>
                  <a:pt x="21" y="29"/>
                </a:cubicBezTo>
                <a:cubicBezTo>
                  <a:pt x="21" y="30"/>
                  <a:pt x="20" y="31"/>
                  <a:pt x="19" y="31"/>
                </a:cubicBezTo>
                <a:cubicBezTo>
                  <a:pt x="18" y="30"/>
                  <a:pt x="16" y="29"/>
                  <a:pt x="15" y="29"/>
                </a:cubicBezTo>
                <a:cubicBezTo>
                  <a:pt x="15" y="29"/>
                  <a:pt x="15" y="29"/>
                  <a:pt x="14" y="29"/>
                </a:cubicBezTo>
                <a:cubicBezTo>
                  <a:pt x="14" y="29"/>
                  <a:pt x="14" y="29"/>
                  <a:pt x="14" y="30"/>
                </a:cubicBezTo>
                <a:cubicBezTo>
                  <a:pt x="13" y="30"/>
                  <a:pt x="13" y="30"/>
                  <a:pt x="13" y="31"/>
                </a:cubicBezTo>
                <a:cubicBezTo>
                  <a:pt x="13" y="31"/>
                  <a:pt x="13" y="31"/>
                  <a:pt x="14" y="32"/>
                </a:cubicBezTo>
                <a:cubicBezTo>
                  <a:pt x="14" y="32"/>
                  <a:pt x="16" y="33"/>
                  <a:pt x="17" y="35"/>
                </a:cubicBezTo>
                <a:cubicBezTo>
                  <a:pt x="16" y="35"/>
                  <a:pt x="16" y="36"/>
                  <a:pt x="15" y="37"/>
                </a:cubicBezTo>
                <a:cubicBezTo>
                  <a:pt x="14" y="36"/>
                  <a:pt x="12" y="35"/>
                  <a:pt x="11" y="35"/>
                </a:cubicBezTo>
                <a:cubicBezTo>
                  <a:pt x="11" y="35"/>
                  <a:pt x="11" y="35"/>
                  <a:pt x="10" y="35"/>
                </a:cubicBezTo>
                <a:cubicBezTo>
                  <a:pt x="10" y="35"/>
                  <a:pt x="10" y="36"/>
                  <a:pt x="9" y="36"/>
                </a:cubicBezTo>
                <a:cubicBezTo>
                  <a:pt x="9" y="36"/>
                  <a:pt x="9" y="37"/>
                  <a:pt x="9" y="37"/>
                </a:cubicBezTo>
                <a:cubicBezTo>
                  <a:pt x="9" y="37"/>
                  <a:pt x="10" y="38"/>
                  <a:pt x="10" y="38"/>
                </a:cubicBezTo>
                <a:cubicBezTo>
                  <a:pt x="10" y="38"/>
                  <a:pt x="12" y="39"/>
                  <a:pt x="13" y="40"/>
                </a:cubicBezTo>
                <a:cubicBezTo>
                  <a:pt x="13" y="41"/>
                  <a:pt x="12" y="42"/>
                  <a:pt x="12" y="43"/>
                </a:cubicBezTo>
                <a:cubicBezTo>
                  <a:pt x="10" y="43"/>
                  <a:pt x="8" y="42"/>
                  <a:pt x="8" y="42"/>
                </a:cubicBezTo>
                <a:cubicBezTo>
                  <a:pt x="7" y="42"/>
                  <a:pt x="7" y="42"/>
                  <a:pt x="7" y="42"/>
                </a:cubicBezTo>
                <a:cubicBezTo>
                  <a:pt x="6" y="42"/>
                  <a:pt x="6" y="42"/>
                  <a:pt x="6" y="43"/>
                </a:cubicBezTo>
                <a:cubicBezTo>
                  <a:pt x="6" y="43"/>
                  <a:pt x="6" y="43"/>
                  <a:pt x="6" y="44"/>
                </a:cubicBezTo>
                <a:cubicBezTo>
                  <a:pt x="6" y="44"/>
                  <a:pt x="6" y="44"/>
                  <a:pt x="7" y="45"/>
                </a:cubicBezTo>
                <a:cubicBezTo>
                  <a:pt x="7" y="45"/>
                  <a:pt x="9" y="46"/>
                  <a:pt x="10" y="47"/>
                </a:cubicBezTo>
                <a:cubicBezTo>
                  <a:pt x="10" y="48"/>
                  <a:pt x="10" y="49"/>
                  <a:pt x="9" y="50"/>
                </a:cubicBezTo>
                <a:cubicBezTo>
                  <a:pt x="7" y="49"/>
                  <a:pt x="6" y="49"/>
                  <a:pt x="5" y="49"/>
                </a:cubicBezTo>
                <a:cubicBezTo>
                  <a:pt x="5" y="48"/>
                  <a:pt x="4" y="49"/>
                  <a:pt x="4" y="49"/>
                </a:cubicBezTo>
                <a:cubicBezTo>
                  <a:pt x="4" y="49"/>
                  <a:pt x="3" y="49"/>
                  <a:pt x="3" y="50"/>
                </a:cubicBezTo>
                <a:cubicBezTo>
                  <a:pt x="3" y="50"/>
                  <a:pt x="3" y="50"/>
                  <a:pt x="3" y="51"/>
                </a:cubicBezTo>
                <a:cubicBezTo>
                  <a:pt x="3" y="51"/>
                  <a:pt x="4" y="51"/>
                  <a:pt x="4" y="52"/>
                </a:cubicBezTo>
                <a:cubicBezTo>
                  <a:pt x="4" y="52"/>
                  <a:pt x="6" y="53"/>
                  <a:pt x="8" y="53"/>
                </a:cubicBezTo>
                <a:cubicBezTo>
                  <a:pt x="8" y="54"/>
                  <a:pt x="8" y="55"/>
                  <a:pt x="7" y="56"/>
                </a:cubicBezTo>
                <a:cubicBezTo>
                  <a:pt x="6" y="56"/>
                  <a:pt x="3" y="56"/>
                  <a:pt x="3" y="56"/>
                </a:cubicBezTo>
                <a:cubicBezTo>
                  <a:pt x="3" y="56"/>
                  <a:pt x="2" y="56"/>
                  <a:pt x="2" y="56"/>
                </a:cubicBezTo>
                <a:cubicBezTo>
                  <a:pt x="2" y="56"/>
                  <a:pt x="1" y="57"/>
                  <a:pt x="1" y="57"/>
                </a:cubicBezTo>
                <a:cubicBezTo>
                  <a:pt x="1" y="57"/>
                  <a:pt x="1" y="58"/>
                  <a:pt x="2" y="58"/>
                </a:cubicBezTo>
                <a:cubicBezTo>
                  <a:pt x="2" y="58"/>
                  <a:pt x="2" y="59"/>
                  <a:pt x="2" y="59"/>
                </a:cubicBezTo>
                <a:cubicBezTo>
                  <a:pt x="3" y="59"/>
                  <a:pt x="5" y="59"/>
                  <a:pt x="7" y="60"/>
                </a:cubicBezTo>
                <a:cubicBezTo>
                  <a:pt x="6" y="61"/>
                  <a:pt x="6" y="62"/>
                  <a:pt x="6" y="63"/>
                </a:cubicBezTo>
                <a:cubicBezTo>
                  <a:pt x="4" y="63"/>
                  <a:pt x="2" y="63"/>
                  <a:pt x="2" y="63"/>
                </a:cubicBezTo>
                <a:cubicBezTo>
                  <a:pt x="1" y="63"/>
                  <a:pt x="1" y="63"/>
                  <a:pt x="1" y="63"/>
                </a:cubicBezTo>
                <a:cubicBezTo>
                  <a:pt x="0" y="64"/>
                  <a:pt x="0" y="64"/>
                  <a:pt x="0" y="64"/>
                </a:cubicBezTo>
                <a:cubicBezTo>
                  <a:pt x="0" y="65"/>
                  <a:pt x="0" y="65"/>
                  <a:pt x="0" y="65"/>
                </a:cubicBezTo>
                <a:cubicBezTo>
                  <a:pt x="1" y="66"/>
                  <a:pt x="1" y="66"/>
                  <a:pt x="1" y="66"/>
                </a:cubicBezTo>
                <a:cubicBezTo>
                  <a:pt x="2" y="66"/>
                  <a:pt x="4" y="67"/>
                  <a:pt x="6" y="67"/>
                </a:cubicBezTo>
                <a:cubicBezTo>
                  <a:pt x="6" y="68"/>
                  <a:pt x="6" y="69"/>
                  <a:pt x="6" y="70"/>
                </a:cubicBezTo>
                <a:cubicBezTo>
                  <a:pt x="4" y="70"/>
                  <a:pt x="2" y="70"/>
                  <a:pt x="1" y="70"/>
                </a:cubicBezTo>
                <a:cubicBezTo>
                  <a:pt x="1" y="70"/>
                  <a:pt x="0" y="71"/>
                  <a:pt x="0" y="71"/>
                </a:cubicBezTo>
                <a:cubicBezTo>
                  <a:pt x="0" y="71"/>
                  <a:pt x="0" y="71"/>
                  <a:pt x="0" y="72"/>
                </a:cubicBezTo>
                <a:cubicBezTo>
                  <a:pt x="0" y="72"/>
                  <a:pt x="0" y="73"/>
                  <a:pt x="0" y="73"/>
                </a:cubicBezTo>
                <a:cubicBezTo>
                  <a:pt x="0" y="73"/>
                  <a:pt x="1" y="73"/>
                  <a:pt x="1" y="73"/>
                </a:cubicBezTo>
                <a:cubicBezTo>
                  <a:pt x="2" y="74"/>
                  <a:pt x="4" y="74"/>
                  <a:pt x="6" y="74"/>
                </a:cubicBezTo>
                <a:cubicBezTo>
                  <a:pt x="6" y="75"/>
                  <a:pt x="6" y="76"/>
                  <a:pt x="6" y="77"/>
                </a:cubicBezTo>
                <a:cubicBezTo>
                  <a:pt x="4" y="77"/>
                  <a:pt x="2" y="78"/>
                  <a:pt x="1" y="78"/>
                </a:cubicBezTo>
                <a:cubicBezTo>
                  <a:pt x="1" y="78"/>
                  <a:pt x="1" y="78"/>
                  <a:pt x="0" y="78"/>
                </a:cubicBezTo>
                <a:cubicBezTo>
                  <a:pt x="0" y="79"/>
                  <a:pt x="0" y="79"/>
                  <a:pt x="0" y="79"/>
                </a:cubicBezTo>
                <a:cubicBezTo>
                  <a:pt x="0" y="80"/>
                  <a:pt x="0" y="80"/>
                  <a:pt x="1" y="80"/>
                </a:cubicBezTo>
                <a:cubicBezTo>
                  <a:pt x="1" y="81"/>
                  <a:pt x="1" y="81"/>
                  <a:pt x="2" y="81"/>
                </a:cubicBezTo>
                <a:cubicBezTo>
                  <a:pt x="2" y="81"/>
                  <a:pt x="4" y="81"/>
                  <a:pt x="6" y="81"/>
                </a:cubicBezTo>
                <a:cubicBezTo>
                  <a:pt x="6" y="82"/>
                  <a:pt x="6" y="83"/>
                  <a:pt x="7" y="84"/>
                </a:cubicBezTo>
                <a:cubicBezTo>
                  <a:pt x="5" y="84"/>
                  <a:pt x="3" y="85"/>
                  <a:pt x="2" y="85"/>
                </a:cubicBezTo>
                <a:cubicBezTo>
                  <a:pt x="2" y="85"/>
                  <a:pt x="2" y="85"/>
                  <a:pt x="2" y="86"/>
                </a:cubicBezTo>
                <a:cubicBezTo>
                  <a:pt x="1" y="86"/>
                  <a:pt x="1" y="86"/>
                  <a:pt x="1" y="87"/>
                </a:cubicBezTo>
                <a:cubicBezTo>
                  <a:pt x="1" y="87"/>
                  <a:pt x="2" y="88"/>
                  <a:pt x="2" y="88"/>
                </a:cubicBezTo>
                <a:cubicBezTo>
                  <a:pt x="2" y="88"/>
                  <a:pt x="3" y="88"/>
                  <a:pt x="3" y="88"/>
                </a:cubicBezTo>
                <a:cubicBezTo>
                  <a:pt x="3" y="88"/>
                  <a:pt x="6" y="88"/>
                  <a:pt x="7" y="88"/>
                </a:cubicBezTo>
                <a:cubicBezTo>
                  <a:pt x="8" y="89"/>
                  <a:pt x="8" y="90"/>
                  <a:pt x="8" y="90"/>
                </a:cubicBezTo>
                <a:cubicBezTo>
                  <a:pt x="6" y="91"/>
                  <a:pt x="4" y="92"/>
                  <a:pt x="4" y="92"/>
                </a:cubicBezTo>
                <a:cubicBezTo>
                  <a:pt x="4" y="92"/>
                  <a:pt x="3" y="93"/>
                  <a:pt x="3" y="93"/>
                </a:cubicBezTo>
                <a:cubicBezTo>
                  <a:pt x="3" y="93"/>
                  <a:pt x="3" y="94"/>
                  <a:pt x="3" y="94"/>
                </a:cubicBezTo>
                <a:cubicBezTo>
                  <a:pt x="3" y="95"/>
                  <a:pt x="4" y="95"/>
                  <a:pt x="4" y="95"/>
                </a:cubicBezTo>
                <a:cubicBezTo>
                  <a:pt x="4" y="95"/>
                  <a:pt x="5" y="95"/>
                  <a:pt x="5" y="95"/>
                </a:cubicBezTo>
                <a:cubicBezTo>
                  <a:pt x="6" y="95"/>
                  <a:pt x="7" y="95"/>
                  <a:pt x="9" y="94"/>
                </a:cubicBezTo>
                <a:cubicBezTo>
                  <a:pt x="10" y="95"/>
                  <a:pt x="10" y="96"/>
                  <a:pt x="10" y="97"/>
                </a:cubicBezTo>
                <a:cubicBezTo>
                  <a:pt x="9" y="98"/>
                  <a:pt x="7" y="99"/>
                  <a:pt x="7" y="99"/>
                </a:cubicBezTo>
                <a:cubicBezTo>
                  <a:pt x="6" y="99"/>
                  <a:pt x="6" y="100"/>
                  <a:pt x="6" y="100"/>
                </a:cubicBezTo>
                <a:cubicBezTo>
                  <a:pt x="6" y="100"/>
                  <a:pt x="6" y="101"/>
                  <a:pt x="6" y="101"/>
                </a:cubicBezTo>
                <a:cubicBezTo>
                  <a:pt x="6" y="102"/>
                  <a:pt x="6" y="102"/>
                  <a:pt x="7" y="102"/>
                </a:cubicBezTo>
                <a:cubicBezTo>
                  <a:pt x="7" y="102"/>
                  <a:pt x="7" y="102"/>
                  <a:pt x="8" y="102"/>
                </a:cubicBezTo>
                <a:cubicBezTo>
                  <a:pt x="8" y="102"/>
                  <a:pt x="10" y="101"/>
                  <a:pt x="12" y="101"/>
                </a:cubicBezTo>
                <a:cubicBezTo>
                  <a:pt x="12" y="102"/>
                  <a:pt x="13" y="102"/>
                  <a:pt x="13" y="103"/>
                </a:cubicBezTo>
                <a:cubicBezTo>
                  <a:pt x="12" y="104"/>
                  <a:pt x="10" y="106"/>
                  <a:pt x="10" y="106"/>
                </a:cubicBezTo>
                <a:cubicBezTo>
                  <a:pt x="10" y="106"/>
                  <a:pt x="9" y="106"/>
                  <a:pt x="9" y="107"/>
                </a:cubicBezTo>
                <a:cubicBezTo>
                  <a:pt x="9" y="107"/>
                  <a:pt x="9" y="107"/>
                  <a:pt x="9" y="108"/>
                </a:cubicBezTo>
                <a:cubicBezTo>
                  <a:pt x="10" y="108"/>
                  <a:pt x="10" y="109"/>
                  <a:pt x="10" y="109"/>
                </a:cubicBezTo>
                <a:cubicBezTo>
                  <a:pt x="11" y="109"/>
                  <a:pt x="11" y="109"/>
                  <a:pt x="11" y="109"/>
                </a:cubicBezTo>
                <a:cubicBezTo>
                  <a:pt x="12" y="108"/>
                  <a:pt x="14" y="107"/>
                  <a:pt x="15" y="107"/>
                </a:cubicBezTo>
                <a:cubicBezTo>
                  <a:pt x="16" y="107"/>
                  <a:pt x="16" y="108"/>
                  <a:pt x="17" y="109"/>
                </a:cubicBezTo>
                <a:cubicBezTo>
                  <a:pt x="16" y="110"/>
                  <a:pt x="14" y="112"/>
                  <a:pt x="14" y="112"/>
                </a:cubicBezTo>
                <a:cubicBezTo>
                  <a:pt x="13" y="112"/>
                  <a:pt x="13" y="113"/>
                  <a:pt x="13" y="113"/>
                </a:cubicBezTo>
                <a:cubicBezTo>
                  <a:pt x="13" y="114"/>
                  <a:pt x="13" y="114"/>
                  <a:pt x="14" y="114"/>
                </a:cubicBezTo>
                <a:cubicBezTo>
                  <a:pt x="14" y="114"/>
                  <a:pt x="14" y="115"/>
                  <a:pt x="14" y="115"/>
                </a:cubicBezTo>
                <a:cubicBezTo>
                  <a:pt x="15" y="115"/>
                  <a:pt x="15" y="115"/>
                  <a:pt x="15" y="115"/>
                </a:cubicBezTo>
                <a:cubicBezTo>
                  <a:pt x="16" y="114"/>
                  <a:pt x="18" y="113"/>
                  <a:pt x="19" y="112"/>
                </a:cubicBezTo>
                <a:cubicBezTo>
                  <a:pt x="20" y="113"/>
                  <a:pt x="21" y="114"/>
                  <a:pt x="21" y="115"/>
                </a:cubicBezTo>
                <a:cubicBezTo>
                  <a:pt x="20" y="116"/>
                  <a:pt x="18" y="118"/>
                  <a:pt x="18" y="118"/>
                </a:cubicBezTo>
                <a:cubicBezTo>
                  <a:pt x="18" y="118"/>
                  <a:pt x="18" y="119"/>
                  <a:pt x="18" y="119"/>
                </a:cubicBezTo>
                <a:cubicBezTo>
                  <a:pt x="18" y="119"/>
                  <a:pt x="18" y="120"/>
                  <a:pt x="18" y="120"/>
                </a:cubicBezTo>
                <a:cubicBezTo>
                  <a:pt x="18" y="120"/>
                  <a:pt x="19" y="121"/>
                  <a:pt x="19" y="121"/>
                </a:cubicBezTo>
                <a:cubicBezTo>
                  <a:pt x="20" y="121"/>
                  <a:pt x="20" y="121"/>
                  <a:pt x="20" y="120"/>
                </a:cubicBezTo>
                <a:cubicBezTo>
                  <a:pt x="21" y="120"/>
                  <a:pt x="22" y="119"/>
                  <a:pt x="24" y="118"/>
                </a:cubicBezTo>
                <a:cubicBezTo>
                  <a:pt x="24" y="118"/>
                  <a:pt x="25" y="119"/>
                  <a:pt x="26" y="120"/>
                </a:cubicBezTo>
                <a:cubicBezTo>
                  <a:pt x="25" y="121"/>
                  <a:pt x="24" y="123"/>
                  <a:pt x="23" y="123"/>
                </a:cubicBezTo>
                <a:cubicBezTo>
                  <a:pt x="23" y="124"/>
                  <a:pt x="23" y="124"/>
                  <a:pt x="23" y="124"/>
                </a:cubicBezTo>
                <a:cubicBezTo>
                  <a:pt x="23" y="125"/>
                  <a:pt x="23" y="125"/>
                  <a:pt x="24" y="125"/>
                </a:cubicBezTo>
                <a:cubicBezTo>
                  <a:pt x="24" y="126"/>
                  <a:pt x="24" y="126"/>
                  <a:pt x="24" y="126"/>
                </a:cubicBezTo>
                <a:cubicBezTo>
                  <a:pt x="25" y="126"/>
                  <a:pt x="25" y="126"/>
                  <a:pt x="26" y="125"/>
                </a:cubicBezTo>
                <a:cubicBezTo>
                  <a:pt x="26" y="125"/>
                  <a:pt x="27" y="124"/>
                  <a:pt x="29" y="122"/>
                </a:cubicBezTo>
                <a:cubicBezTo>
                  <a:pt x="30" y="123"/>
                  <a:pt x="30" y="124"/>
                  <a:pt x="31" y="124"/>
                </a:cubicBezTo>
                <a:cubicBezTo>
                  <a:pt x="30" y="126"/>
                  <a:pt x="29" y="128"/>
                  <a:pt x="29" y="128"/>
                </a:cubicBezTo>
                <a:cubicBezTo>
                  <a:pt x="29" y="128"/>
                  <a:pt x="29" y="129"/>
                  <a:pt x="29" y="129"/>
                </a:cubicBezTo>
                <a:cubicBezTo>
                  <a:pt x="29" y="130"/>
                  <a:pt x="29" y="130"/>
                  <a:pt x="29" y="130"/>
                </a:cubicBezTo>
                <a:cubicBezTo>
                  <a:pt x="30" y="130"/>
                  <a:pt x="30" y="130"/>
                  <a:pt x="30" y="130"/>
                </a:cubicBezTo>
                <a:cubicBezTo>
                  <a:pt x="31" y="130"/>
                  <a:pt x="31" y="130"/>
                  <a:pt x="31" y="130"/>
                </a:cubicBezTo>
                <a:cubicBezTo>
                  <a:pt x="32" y="130"/>
                  <a:pt x="33" y="128"/>
                  <a:pt x="34" y="127"/>
                </a:cubicBezTo>
                <a:cubicBezTo>
                  <a:pt x="35" y="127"/>
                  <a:pt x="36" y="128"/>
                  <a:pt x="37" y="128"/>
                </a:cubicBezTo>
                <a:cubicBezTo>
                  <a:pt x="36" y="130"/>
                  <a:pt x="35" y="132"/>
                  <a:pt x="35" y="132"/>
                </a:cubicBezTo>
                <a:cubicBezTo>
                  <a:pt x="35" y="133"/>
                  <a:pt x="35" y="133"/>
                  <a:pt x="35" y="133"/>
                </a:cubicBezTo>
                <a:cubicBezTo>
                  <a:pt x="35" y="134"/>
                  <a:pt x="35" y="134"/>
                  <a:pt x="36" y="134"/>
                </a:cubicBezTo>
                <a:cubicBezTo>
                  <a:pt x="36" y="134"/>
                  <a:pt x="36" y="134"/>
                  <a:pt x="37" y="134"/>
                </a:cubicBezTo>
                <a:cubicBezTo>
                  <a:pt x="37" y="134"/>
                  <a:pt x="37" y="134"/>
                  <a:pt x="38" y="134"/>
                </a:cubicBezTo>
                <a:cubicBezTo>
                  <a:pt x="38" y="133"/>
                  <a:pt x="39" y="132"/>
                  <a:pt x="40" y="130"/>
                </a:cubicBezTo>
                <a:cubicBezTo>
                  <a:pt x="41" y="131"/>
                  <a:pt x="42" y="131"/>
                  <a:pt x="43" y="131"/>
                </a:cubicBezTo>
                <a:cubicBezTo>
                  <a:pt x="42" y="133"/>
                  <a:pt x="42" y="135"/>
                  <a:pt x="42" y="136"/>
                </a:cubicBezTo>
                <a:cubicBezTo>
                  <a:pt x="41" y="136"/>
                  <a:pt x="41" y="137"/>
                  <a:pt x="42" y="137"/>
                </a:cubicBezTo>
                <a:cubicBezTo>
                  <a:pt x="42" y="137"/>
                  <a:pt x="42" y="137"/>
                  <a:pt x="42" y="138"/>
                </a:cubicBezTo>
                <a:cubicBezTo>
                  <a:pt x="43" y="138"/>
                  <a:pt x="43" y="138"/>
                  <a:pt x="43" y="138"/>
                </a:cubicBezTo>
                <a:cubicBezTo>
                  <a:pt x="44" y="138"/>
                  <a:pt x="44" y="137"/>
                  <a:pt x="44" y="137"/>
                </a:cubicBezTo>
                <a:cubicBezTo>
                  <a:pt x="45" y="137"/>
                  <a:pt x="46" y="135"/>
                  <a:pt x="47" y="133"/>
                </a:cubicBezTo>
                <a:cubicBezTo>
                  <a:pt x="47" y="134"/>
                  <a:pt x="48" y="134"/>
                  <a:pt x="49" y="134"/>
                </a:cubicBezTo>
                <a:cubicBezTo>
                  <a:pt x="49" y="136"/>
                  <a:pt x="48" y="138"/>
                  <a:pt x="48" y="139"/>
                </a:cubicBezTo>
                <a:cubicBezTo>
                  <a:pt x="48" y="139"/>
                  <a:pt x="48" y="139"/>
                  <a:pt x="49" y="140"/>
                </a:cubicBezTo>
                <a:cubicBezTo>
                  <a:pt x="49" y="140"/>
                  <a:pt x="49" y="140"/>
                  <a:pt x="49" y="140"/>
                </a:cubicBezTo>
                <a:cubicBezTo>
                  <a:pt x="50" y="140"/>
                  <a:pt x="50" y="140"/>
                  <a:pt x="50" y="140"/>
                </a:cubicBezTo>
                <a:cubicBezTo>
                  <a:pt x="51" y="140"/>
                  <a:pt x="51" y="140"/>
                  <a:pt x="51" y="139"/>
                </a:cubicBezTo>
                <a:cubicBezTo>
                  <a:pt x="51" y="139"/>
                  <a:pt x="52" y="137"/>
                  <a:pt x="53" y="135"/>
                </a:cubicBezTo>
                <a:cubicBezTo>
                  <a:pt x="54" y="136"/>
                  <a:pt x="55" y="136"/>
                  <a:pt x="56" y="136"/>
                </a:cubicBezTo>
                <a:cubicBezTo>
                  <a:pt x="56" y="138"/>
                  <a:pt x="55" y="140"/>
                  <a:pt x="55" y="141"/>
                </a:cubicBezTo>
                <a:cubicBezTo>
                  <a:pt x="55" y="141"/>
                  <a:pt x="55" y="141"/>
                  <a:pt x="56" y="142"/>
                </a:cubicBezTo>
                <a:cubicBezTo>
                  <a:pt x="56" y="142"/>
                  <a:pt x="56" y="142"/>
                  <a:pt x="57" y="142"/>
                </a:cubicBezTo>
                <a:cubicBezTo>
                  <a:pt x="57" y="142"/>
                  <a:pt x="57" y="142"/>
                  <a:pt x="58" y="142"/>
                </a:cubicBezTo>
                <a:cubicBezTo>
                  <a:pt x="58" y="142"/>
                  <a:pt x="58" y="142"/>
                  <a:pt x="58" y="141"/>
                </a:cubicBezTo>
                <a:cubicBezTo>
                  <a:pt x="59" y="141"/>
                  <a:pt x="59" y="139"/>
                  <a:pt x="60" y="137"/>
                </a:cubicBezTo>
                <a:cubicBezTo>
                  <a:pt x="61" y="137"/>
                  <a:pt x="62" y="137"/>
                  <a:pt x="63" y="137"/>
                </a:cubicBezTo>
                <a:cubicBezTo>
                  <a:pt x="63" y="139"/>
                  <a:pt x="63" y="142"/>
                  <a:pt x="63" y="142"/>
                </a:cubicBezTo>
                <a:cubicBezTo>
                  <a:pt x="63" y="142"/>
                  <a:pt x="63" y="143"/>
                  <a:pt x="63" y="143"/>
                </a:cubicBezTo>
                <a:cubicBezTo>
                  <a:pt x="63" y="143"/>
                  <a:pt x="64" y="143"/>
                  <a:pt x="64" y="143"/>
                </a:cubicBezTo>
                <a:cubicBezTo>
                  <a:pt x="65" y="143"/>
                  <a:pt x="65" y="143"/>
                  <a:pt x="65" y="143"/>
                </a:cubicBezTo>
                <a:cubicBezTo>
                  <a:pt x="65" y="143"/>
                  <a:pt x="66" y="143"/>
                  <a:pt x="66" y="142"/>
                </a:cubicBezTo>
                <a:cubicBezTo>
                  <a:pt x="66" y="142"/>
                  <a:pt x="66" y="140"/>
                  <a:pt x="67" y="138"/>
                </a:cubicBezTo>
                <a:cubicBezTo>
                  <a:pt x="68" y="138"/>
                  <a:pt x="69" y="138"/>
                  <a:pt x="70" y="138"/>
                </a:cubicBezTo>
                <a:cubicBezTo>
                  <a:pt x="70" y="140"/>
                  <a:pt x="70" y="142"/>
                  <a:pt x="70" y="142"/>
                </a:cubicBezTo>
                <a:cubicBezTo>
                  <a:pt x="70" y="143"/>
                  <a:pt x="70" y="143"/>
                  <a:pt x="71" y="143"/>
                </a:cubicBezTo>
                <a:cubicBezTo>
                  <a:pt x="71" y="144"/>
                  <a:pt x="71" y="144"/>
                  <a:pt x="72" y="144"/>
                </a:cubicBezTo>
                <a:cubicBezTo>
                  <a:pt x="72" y="144"/>
                  <a:pt x="72" y="144"/>
                  <a:pt x="73" y="143"/>
                </a:cubicBezTo>
                <a:cubicBezTo>
                  <a:pt x="73" y="143"/>
                  <a:pt x="73" y="143"/>
                  <a:pt x="73" y="142"/>
                </a:cubicBezTo>
                <a:cubicBezTo>
                  <a:pt x="73" y="142"/>
                  <a:pt x="73" y="140"/>
                  <a:pt x="74" y="138"/>
                </a:cubicBezTo>
                <a:cubicBezTo>
                  <a:pt x="75" y="138"/>
                  <a:pt x="75" y="138"/>
                  <a:pt x="77" y="138"/>
                </a:cubicBezTo>
                <a:cubicBezTo>
                  <a:pt x="77" y="140"/>
                  <a:pt x="77" y="142"/>
                  <a:pt x="77" y="142"/>
                </a:cubicBezTo>
                <a:cubicBezTo>
                  <a:pt x="77" y="143"/>
                  <a:pt x="78" y="143"/>
                  <a:pt x="78" y="143"/>
                </a:cubicBezTo>
                <a:cubicBezTo>
                  <a:pt x="78" y="143"/>
                  <a:pt x="79" y="143"/>
                  <a:pt x="79" y="143"/>
                </a:cubicBezTo>
                <a:cubicBezTo>
                  <a:pt x="79" y="143"/>
                  <a:pt x="80" y="143"/>
                  <a:pt x="80" y="143"/>
                </a:cubicBezTo>
                <a:cubicBezTo>
                  <a:pt x="80" y="143"/>
                  <a:pt x="81" y="142"/>
                  <a:pt x="81" y="142"/>
                </a:cubicBezTo>
                <a:cubicBezTo>
                  <a:pt x="81" y="142"/>
                  <a:pt x="81" y="139"/>
                  <a:pt x="80" y="137"/>
                </a:cubicBezTo>
                <a:cubicBezTo>
                  <a:pt x="81" y="137"/>
                  <a:pt x="82" y="137"/>
                  <a:pt x="83" y="137"/>
                </a:cubicBezTo>
                <a:cubicBezTo>
                  <a:pt x="84" y="139"/>
                  <a:pt x="85" y="141"/>
                  <a:pt x="85" y="141"/>
                </a:cubicBezTo>
                <a:cubicBezTo>
                  <a:pt x="85" y="142"/>
                  <a:pt x="85" y="142"/>
                  <a:pt x="85" y="142"/>
                </a:cubicBezTo>
                <a:cubicBezTo>
                  <a:pt x="86" y="142"/>
                  <a:pt x="86" y="142"/>
                  <a:pt x="86" y="142"/>
                </a:cubicBezTo>
                <a:cubicBezTo>
                  <a:pt x="87" y="142"/>
                  <a:pt x="87" y="142"/>
                  <a:pt x="87" y="142"/>
                </a:cubicBezTo>
                <a:cubicBezTo>
                  <a:pt x="88" y="141"/>
                  <a:pt x="88" y="141"/>
                  <a:pt x="88" y="141"/>
                </a:cubicBezTo>
                <a:cubicBezTo>
                  <a:pt x="88" y="140"/>
                  <a:pt x="87" y="138"/>
                  <a:pt x="87" y="136"/>
                </a:cubicBezTo>
                <a:cubicBezTo>
                  <a:pt x="88" y="136"/>
                  <a:pt x="89" y="136"/>
                  <a:pt x="90" y="135"/>
                </a:cubicBezTo>
                <a:cubicBezTo>
                  <a:pt x="91" y="137"/>
                  <a:pt x="92" y="139"/>
                  <a:pt x="92" y="139"/>
                </a:cubicBezTo>
                <a:cubicBezTo>
                  <a:pt x="92" y="140"/>
                  <a:pt x="92" y="140"/>
                  <a:pt x="93" y="140"/>
                </a:cubicBezTo>
                <a:cubicBezTo>
                  <a:pt x="93" y="140"/>
                  <a:pt x="93" y="140"/>
                  <a:pt x="94" y="140"/>
                </a:cubicBezTo>
                <a:cubicBezTo>
                  <a:pt x="94" y="140"/>
                  <a:pt x="94" y="140"/>
                  <a:pt x="95" y="140"/>
                </a:cubicBezTo>
                <a:cubicBezTo>
                  <a:pt x="95" y="139"/>
                  <a:pt x="95" y="139"/>
                  <a:pt x="95" y="139"/>
                </a:cubicBezTo>
                <a:cubicBezTo>
                  <a:pt x="95" y="138"/>
                  <a:pt x="94" y="136"/>
                  <a:pt x="94" y="134"/>
                </a:cubicBezTo>
                <a:cubicBezTo>
                  <a:pt x="95" y="134"/>
                  <a:pt x="96" y="134"/>
                  <a:pt x="97" y="133"/>
                </a:cubicBezTo>
                <a:cubicBezTo>
                  <a:pt x="98" y="135"/>
                  <a:pt x="99" y="137"/>
                  <a:pt x="99" y="137"/>
                </a:cubicBezTo>
                <a:cubicBezTo>
                  <a:pt x="99" y="137"/>
                  <a:pt x="99" y="138"/>
                  <a:pt x="100" y="138"/>
                </a:cubicBezTo>
                <a:cubicBezTo>
                  <a:pt x="100" y="138"/>
                  <a:pt x="100" y="138"/>
                  <a:pt x="101" y="138"/>
                </a:cubicBezTo>
                <a:cubicBezTo>
                  <a:pt x="101" y="137"/>
                  <a:pt x="101" y="137"/>
                  <a:pt x="102" y="137"/>
                </a:cubicBezTo>
                <a:cubicBezTo>
                  <a:pt x="102" y="137"/>
                  <a:pt x="102" y="136"/>
                  <a:pt x="102" y="136"/>
                </a:cubicBezTo>
                <a:cubicBezTo>
                  <a:pt x="102" y="135"/>
                  <a:pt x="101" y="133"/>
                  <a:pt x="100" y="131"/>
                </a:cubicBezTo>
                <a:cubicBezTo>
                  <a:pt x="101" y="131"/>
                  <a:pt x="102" y="131"/>
                  <a:pt x="103" y="130"/>
                </a:cubicBezTo>
                <a:cubicBezTo>
                  <a:pt x="104" y="132"/>
                  <a:pt x="105" y="133"/>
                  <a:pt x="105" y="134"/>
                </a:cubicBezTo>
                <a:cubicBezTo>
                  <a:pt x="106" y="134"/>
                  <a:pt x="106" y="134"/>
                  <a:pt x="106" y="134"/>
                </a:cubicBezTo>
                <a:cubicBezTo>
                  <a:pt x="107" y="134"/>
                  <a:pt x="107" y="134"/>
                  <a:pt x="107" y="134"/>
                </a:cubicBezTo>
                <a:cubicBezTo>
                  <a:pt x="108" y="134"/>
                  <a:pt x="108" y="134"/>
                  <a:pt x="108" y="133"/>
                </a:cubicBezTo>
                <a:cubicBezTo>
                  <a:pt x="108" y="133"/>
                  <a:pt x="108" y="133"/>
                  <a:pt x="108" y="132"/>
                </a:cubicBezTo>
                <a:cubicBezTo>
                  <a:pt x="108" y="132"/>
                  <a:pt x="107" y="130"/>
                  <a:pt x="106" y="128"/>
                </a:cubicBezTo>
                <a:cubicBezTo>
                  <a:pt x="107" y="128"/>
                  <a:pt x="108" y="127"/>
                  <a:pt x="109" y="127"/>
                </a:cubicBezTo>
                <a:cubicBezTo>
                  <a:pt x="110" y="128"/>
                  <a:pt x="111" y="130"/>
                  <a:pt x="112" y="130"/>
                </a:cubicBezTo>
                <a:cubicBezTo>
                  <a:pt x="112" y="130"/>
                  <a:pt x="112" y="130"/>
                  <a:pt x="113" y="130"/>
                </a:cubicBezTo>
                <a:cubicBezTo>
                  <a:pt x="113" y="130"/>
                  <a:pt x="113" y="130"/>
                  <a:pt x="114" y="130"/>
                </a:cubicBezTo>
                <a:cubicBezTo>
                  <a:pt x="114" y="130"/>
                  <a:pt x="114" y="130"/>
                  <a:pt x="114" y="129"/>
                </a:cubicBezTo>
                <a:cubicBezTo>
                  <a:pt x="114" y="129"/>
                  <a:pt x="114" y="128"/>
                  <a:pt x="114" y="128"/>
                </a:cubicBezTo>
                <a:cubicBezTo>
                  <a:pt x="114" y="128"/>
                  <a:pt x="113" y="126"/>
                  <a:pt x="112" y="124"/>
                </a:cubicBezTo>
                <a:cubicBezTo>
                  <a:pt x="113" y="124"/>
                  <a:pt x="114" y="123"/>
                  <a:pt x="114" y="122"/>
                </a:cubicBezTo>
                <a:cubicBezTo>
                  <a:pt x="116" y="124"/>
                  <a:pt x="117" y="125"/>
                  <a:pt x="118" y="125"/>
                </a:cubicBezTo>
                <a:cubicBezTo>
                  <a:pt x="118" y="126"/>
                  <a:pt x="118" y="126"/>
                  <a:pt x="119" y="126"/>
                </a:cubicBezTo>
                <a:cubicBezTo>
                  <a:pt x="119" y="126"/>
                  <a:pt x="119" y="126"/>
                  <a:pt x="120" y="125"/>
                </a:cubicBezTo>
                <a:cubicBezTo>
                  <a:pt x="120" y="125"/>
                  <a:pt x="120" y="125"/>
                  <a:pt x="120" y="124"/>
                </a:cubicBezTo>
                <a:cubicBezTo>
                  <a:pt x="120" y="124"/>
                  <a:pt x="120" y="124"/>
                  <a:pt x="120" y="123"/>
                </a:cubicBezTo>
                <a:cubicBezTo>
                  <a:pt x="120" y="123"/>
                  <a:pt x="118" y="121"/>
                  <a:pt x="117" y="120"/>
                </a:cubicBezTo>
                <a:cubicBezTo>
                  <a:pt x="118" y="119"/>
                  <a:pt x="119" y="118"/>
                  <a:pt x="119" y="118"/>
                </a:cubicBezTo>
                <a:cubicBezTo>
                  <a:pt x="121" y="119"/>
                  <a:pt x="123" y="120"/>
                  <a:pt x="123" y="120"/>
                </a:cubicBezTo>
                <a:cubicBezTo>
                  <a:pt x="123" y="121"/>
                  <a:pt x="124" y="121"/>
                  <a:pt x="124" y="121"/>
                </a:cubicBezTo>
                <a:cubicBezTo>
                  <a:pt x="124" y="121"/>
                  <a:pt x="125" y="120"/>
                  <a:pt x="125" y="120"/>
                </a:cubicBezTo>
                <a:cubicBezTo>
                  <a:pt x="125" y="120"/>
                  <a:pt x="125" y="119"/>
                  <a:pt x="125" y="119"/>
                </a:cubicBezTo>
                <a:cubicBezTo>
                  <a:pt x="125" y="119"/>
                  <a:pt x="125" y="118"/>
                  <a:pt x="125" y="118"/>
                </a:cubicBezTo>
                <a:cubicBezTo>
                  <a:pt x="125" y="118"/>
                  <a:pt x="123" y="116"/>
                  <a:pt x="122" y="115"/>
                </a:cubicBezTo>
                <a:cubicBezTo>
                  <a:pt x="123" y="114"/>
                  <a:pt x="123" y="113"/>
                  <a:pt x="124" y="112"/>
                </a:cubicBezTo>
                <a:cubicBezTo>
                  <a:pt x="125" y="113"/>
                  <a:pt x="127" y="114"/>
                  <a:pt x="128" y="115"/>
                </a:cubicBezTo>
                <a:cubicBezTo>
                  <a:pt x="128" y="115"/>
                  <a:pt x="128" y="115"/>
                  <a:pt x="129" y="115"/>
                </a:cubicBezTo>
                <a:cubicBezTo>
                  <a:pt x="129" y="115"/>
                  <a:pt x="129" y="114"/>
                  <a:pt x="130" y="114"/>
                </a:cubicBezTo>
                <a:cubicBezTo>
                  <a:pt x="130" y="114"/>
                  <a:pt x="130" y="114"/>
                  <a:pt x="130" y="113"/>
                </a:cubicBezTo>
                <a:cubicBezTo>
                  <a:pt x="130" y="113"/>
                  <a:pt x="130" y="112"/>
                  <a:pt x="129" y="112"/>
                </a:cubicBezTo>
                <a:cubicBezTo>
                  <a:pt x="129" y="112"/>
                  <a:pt x="128" y="110"/>
                  <a:pt x="126" y="109"/>
                </a:cubicBezTo>
                <a:cubicBezTo>
                  <a:pt x="127" y="108"/>
                  <a:pt x="127" y="107"/>
                  <a:pt x="128" y="107"/>
                </a:cubicBezTo>
                <a:cubicBezTo>
                  <a:pt x="130" y="107"/>
                  <a:pt x="131" y="108"/>
                  <a:pt x="132" y="109"/>
                </a:cubicBezTo>
                <a:cubicBezTo>
                  <a:pt x="132" y="109"/>
                  <a:pt x="133" y="109"/>
                  <a:pt x="133" y="109"/>
                </a:cubicBezTo>
                <a:cubicBezTo>
                  <a:pt x="133" y="109"/>
                  <a:pt x="134" y="108"/>
                  <a:pt x="134" y="108"/>
                </a:cubicBezTo>
                <a:cubicBezTo>
                  <a:pt x="134" y="107"/>
                  <a:pt x="134" y="107"/>
                  <a:pt x="134" y="107"/>
                </a:cubicBezTo>
                <a:cubicBezTo>
                  <a:pt x="134" y="106"/>
                  <a:pt x="134" y="106"/>
                  <a:pt x="133" y="106"/>
                </a:cubicBezTo>
                <a:cubicBezTo>
                  <a:pt x="133" y="106"/>
                  <a:pt x="131" y="104"/>
                  <a:pt x="130" y="103"/>
                </a:cubicBezTo>
                <a:cubicBezTo>
                  <a:pt x="130" y="102"/>
                  <a:pt x="131" y="102"/>
                  <a:pt x="131" y="101"/>
                </a:cubicBezTo>
                <a:cubicBezTo>
                  <a:pt x="133" y="101"/>
                  <a:pt x="135" y="102"/>
                  <a:pt x="135" y="102"/>
                </a:cubicBezTo>
                <a:cubicBezTo>
                  <a:pt x="136" y="102"/>
                  <a:pt x="136" y="102"/>
                  <a:pt x="136" y="102"/>
                </a:cubicBezTo>
                <a:cubicBezTo>
                  <a:pt x="137" y="102"/>
                  <a:pt x="137" y="102"/>
                  <a:pt x="137" y="101"/>
                </a:cubicBezTo>
                <a:cubicBezTo>
                  <a:pt x="137" y="101"/>
                  <a:pt x="137" y="100"/>
                  <a:pt x="137" y="100"/>
                </a:cubicBezTo>
                <a:cubicBezTo>
                  <a:pt x="137" y="100"/>
                  <a:pt x="137" y="99"/>
                  <a:pt x="137" y="99"/>
                </a:cubicBezTo>
                <a:cubicBezTo>
                  <a:pt x="136" y="99"/>
                  <a:pt x="134" y="98"/>
                  <a:pt x="133" y="97"/>
                </a:cubicBezTo>
                <a:cubicBezTo>
                  <a:pt x="133" y="96"/>
                  <a:pt x="133" y="95"/>
                  <a:pt x="134" y="94"/>
                </a:cubicBezTo>
                <a:cubicBezTo>
                  <a:pt x="136" y="95"/>
                  <a:pt x="138" y="95"/>
                  <a:pt x="138" y="95"/>
                </a:cubicBezTo>
                <a:cubicBezTo>
                  <a:pt x="138" y="95"/>
                  <a:pt x="139" y="95"/>
                  <a:pt x="139" y="95"/>
                </a:cubicBezTo>
                <a:cubicBezTo>
                  <a:pt x="139" y="95"/>
                  <a:pt x="140" y="95"/>
                  <a:pt x="140" y="94"/>
                </a:cubicBezTo>
                <a:cubicBezTo>
                  <a:pt x="140" y="94"/>
                  <a:pt x="140" y="93"/>
                  <a:pt x="140" y="93"/>
                </a:cubicBezTo>
                <a:cubicBezTo>
                  <a:pt x="140" y="93"/>
                  <a:pt x="139" y="92"/>
                  <a:pt x="139" y="92"/>
                </a:cubicBezTo>
                <a:cubicBezTo>
                  <a:pt x="139" y="92"/>
                  <a:pt x="137" y="91"/>
                  <a:pt x="135" y="90"/>
                </a:cubicBezTo>
                <a:cubicBezTo>
                  <a:pt x="135" y="90"/>
                  <a:pt x="135" y="89"/>
                  <a:pt x="136" y="88"/>
                </a:cubicBezTo>
                <a:cubicBezTo>
                  <a:pt x="138" y="88"/>
                  <a:pt x="140" y="88"/>
                  <a:pt x="140" y="88"/>
                </a:cubicBezTo>
                <a:cubicBezTo>
                  <a:pt x="141" y="88"/>
                  <a:pt x="141" y="88"/>
                  <a:pt x="141" y="88"/>
                </a:cubicBezTo>
                <a:cubicBezTo>
                  <a:pt x="142" y="88"/>
                  <a:pt x="142" y="87"/>
                  <a:pt x="142" y="87"/>
                </a:cubicBezTo>
                <a:cubicBezTo>
                  <a:pt x="142" y="86"/>
                  <a:pt x="142" y="86"/>
                  <a:pt x="142" y="86"/>
                </a:cubicBezTo>
                <a:cubicBezTo>
                  <a:pt x="141" y="85"/>
                  <a:pt x="141" y="85"/>
                  <a:pt x="141" y="85"/>
                </a:cubicBezTo>
                <a:cubicBezTo>
                  <a:pt x="140" y="85"/>
                  <a:pt x="138" y="84"/>
                  <a:pt x="137" y="84"/>
                </a:cubicBezTo>
                <a:cubicBezTo>
                  <a:pt x="137" y="83"/>
                  <a:pt x="137" y="82"/>
                  <a:pt x="137" y="81"/>
                </a:cubicBezTo>
                <a:cubicBezTo>
                  <a:pt x="139" y="81"/>
                  <a:pt x="141" y="81"/>
                  <a:pt x="141" y="81"/>
                </a:cubicBezTo>
                <a:cubicBezTo>
                  <a:pt x="142" y="81"/>
                  <a:pt x="142" y="81"/>
                  <a:pt x="142" y="80"/>
                </a:cubicBezTo>
                <a:cubicBezTo>
                  <a:pt x="143" y="80"/>
                  <a:pt x="143" y="80"/>
                  <a:pt x="143" y="79"/>
                </a:cubicBezTo>
                <a:cubicBezTo>
                  <a:pt x="143" y="79"/>
                  <a:pt x="143" y="79"/>
                  <a:pt x="143" y="78"/>
                </a:cubicBezTo>
                <a:cubicBezTo>
                  <a:pt x="142" y="78"/>
                  <a:pt x="142" y="78"/>
                  <a:pt x="142" y="78"/>
                </a:cubicBezTo>
                <a:cubicBezTo>
                  <a:pt x="141" y="78"/>
                  <a:pt x="139" y="77"/>
                  <a:pt x="137" y="77"/>
                </a:cubicBezTo>
                <a:cubicBezTo>
                  <a:pt x="138" y="76"/>
                  <a:pt x="138" y="75"/>
                  <a:pt x="138" y="74"/>
                </a:cubicBezTo>
                <a:cubicBezTo>
                  <a:pt x="139" y="74"/>
                  <a:pt x="142" y="74"/>
                  <a:pt x="142" y="73"/>
                </a:cubicBezTo>
                <a:close/>
                <a:moveTo>
                  <a:pt x="72" y="129"/>
                </a:moveTo>
                <a:cubicBezTo>
                  <a:pt x="40" y="129"/>
                  <a:pt x="14" y="104"/>
                  <a:pt x="14" y="72"/>
                </a:cubicBezTo>
                <a:cubicBezTo>
                  <a:pt x="14" y="40"/>
                  <a:pt x="40" y="15"/>
                  <a:pt x="72" y="15"/>
                </a:cubicBezTo>
                <a:cubicBezTo>
                  <a:pt x="103" y="15"/>
                  <a:pt x="129" y="40"/>
                  <a:pt x="129" y="72"/>
                </a:cubicBezTo>
                <a:cubicBezTo>
                  <a:pt x="129" y="104"/>
                  <a:pt x="103" y="129"/>
                  <a:pt x="72" y="129"/>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en-US" sz="1200" kern="0">
              <a:solidFill>
                <a:sysClr val="window" lastClr="FFFFFF"/>
              </a:solidFill>
              <a:latin typeface="+mn-ea"/>
              <a:cs typeface="+mn-ea"/>
            </a:endParaRPr>
          </a:p>
        </p:txBody>
      </p:sp>
      <p:sp>
        <p:nvSpPr>
          <p:cNvPr id="133" name="Freeform 21"/>
          <p:cNvSpPr/>
          <p:nvPr/>
        </p:nvSpPr>
        <p:spPr bwMode="auto">
          <a:xfrm>
            <a:off x="2984388" y="3777085"/>
            <a:ext cx="821017" cy="818898"/>
          </a:xfrm>
          <a:custGeom>
            <a:avLst/>
            <a:gdLst>
              <a:gd name="T0" fmla="*/ 128 w 174"/>
              <a:gd name="T1" fmla="*/ 162 h 174"/>
              <a:gd name="T2" fmla="*/ 136 w 174"/>
              <a:gd name="T3" fmla="*/ 155 h 174"/>
              <a:gd name="T4" fmla="*/ 141 w 174"/>
              <a:gd name="T5" fmla="*/ 152 h 174"/>
              <a:gd name="T6" fmla="*/ 149 w 174"/>
              <a:gd name="T7" fmla="*/ 146 h 174"/>
              <a:gd name="T8" fmla="*/ 145 w 174"/>
              <a:gd name="T9" fmla="*/ 135 h 174"/>
              <a:gd name="T10" fmla="*/ 160 w 174"/>
              <a:gd name="T11" fmla="*/ 133 h 174"/>
              <a:gd name="T12" fmla="*/ 155 w 174"/>
              <a:gd name="T13" fmla="*/ 119 h 174"/>
              <a:gd name="T14" fmla="*/ 167 w 174"/>
              <a:gd name="T15" fmla="*/ 118 h 174"/>
              <a:gd name="T16" fmla="*/ 168 w 174"/>
              <a:gd name="T17" fmla="*/ 108 h 174"/>
              <a:gd name="T18" fmla="*/ 170 w 174"/>
              <a:gd name="T19" fmla="*/ 102 h 174"/>
              <a:gd name="T20" fmla="*/ 173 w 174"/>
              <a:gd name="T21" fmla="*/ 93 h 174"/>
              <a:gd name="T22" fmla="*/ 162 w 174"/>
              <a:gd name="T23" fmla="*/ 86 h 174"/>
              <a:gd name="T24" fmla="*/ 173 w 174"/>
              <a:gd name="T25" fmla="*/ 75 h 174"/>
              <a:gd name="T26" fmla="*/ 160 w 174"/>
              <a:gd name="T27" fmla="*/ 68 h 174"/>
              <a:gd name="T28" fmla="*/ 168 w 174"/>
              <a:gd name="T29" fmla="*/ 59 h 174"/>
              <a:gd name="T30" fmla="*/ 163 w 174"/>
              <a:gd name="T31" fmla="*/ 51 h 174"/>
              <a:gd name="T32" fmla="*/ 160 w 174"/>
              <a:gd name="T33" fmla="*/ 45 h 174"/>
              <a:gd name="T34" fmla="*/ 156 w 174"/>
              <a:gd name="T35" fmla="*/ 36 h 174"/>
              <a:gd name="T36" fmla="*/ 144 w 174"/>
              <a:gd name="T37" fmla="*/ 38 h 174"/>
              <a:gd name="T38" fmla="*/ 145 w 174"/>
              <a:gd name="T39" fmla="*/ 23 h 174"/>
              <a:gd name="T40" fmla="*/ 131 w 174"/>
              <a:gd name="T41" fmla="*/ 25 h 174"/>
              <a:gd name="T42" fmla="*/ 131 w 174"/>
              <a:gd name="T43" fmla="*/ 13 h 174"/>
              <a:gd name="T44" fmla="*/ 122 w 174"/>
              <a:gd name="T45" fmla="*/ 10 h 174"/>
              <a:gd name="T46" fmla="*/ 116 w 174"/>
              <a:gd name="T47" fmla="*/ 8 h 174"/>
              <a:gd name="T48" fmla="*/ 107 w 174"/>
              <a:gd name="T49" fmla="*/ 3 h 174"/>
              <a:gd name="T50" fmla="*/ 99 w 174"/>
              <a:gd name="T51" fmla="*/ 12 h 174"/>
              <a:gd name="T52" fmla="*/ 91 w 174"/>
              <a:gd name="T53" fmla="*/ 0 h 174"/>
              <a:gd name="T54" fmla="*/ 81 w 174"/>
              <a:gd name="T55" fmla="*/ 12 h 174"/>
              <a:gd name="T56" fmla="*/ 74 w 174"/>
              <a:gd name="T57" fmla="*/ 2 h 174"/>
              <a:gd name="T58" fmla="*/ 65 w 174"/>
              <a:gd name="T59" fmla="*/ 6 h 174"/>
              <a:gd name="T60" fmla="*/ 59 w 174"/>
              <a:gd name="T61" fmla="*/ 7 h 174"/>
              <a:gd name="T62" fmla="*/ 49 w 174"/>
              <a:gd name="T63" fmla="*/ 10 h 174"/>
              <a:gd name="T64" fmla="*/ 49 w 174"/>
              <a:gd name="T65" fmla="*/ 22 h 174"/>
              <a:gd name="T66" fmla="*/ 34 w 174"/>
              <a:gd name="T67" fmla="*/ 18 h 174"/>
              <a:gd name="T68" fmla="*/ 34 w 174"/>
              <a:gd name="T69" fmla="*/ 33 h 174"/>
              <a:gd name="T70" fmla="*/ 22 w 174"/>
              <a:gd name="T71" fmla="*/ 30 h 174"/>
              <a:gd name="T72" fmla="*/ 18 w 174"/>
              <a:gd name="T73" fmla="*/ 39 h 174"/>
              <a:gd name="T74" fmla="*/ 14 w 174"/>
              <a:gd name="T75" fmla="*/ 44 h 174"/>
              <a:gd name="T76" fmla="*/ 8 w 174"/>
              <a:gd name="T77" fmla="*/ 52 h 174"/>
              <a:gd name="T78" fmla="*/ 16 w 174"/>
              <a:gd name="T79" fmla="*/ 62 h 174"/>
              <a:gd name="T80" fmla="*/ 2 w 174"/>
              <a:gd name="T81" fmla="*/ 68 h 174"/>
              <a:gd name="T82" fmla="*/ 12 w 174"/>
              <a:gd name="T83" fmla="*/ 80 h 174"/>
              <a:gd name="T84" fmla="*/ 1 w 174"/>
              <a:gd name="T85" fmla="*/ 85 h 174"/>
              <a:gd name="T86" fmla="*/ 3 w 174"/>
              <a:gd name="T87" fmla="*/ 95 h 174"/>
              <a:gd name="T88" fmla="*/ 4 w 174"/>
              <a:gd name="T89" fmla="*/ 101 h 174"/>
              <a:gd name="T90" fmla="*/ 4 w 174"/>
              <a:gd name="T91" fmla="*/ 111 h 174"/>
              <a:gd name="T92" fmla="*/ 16 w 174"/>
              <a:gd name="T93" fmla="*/ 113 h 174"/>
              <a:gd name="T94" fmla="*/ 10 w 174"/>
              <a:gd name="T95" fmla="*/ 127 h 174"/>
              <a:gd name="T96" fmla="*/ 25 w 174"/>
              <a:gd name="T97" fmla="*/ 130 h 174"/>
              <a:gd name="T98" fmla="*/ 20 w 174"/>
              <a:gd name="T99" fmla="*/ 141 h 174"/>
              <a:gd name="T100" fmla="*/ 28 w 174"/>
              <a:gd name="T101" fmla="*/ 147 h 174"/>
              <a:gd name="T102" fmla="*/ 32 w 174"/>
              <a:gd name="T103" fmla="*/ 151 h 174"/>
              <a:gd name="T104" fmla="*/ 39 w 174"/>
              <a:gd name="T105" fmla="*/ 158 h 174"/>
              <a:gd name="T106" fmla="*/ 50 w 174"/>
              <a:gd name="T107" fmla="*/ 152 h 174"/>
              <a:gd name="T108" fmla="*/ 54 w 174"/>
              <a:gd name="T109" fmla="*/ 167 h 174"/>
              <a:gd name="T110" fmla="*/ 67 w 174"/>
              <a:gd name="T111" fmla="*/ 160 h 174"/>
              <a:gd name="T112" fmla="*/ 70 w 174"/>
              <a:gd name="T113" fmla="*/ 171 h 174"/>
              <a:gd name="T114" fmla="*/ 80 w 174"/>
              <a:gd name="T115" fmla="*/ 171 h 174"/>
              <a:gd name="T116" fmla="*/ 86 w 174"/>
              <a:gd name="T117" fmla="*/ 171 h 174"/>
              <a:gd name="T118" fmla="*/ 96 w 174"/>
              <a:gd name="T119" fmla="*/ 172 h 174"/>
              <a:gd name="T120" fmla="*/ 101 w 174"/>
              <a:gd name="T121" fmla="*/ 161 h 174"/>
              <a:gd name="T122" fmla="*/ 113 w 174"/>
              <a:gd name="T123" fmla="*/ 170 h 174"/>
              <a:gd name="T124" fmla="*/ 118 w 174"/>
              <a:gd name="T125"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 h="174">
                <a:moveTo>
                  <a:pt x="123" y="163"/>
                </a:moveTo>
                <a:cubicBezTo>
                  <a:pt x="124" y="164"/>
                  <a:pt x="124" y="164"/>
                  <a:pt x="125" y="164"/>
                </a:cubicBezTo>
                <a:cubicBezTo>
                  <a:pt x="126" y="164"/>
                  <a:pt x="126" y="164"/>
                  <a:pt x="127" y="164"/>
                </a:cubicBezTo>
                <a:cubicBezTo>
                  <a:pt x="128" y="163"/>
                  <a:pt x="128" y="163"/>
                  <a:pt x="128" y="162"/>
                </a:cubicBezTo>
                <a:cubicBezTo>
                  <a:pt x="129" y="161"/>
                  <a:pt x="129" y="161"/>
                  <a:pt x="128" y="160"/>
                </a:cubicBezTo>
                <a:cubicBezTo>
                  <a:pt x="128" y="159"/>
                  <a:pt x="127" y="155"/>
                  <a:pt x="125" y="152"/>
                </a:cubicBezTo>
                <a:cubicBezTo>
                  <a:pt x="127" y="151"/>
                  <a:pt x="128" y="150"/>
                  <a:pt x="130" y="149"/>
                </a:cubicBezTo>
                <a:cubicBezTo>
                  <a:pt x="132" y="152"/>
                  <a:pt x="135" y="155"/>
                  <a:pt x="136" y="155"/>
                </a:cubicBezTo>
                <a:cubicBezTo>
                  <a:pt x="136" y="156"/>
                  <a:pt x="137" y="156"/>
                  <a:pt x="138" y="156"/>
                </a:cubicBezTo>
                <a:cubicBezTo>
                  <a:pt x="138" y="156"/>
                  <a:pt x="139" y="156"/>
                  <a:pt x="140" y="156"/>
                </a:cubicBezTo>
                <a:cubicBezTo>
                  <a:pt x="140" y="155"/>
                  <a:pt x="141" y="154"/>
                  <a:pt x="141" y="154"/>
                </a:cubicBezTo>
                <a:cubicBezTo>
                  <a:pt x="141" y="153"/>
                  <a:pt x="141" y="152"/>
                  <a:pt x="141" y="152"/>
                </a:cubicBezTo>
                <a:cubicBezTo>
                  <a:pt x="140" y="151"/>
                  <a:pt x="138" y="147"/>
                  <a:pt x="136" y="144"/>
                </a:cubicBezTo>
                <a:cubicBezTo>
                  <a:pt x="137" y="143"/>
                  <a:pt x="139" y="142"/>
                  <a:pt x="140" y="141"/>
                </a:cubicBezTo>
                <a:cubicBezTo>
                  <a:pt x="143" y="143"/>
                  <a:pt x="146" y="145"/>
                  <a:pt x="147" y="146"/>
                </a:cubicBezTo>
                <a:cubicBezTo>
                  <a:pt x="148" y="146"/>
                  <a:pt x="148" y="146"/>
                  <a:pt x="149" y="146"/>
                </a:cubicBezTo>
                <a:cubicBezTo>
                  <a:pt x="150" y="146"/>
                  <a:pt x="150" y="146"/>
                  <a:pt x="151" y="145"/>
                </a:cubicBezTo>
                <a:cubicBezTo>
                  <a:pt x="151" y="145"/>
                  <a:pt x="152" y="144"/>
                  <a:pt x="152" y="143"/>
                </a:cubicBezTo>
                <a:cubicBezTo>
                  <a:pt x="152" y="143"/>
                  <a:pt x="152" y="142"/>
                  <a:pt x="151" y="141"/>
                </a:cubicBezTo>
                <a:cubicBezTo>
                  <a:pt x="150" y="141"/>
                  <a:pt x="148" y="138"/>
                  <a:pt x="145" y="135"/>
                </a:cubicBezTo>
                <a:cubicBezTo>
                  <a:pt x="146" y="133"/>
                  <a:pt x="147" y="132"/>
                  <a:pt x="148" y="130"/>
                </a:cubicBezTo>
                <a:cubicBezTo>
                  <a:pt x="152" y="132"/>
                  <a:pt x="156" y="134"/>
                  <a:pt x="156" y="134"/>
                </a:cubicBezTo>
                <a:cubicBezTo>
                  <a:pt x="157" y="135"/>
                  <a:pt x="158" y="135"/>
                  <a:pt x="158" y="135"/>
                </a:cubicBezTo>
                <a:cubicBezTo>
                  <a:pt x="159" y="134"/>
                  <a:pt x="160" y="134"/>
                  <a:pt x="160" y="133"/>
                </a:cubicBezTo>
                <a:cubicBezTo>
                  <a:pt x="160" y="133"/>
                  <a:pt x="161" y="132"/>
                  <a:pt x="161" y="131"/>
                </a:cubicBezTo>
                <a:cubicBezTo>
                  <a:pt x="160" y="131"/>
                  <a:pt x="160" y="130"/>
                  <a:pt x="160" y="129"/>
                </a:cubicBezTo>
                <a:cubicBezTo>
                  <a:pt x="159" y="129"/>
                  <a:pt x="156" y="126"/>
                  <a:pt x="153" y="124"/>
                </a:cubicBezTo>
                <a:cubicBezTo>
                  <a:pt x="153" y="122"/>
                  <a:pt x="154" y="121"/>
                  <a:pt x="155" y="119"/>
                </a:cubicBezTo>
                <a:cubicBezTo>
                  <a:pt x="159" y="120"/>
                  <a:pt x="163" y="121"/>
                  <a:pt x="164" y="122"/>
                </a:cubicBezTo>
                <a:cubicBezTo>
                  <a:pt x="164" y="122"/>
                  <a:pt x="165" y="122"/>
                  <a:pt x="166" y="122"/>
                </a:cubicBezTo>
                <a:cubicBezTo>
                  <a:pt x="166" y="121"/>
                  <a:pt x="167" y="121"/>
                  <a:pt x="167" y="120"/>
                </a:cubicBezTo>
                <a:cubicBezTo>
                  <a:pt x="167" y="119"/>
                  <a:pt x="167" y="118"/>
                  <a:pt x="167" y="118"/>
                </a:cubicBezTo>
                <a:cubicBezTo>
                  <a:pt x="167" y="117"/>
                  <a:pt x="166" y="117"/>
                  <a:pt x="166" y="116"/>
                </a:cubicBezTo>
                <a:cubicBezTo>
                  <a:pt x="165" y="116"/>
                  <a:pt x="161" y="114"/>
                  <a:pt x="158" y="112"/>
                </a:cubicBezTo>
                <a:cubicBezTo>
                  <a:pt x="159" y="110"/>
                  <a:pt x="159" y="109"/>
                  <a:pt x="160" y="107"/>
                </a:cubicBezTo>
                <a:cubicBezTo>
                  <a:pt x="163" y="107"/>
                  <a:pt x="168" y="108"/>
                  <a:pt x="168" y="108"/>
                </a:cubicBezTo>
                <a:cubicBezTo>
                  <a:pt x="169" y="108"/>
                  <a:pt x="170" y="108"/>
                  <a:pt x="170" y="107"/>
                </a:cubicBezTo>
                <a:cubicBezTo>
                  <a:pt x="171" y="107"/>
                  <a:pt x="171" y="106"/>
                  <a:pt x="172" y="106"/>
                </a:cubicBezTo>
                <a:cubicBezTo>
                  <a:pt x="172" y="105"/>
                  <a:pt x="172" y="104"/>
                  <a:pt x="171" y="103"/>
                </a:cubicBezTo>
                <a:cubicBezTo>
                  <a:pt x="171" y="103"/>
                  <a:pt x="170" y="102"/>
                  <a:pt x="170" y="102"/>
                </a:cubicBezTo>
                <a:cubicBezTo>
                  <a:pt x="169" y="102"/>
                  <a:pt x="165" y="101"/>
                  <a:pt x="161" y="99"/>
                </a:cubicBezTo>
                <a:cubicBezTo>
                  <a:pt x="162" y="98"/>
                  <a:pt x="162" y="96"/>
                  <a:pt x="162" y="94"/>
                </a:cubicBezTo>
                <a:cubicBezTo>
                  <a:pt x="166" y="94"/>
                  <a:pt x="170" y="93"/>
                  <a:pt x="171" y="93"/>
                </a:cubicBezTo>
                <a:cubicBezTo>
                  <a:pt x="172" y="93"/>
                  <a:pt x="172" y="93"/>
                  <a:pt x="173" y="93"/>
                </a:cubicBezTo>
                <a:cubicBezTo>
                  <a:pt x="173" y="92"/>
                  <a:pt x="173" y="91"/>
                  <a:pt x="174" y="91"/>
                </a:cubicBezTo>
                <a:cubicBezTo>
                  <a:pt x="174" y="90"/>
                  <a:pt x="173" y="89"/>
                  <a:pt x="173" y="89"/>
                </a:cubicBezTo>
                <a:cubicBezTo>
                  <a:pt x="172" y="88"/>
                  <a:pt x="172" y="87"/>
                  <a:pt x="171" y="87"/>
                </a:cubicBezTo>
                <a:cubicBezTo>
                  <a:pt x="170" y="87"/>
                  <a:pt x="166" y="87"/>
                  <a:pt x="162" y="86"/>
                </a:cubicBezTo>
                <a:cubicBezTo>
                  <a:pt x="162" y="84"/>
                  <a:pt x="162" y="83"/>
                  <a:pt x="162" y="81"/>
                </a:cubicBezTo>
                <a:cubicBezTo>
                  <a:pt x="166" y="80"/>
                  <a:pt x="170" y="79"/>
                  <a:pt x="171" y="79"/>
                </a:cubicBezTo>
                <a:cubicBezTo>
                  <a:pt x="171" y="79"/>
                  <a:pt x="172" y="78"/>
                  <a:pt x="172" y="78"/>
                </a:cubicBezTo>
                <a:cubicBezTo>
                  <a:pt x="173" y="77"/>
                  <a:pt x="173" y="76"/>
                  <a:pt x="173" y="75"/>
                </a:cubicBezTo>
                <a:cubicBezTo>
                  <a:pt x="173" y="75"/>
                  <a:pt x="172" y="74"/>
                  <a:pt x="172" y="74"/>
                </a:cubicBezTo>
                <a:cubicBezTo>
                  <a:pt x="171" y="73"/>
                  <a:pt x="171" y="73"/>
                  <a:pt x="170" y="73"/>
                </a:cubicBezTo>
                <a:cubicBezTo>
                  <a:pt x="169" y="73"/>
                  <a:pt x="165" y="73"/>
                  <a:pt x="161" y="73"/>
                </a:cubicBezTo>
                <a:cubicBezTo>
                  <a:pt x="161" y="71"/>
                  <a:pt x="160" y="70"/>
                  <a:pt x="160" y="68"/>
                </a:cubicBezTo>
                <a:cubicBezTo>
                  <a:pt x="163" y="66"/>
                  <a:pt x="167" y="65"/>
                  <a:pt x="168" y="64"/>
                </a:cubicBezTo>
                <a:cubicBezTo>
                  <a:pt x="169" y="64"/>
                  <a:pt x="169" y="63"/>
                  <a:pt x="169" y="63"/>
                </a:cubicBezTo>
                <a:cubicBezTo>
                  <a:pt x="170" y="62"/>
                  <a:pt x="170" y="61"/>
                  <a:pt x="170" y="61"/>
                </a:cubicBezTo>
                <a:cubicBezTo>
                  <a:pt x="169" y="60"/>
                  <a:pt x="169" y="59"/>
                  <a:pt x="168" y="59"/>
                </a:cubicBezTo>
                <a:cubicBezTo>
                  <a:pt x="168" y="59"/>
                  <a:pt x="167" y="58"/>
                  <a:pt x="166" y="59"/>
                </a:cubicBezTo>
                <a:cubicBezTo>
                  <a:pt x="165" y="59"/>
                  <a:pt x="161" y="60"/>
                  <a:pt x="158" y="60"/>
                </a:cubicBezTo>
                <a:cubicBezTo>
                  <a:pt x="157" y="59"/>
                  <a:pt x="156" y="57"/>
                  <a:pt x="156" y="55"/>
                </a:cubicBezTo>
                <a:cubicBezTo>
                  <a:pt x="159" y="53"/>
                  <a:pt x="162" y="51"/>
                  <a:pt x="163" y="51"/>
                </a:cubicBezTo>
                <a:cubicBezTo>
                  <a:pt x="164" y="50"/>
                  <a:pt x="164" y="49"/>
                  <a:pt x="164" y="49"/>
                </a:cubicBezTo>
                <a:cubicBezTo>
                  <a:pt x="164" y="48"/>
                  <a:pt x="164" y="47"/>
                  <a:pt x="164" y="47"/>
                </a:cubicBezTo>
                <a:cubicBezTo>
                  <a:pt x="163" y="46"/>
                  <a:pt x="163" y="46"/>
                  <a:pt x="162" y="45"/>
                </a:cubicBezTo>
                <a:cubicBezTo>
                  <a:pt x="162" y="45"/>
                  <a:pt x="161" y="45"/>
                  <a:pt x="160" y="45"/>
                </a:cubicBezTo>
                <a:cubicBezTo>
                  <a:pt x="159" y="46"/>
                  <a:pt x="155" y="47"/>
                  <a:pt x="152" y="49"/>
                </a:cubicBezTo>
                <a:cubicBezTo>
                  <a:pt x="151" y="47"/>
                  <a:pt x="150" y="45"/>
                  <a:pt x="149" y="44"/>
                </a:cubicBezTo>
                <a:cubicBezTo>
                  <a:pt x="152" y="41"/>
                  <a:pt x="155" y="38"/>
                  <a:pt x="155" y="38"/>
                </a:cubicBezTo>
                <a:cubicBezTo>
                  <a:pt x="156" y="37"/>
                  <a:pt x="156" y="37"/>
                  <a:pt x="156" y="36"/>
                </a:cubicBezTo>
                <a:cubicBezTo>
                  <a:pt x="156" y="35"/>
                  <a:pt x="156" y="35"/>
                  <a:pt x="156" y="34"/>
                </a:cubicBezTo>
                <a:cubicBezTo>
                  <a:pt x="155" y="33"/>
                  <a:pt x="155" y="33"/>
                  <a:pt x="154" y="33"/>
                </a:cubicBezTo>
                <a:cubicBezTo>
                  <a:pt x="153" y="33"/>
                  <a:pt x="152" y="33"/>
                  <a:pt x="152" y="33"/>
                </a:cubicBezTo>
                <a:cubicBezTo>
                  <a:pt x="151" y="34"/>
                  <a:pt x="148" y="36"/>
                  <a:pt x="144" y="38"/>
                </a:cubicBezTo>
                <a:cubicBezTo>
                  <a:pt x="143" y="36"/>
                  <a:pt x="142" y="35"/>
                  <a:pt x="141" y="34"/>
                </a:cubicBezTo>
                <a:cubicBezTo>
                  <a:pt x="143" y="31"/>
                  <a:pt x="145" y="27"/>
                  <a:pt x="146" y="27"/>
                </a:cubicBezTo>
                <a:cubicBezTo>
                  <a:pt x="146" y="26"/>
                  <a:pt x="146" y="25"/>
                  <a:pt x="146" y="25"/>
                </a:cubicBezTo>
                <a:cubicBezTo>
                  <a:pt x="146" y="24"/>
                  <a:pt x="146" y="23"/>
                  <a:pt x="145" y="23"/>
                </a:cubicBezTo>
                <a:cubicBezTo>
                  <a:pt x="145" y="22"/>
                  <a:pt x="144" y="22"/>
                  <a:pt x="144" y="22"/>
                </a:cubicBezTo>
                <a:cubicBezTo>
                  <a:pt x="143" y="22"/>
                  <a:pt x="142" y="22"/>
                  <a:pt x="142" y="23"/>
                </a:cubicBezTo>
                <a:cubicBezTo>
                  <a:pt x="141" y="23"/>
                  <a:pt x="138" y="26"/>
                  <a:pt x="135" y="29"/>
                </a:cubicBezTo>
                <a:cubicBezTo>
                  <a:pt x="134" y="27"/>
                  <a:pt x="132" y="26"/>
                  <a:pt x="131" y="25"/>
                </a:cubicBezTo>
                <a:cubicBezTo>
                  <a:pt x="132" y="22"/>
                  <a:pt x="134" y="18"/>
                  <a:pt x="135" y="17"/>
                </a:cubicBezTo>
                <a:cubicBezTo>
                  <a:pt x="135" y="17"/>
                  <a:pt x="135" y="16"/>
                  <a:pt x="135" y="15"/>
                </a:cubicBezTo>
                <a:cubicBezTo>
                  <a:pt x="135" y="15"/>
                  <a:pt x="134" y="14"/>
                  <a:pt x="133" y="14"/>
                </a:cubicBezTo>
                <a:cubicBezTo>
                  <a:pt x="133" y="13"/>
                  <a:pt x="132" y="13"/>
                  <a:pt x="131" y="13"/>
                </a:cubicBezTo>
                <a:cubicBezTo>
                  <a:pt x="131" y="13"/>
                  <a:pt x="130" y="14"/>
                  <a:pt x="130" y="14"/>
                </a:cubicBezTo>
                <a:cubicBezTo>
                  <a:pt x="129" y="15"/>
                  <a:pt x="126" y="18"/>
                  <a:pt x="124" y="21"/>
                </a:cubicBezTo>
                <a:cubicBezTo>
                  <a:pt x="123" y="20"/>
                  <a:pt x="121" y="19"/>
                  <a:pt x="119" y="19"/>
                </a:cubicBezTo>
                <a:cubicBezTo>
                  <a:pt x="120" y="15"/>
                  <a:pt x="122" y="11"/>
                  <a:pt x="122" y="10"/>
                </a:cubicBezTo>
                <a:cubicBezTo>
                  <a:pt x="122" y="9"/>
                  <a:pt x="122" y="9"/>
                  <a:pt x="122" y="8"/>
                </a:cubicBezTo>
                <a:cubicBezTo>
                  <a:pt x="121" y="7"/>
                  <a:pt x="121" y="7"/>
                  <a:pt x="120" y="7"/>
                </a:cubicBezTo>
                <a:cubicBezTo>
                  <a:pt x="119" y="6"/>
                  <a:pt x="119" y="6"/>
                  <a:pt x="118" y="7"/>
                </a:cubicBezTo>
                <a:cubicBezTo>
                  <a:pt x="117" y="7"/>
                  <a:pt x="117" y="7"/>
                  <a:pt x="116" y="8"/>
                </a:cubicBezTo>
                <a:cubicBezTo>
                  <a:pt x="116" y="9"/>
                  <a:pt x="114" y="12"/>
                  <a:pt x="112" y="16"/>
                </a:cubicBezTo>
                <a:cubicBezTo>
                  <a:pt x="110" y="15"/>
                  <a:pt x="109" y="15"/>
                  <a:pt x="107" y="14"/>
                </a:cubicBezTo>
                <a:cubicBezTo>
                  <a:pt x="107" y="10"/>
                  <a:pt x="108" y="6"/>
                  <a:pt x="108" y="5"/>
                </a:cubicBezTo>
                <a:cubicBezTo>
                  <a:pt x="108" y="4"/>
                  <a:pt x="108" y="4"/>
                  <a:pt x="107" y="3"/>
                </a:cubicBezTo>
                <a:cubicBezTo>
                  <a:pt x="107" y="3"/>
                  <a:pt x="106" y="2"/>
                  <a:pt x="106" y="2"/>
                </a:cubicBezTo>
                <a:cubicBezTo>
                  <a:pt x="105" y="2"/>
                  <a:pt x="104" y="2"/>
                  <a:pt x="104" y="2"/>
                </a:cubicBezTo>
                <a:cubicBezTo>
                  <a:pt x="103" y="3"/>
                  <a:pt x="102" y="3"/>
                  <a:pt x="102" y="4"/>
                </a:cubicBezTo>
                <a:cubicBezTo>
                  <a:pt x="102" y="5"/>
                  <a:pt x="101" y="9"/>
                  <a:pt x="99" y="12"/>
                </a:cubicBezTo>
                <a:cubicBezTo>
                  <a:pt x="98" y="12"/>
                  <a:pt x="96" y="12"/>
                  <a:pt x="94" y="12"/>
                </a:cubicBezTo>
                <a:cubicBezTo>
                  <a:pt x="94" y="8"/>
                  <a:pt x="94" y="4"/>
                  <a:pt x="94" y="3"/>
                </a:cubicBezTo>
                <a:cubicBezTo>
                  <a:pt x="94" y="2"/>
                  <a:pt x="93" y="1"/>
                  <a:pt x="93" y="1"/>
                </a:cubicBezTo>
                <a:cubicBezTo>
                  <a:pt x="92" y="0"/>
                  <a:pt x="91" y="0"/>
                  <a:pt x="91" y="0"/>
                </a:cubicBezTo>
                <a:cubicBezTo>
                  <a:pt x="90" y="0"/>
                  <a:pt x="89" y="0"/>
                  <a:pt x="89" y="1"/>
                </a:cubicBezTo>
                <a:cubicBezTo>
                  <a:pt x="88" y="1"/>
                  <a:pt x="88" y="2"/>
                  <a:pt x="88" y="3"/>
                </a:cubicBezTo>
                <a:cubicBezTo>
                  <a:pt x="87" y="3"/>
                  <a:pt x="87" y="8"/>
                  <a:pt x="86" y="11"/>
                </a:cubicBezTo>
                <a:cubicBezTo>
                  <a:pt x="85" y="11"/>
                  <a:pt x="83" y="11"/>
                  <a:pt x="81" y="12"/>
                </a:cubicBezTo>
                <a:cubicBezTo>
                  <a:pt x="80" y="8"/>
                  <a:pt x="79" y="4"/>
                  <a:pt x="79" y="3"/>
                </a:cubicBezTo>
                <a:cubicBezTo>
                  <a:pt x="79" y="2"/>
                  <a:pt x="78" y="2"/>
                  <a:pt x="78" y="1"/>
                </a:cubicBezTo>
                <a:cubicBezTo>
                  <a:pt x="77" y="1"/>
                  <a:pt x="76" y="1"/>
                  <a:pt x="76" y="1"/>
                </a:cubicBezTo>
                <a:cubicBezTo>
                  <a:pt x="75" y="1"/>
                  <a:pt x="74" y="1"/>
                  <a:pt x="74" y="2"/>
                </a:cubicBezTo>
                <a:cubicBezTo>
                  <a:pt x="73" y="2"/>
                  <a:pt x="73" y="3"/>
                  <a:pt x="73" y="4"/>
                </a:cubicBezTo>
                <a:cubicBezTo>
                  <a:pt x="73" y="5"/>
                  <a:pt x="73" y="9"/>
                  <a:pt x="73" y="12"/>
                </a:cubicBezTo>
                <a:cubicBezTo>
                  <a:pt x="71" y="13"/>
                  <a:pt x="70" y="13"/>
                  <a:pt x="68" y="14"/>
                </a:cubicBezTo>
                <a:cubicBezTo>
                  <a:pt x="66" y="10"/>
                  <a:pt x="65" y="6"/>
                  <a:pt x="65" y="6"/>
                </a:cubicBezTo>
                <a:cubicBezTo>
                  <a:pt x="64" y="5"/>
                  <a:pt x="64" y="4"/>
                  <a:pt x="63" y="4"/>
                </a:cubicBezTo>
                <a:cubicBezTo>
                  <a:pt x="62" y="4"/>
                  <a:pt x="62" y="4"/>
                  <a:pt x="61" y="4"/>
                </a:cubicBezTo>
                <a:cubicBezTo>
                  <a:pt x="60" y="4"/>
                  <a:pt x="60" y="5"/>
                  <a:pt x="59" y="5"/>
                </a:cubicBezTo>
                <a:cubicBezTo>
                  <a:pt x="59" y="6"/>
                  <a:pt x="59" y="7"/>
                  <a:pt x="59" y="7"/>
                </a:cubicBezTo>
                <a:cubicBezTo>
                  <a:pt x="59" y="8"/>
                  <a:pt x="60" y="12"/>
                  <a:pt x="61" y="16"/>
                </a:cubicBezTo>
                <a:cubicBezTo>
                  <a:pt x="59" y="17"/>
                  <a:pt x="57" y="17"/>
                  <a:pt x="56" y="18"/>
                </a:cubicBezTo>
                <a:cubicBezTo>
                  <a:pt x="54" y="15"/>
                  <a:pt x="51" y="11"/>
                  <a:pt x="51" y="11"/>
                </a:cubicBezTo>
                <a:cubicBezTo>
                  <a:pt x="50" y="10"/>
                  <a:pt x="50" y="10"/>
                  <a:pt x="49" y="10"/>
                </a:cubicBezTo>
                <a:cubicBezTo>
                  <a:pt x="48" y="9"/>
                  <a:pt x="48" y="9"/>
                  <a:pt x="47" y="10"/>
                </a:cubicBezTo>
                <a:cubicBezTo>
                  <a:pt x="46" y="10"/>
                  <a:pt x="46" y="11"/>
                  <a:pt x="46" y="11"/>
                </a:cubicBezTo>
                <a:cubicBezTo>
                  <a:pt x="45" y="12"/>
                  <a:pt x="45" y="13"/>
                  <a:pt x="46" y="14"/>
                </a:cubicBezTo>
                <a:cubicBezTo>
                  <a:pt x="46" y="14"/>
                  <a:pt x="47" y="18"/>
                  <a:pt x="49" y="22"/>
                </a:cubicBezTo>
                <a:cubicBezTo>
                  <a:pt x="47" y="23"/>
                  <a:pt x="46" y="24"/>
                  <a:pt x="44" y="25"/>
                </a:cubicBezTo>
                <a:cubicBezTo>
                  <a:pt x="42" y="22"/>
                  <a:pt x="39" y="19"/>
                  <a:pt x="38" y="18"/>
                </a:cubicBezTo>
                <a:cubicBezTo>
                  <a:pt x="38" y="18"/>
                  <a:pt x="37" y="17"/>
                  <a:pt x="36" y="17"/>
                </a:cubicBezTo>
                <a:cubicBezTo>
                  <a:pt x="35" y="17"/>
                  <a:pt x="35" y="18"/>
                  <a:pt x="34" y="18"/>
                </a:cubicBezTo>
                <a:cubicBezTo>
                  <a:pt x="34" y="18"/>
                  <a:pt x="33" y="19"/>
                  <a:pt x="33" y="20"/>
                </a:cubicBezTo>
                <a:cubicBezTo>
                  <a:pt x="33" y="20"/>
                  <a:pt x="33" y="21"/>
                  <a:pt x="33" y="22"/>
                </a:cubicBezTo>
                <a:cubicBezTo>
                  <a:pt x="34" y="23"/>
                  <a:pt x="36" y="26"/>
                  <a:pt x="38" y="29"/>
                </a:cubicBezTo>
                <a:cubicBezTo>
                  <a:pt x="37" y="31"/>
                  <a:pt x="35" y="32"/>
                  <a:pt x="34" y="33"/>
                </a:cubicBezTo>
                <a:cubicBezTo>
                  <a:pt x="31" y="31"/>
                  <a:pt x="28" y="28"/>
                  <a:pt x="27" y="28"/>
                </a:cubicBezTo>
                <a:cubicBezTo>
                  <a:pt x="26" y="27"/>
                  <a:pt x="26" y="27"/>
                  <a:pt x="25" y="27"/>
                </a:cubicBezTo>
                <a:cubicBezTo>
                  <a:pt x="24" y="27"/>
                  <a:pt x="24" y="28"/>
                  <a:pt x="23" y="28"/>
                </a:cubicBezTo>
                <a:cubicBezTo>
                  <a:pt x="23" y="29"/>
                  <a:pt x="22" y="29"/>
                  <a:pt x="22" y="30"/>
                </a:cubicBezTo>
                <a:cubicBezTo>
                  <a:pt x="22" y="31"/>
                  <a:pt x="22" y="32"/>
                  <a:pt x="23" y="32"/>
                </a:cubicBezTo>
                <a:cubicBezTo>
                  <a:pt x="24" y="33"/>
                  <a:pt x="26" y="36"/>
                  <a:pt x="29" y="39"/>
                </a:cubicBezTo>
                <a:cubicBezTo>
                  <a:pt x="28" y="40"/>
                  <a:pt x="27" y="42"/>
                  <a:pt x="26" y="43"/>
                </a:cubicBezTo>
                <a:cubicBezTo>
                  <a:pt x="22" y="41"/>
                  <a:pt x="18" y="39"/>
                  <a:pt x="18" y="39"/>
                </a:cubicBezTo>
                <a:cubicBezTo>
                  <a:pt x="17" y="39"/>
                  <a:pt x="16" y="39"/>
                  <a:pt x="16" y="39"/>
                </a:cubicBezTo>
                <a:cubicBezTo>
                  <a:pt x="15" y="39"/>
                  <a:pt x="14" y="40"/>
                  <a:pt x="14" y="40"/>
                </a:cubicBezTo>
                <a:cubicBezTo>
                  <a:pt x="14" y="41"/>
                  <a:pt x="13" y="42"/>
                  <a:pt x="13" y="42"/>
                </a:cubicBezTo>
                <a:cubicBezTo>
                  <a:pt x="14" y="43"/>
                  <a:pt x="14" y="44"/>
                  <a:pt x="14" y="44"/>
                </a:cubicBezTo>
                <a:cubicBezTo>
                  <a:pt x="15" y="45"/>
                  <a:pt x="18" y="47"/>
                  <a:pt x="21" y="50"/>
                </a:cubicBezTo>
                <a:cubicBezTo>
                  <a:pt x="21" y="51"/>
                  <a:pt x="20" y="53"/>
                  <a:pt x="19" y="54"/>
                </a:cubicBezTo>
                <a:cubicBezTo>
                  <a:pt x="15" y="53"/>
                  <a:pt x="11" y="52"/>
                  <a:pt x="10" y="52"/>
                </a:cubicBezTo>
                <a:cubicBezTo>
                  <a:pt x="10" y="52"/>
                  <a:pt x="9" y="52"/>
                  <a:pt x="8" y="52"/>
                </a:cubicBezTo>
                <a:cubicBezTo>
                  <a:pt x="8" y="52"/>
                  <a:pt x="7" y="53"/>
                  <a:pt x="7" y="54"/>
                </a:cubicBezTo>
                <a:cubicBezTo>
                  <a:pt x="7" y="54"/>
                  <a:pt x="7" y="55"/>
                  <a:pt x="7" y="56"/>
                </a:cubicBezTo>
                <a:cubicBezTo>
                  <a:pt x="7" y="56"/>
                  <a:pt x="7" y="57"/>
                  <a:pt x="8" y="57"/>
                </a:cubicBezTo>
                <a:cubicBezTo>
                  <a:pt x="9" y="58"/>
                  <a:pt x="13" y="60"/>
                  <a:pt x="16" y="62"/>
                </a:cubicBezTo>
                <a:cubicBezTo>
                  <a:pt x="15" y="63"/>
                  <a:pt x="15" y="65"/>
                  <a:pt x="14" y="67"/>
                </a:cubicBezTo>
                <a:cubicBezTo>
                  <a:pt x="11" y="66"/>
                  <a:pt x="6" y="66"/>
                  <a:pt x="6" y="66"/>
                </a:cubicBezTo>
                <a:cubicBezTo>
                  <a:pt x="5" y="66"/>
                  <a:pt x="4" y="66"/>
                  <a:pt x="4" y="66"/>
                </a:cubicBezTo>
                <a:cubicBezTo>
                  <a:pt x="3" y="67"/>
                  <a:pt x="3" y="67"/>
                  <a:pt x="2" y="68"/>
                </a:cubicBezTo>
                <a:cubicBezTo>
                  <a:pt x="2" y="69"/>
                  <a:pt x="2" y="70"/>
                  <a:pt x="3" y="70"/>
                </a:cubicBezTo>
                <a:cubicBezTo>
                  <a:pt x="3" y="71"/>
                  <a:pt x="4" y="71"/>
                  <a:pt x="4" y="71"/>
                </a:cubicBezTo>
                <a:cubicBezTo>
                  <a:pt x="5" y="72"/>
                  <a:pt x="9" y="73"/>
                  <a:pt x="13" y="74"/>
                </a:cubicBezTo>
                <a:cubicBezTo>
                  <a:pt x="12" y="76"/>
                  <a:pt x="12" y="78"/>
                  <a:pt x="12" y="80"/>
                </a:cubicBezTo>
                <a:cubicBezTo>
                  <a:pt x="8" y="80"/>
                  <a:pt x="4" y="80"/>
                  <a:pt x="3" y="80"/>
                </a:cubicBezTo>
                <a:cubicBezTo>
                  <a:pt x="2" y="80"/>
                  <a:pt x="2" y="81"/>
                  <a:pt x="1" y="81"/>
                </a:cubicBezTo>
                <a:cubicBezTo>
                  <a:pt x="1" y="82"/>
                  <a:pt x="0" y="82"/>
                  <a:pt x="0" y="83"/>
                </a:cubicBezTo>
                <a:cubicBezTo>
                  <a:pt x="0" y="84"/>
                  <a:pt x="1" y="85"/>
                  <a:pt x="1" y="85"/>
                </a:cubicBezTo>
                <a:cubicBezTo>
                  <a:pt x="2" y="86"/>
                  <a:pt x="2" y="86"/>
                  <a:pt x="3" y="86"/>
                </a:cubicBezTo>
                <a:cubicBezTo>
                  <a:pt x="4" y="86"/>
                  <a:pt x="8" y="87"/>
                  <a:pt x="12" y="87"/>
                </a:cubicBezTo>
                <a:cubicBezTo>
                  <a:pt x="12" y="89"/>
                  <a:pt x="12" y="91"/>
                  <a:pt x="12" y="93"/>
                </a:cubicBezTo>
                <a:cubicBezTo>
                  <a:pt x="8" y="94"/>
                  <a:pt x="4" y="95"/>
                  <a:pt x="3" y="95"/>
                </a:cubicBezTo>
                <a:cubicBezTo>
                  <a:pt x="3" y="95"/>
                  <a:pt x="2" y="95"/>
                  <a:pt x="2" y="96"/>
                </a:cubicBezTo>
                <a:cubicBezTo>
                  <a:pt x="1" y="97"/>
                  <a:pt x="1" y="97"/>
                  <a:pt x="1" y="98"/>
                </a:cubicBezTo>
                <a:cubicBezTo>
                  <a:pt x="1" y="99"/>
                  <a:pt x="2" y="99"/>
                  <a:pt x="2" y="100"/>
                </a:cubicBezTo>
                <a:cubicBezTo>
                  <a:pt x="3" y="101"/>
                  <a:pt x="3" y="101"/>
                  <a:pt x="4" y="101"/>
                </a:cubicBezTo>
                <a:cubicBezTo>
                  <a:pt x="5" y="101"/>
                  <a:pt x="9" y="101"/>
                  <a:pt x="13" y="100"/>
                </a:cubicBezTo>
                <a:cubicBezTo>
                  <a:pt x="13" y="102"/>
                  <a:pt x="14" y="104"/>
                  <a:pt x="14" y="106"/>
                </a:cubicBezTo>
                <a:cubicBezTo>
                  <a:pt x="11" y="107"/>
                  <a:pt x="7" y="109"/>
                  <a:pt x="6" y="109"/>
                </a:cubicBezTo>
                <a:cubicBezTo>
                  <a:pt x="5" y="110"/>
                  <a:pt x="5" y="110"/>
                  <a:pt x="4" y="111"/>
                </a:cubicBezTo>
                <a:cubicBezTo>
                  <a:pt x="4" y="111"/>
                  <a:pt x="4" y="112"/>
                  <a:pt x="4" y="113"/>
                </a:cubicBezTo>
                <a:cubicBezTo>
                  <a:pt x="5" y="114"/>
                  <a:pt x="5" y="114"/>
                  <a:pt x="6" y="115"/>
                </a:cubicBezTo>
                <a:cubicBezTo>
                  <a:pt x="6" y="115"/>
                  <a:pt x="7" y="115"/>
                  <a:pt x="8" y="115"/>
                </a:cubicBezTo>
                <a:cubicBezTo>
                  <a:pt x="9" y="115"/>
                  <a:pt x="13" y="114"/>
                  <a:pt x="16" y="113"/>
                </a:cubicBezTo>
                <a:cubicBezTo>
                  <a:pt x="17" y="115"/>
                  <a:pt x="18" y="117"/>
                  <a:pt x="18" y="118"/>
                </a:cubicBezTo>
                <a:cubicBezTo>
                  <a:pt x="15" y="120"/>
                  <a:pt x="12" y="123"/>
                  <a:pt x="11" y="123"/>
                </a:cubicBezTo>
                <a:cubicBezTo>
                  <a:pt x="10" y="123"/>
                  <a:pt x="10" y="124"/>
                  <a:pt x="10" y="125"/>
                </a:cubicBezTo>
                <a:cubicBezTo>
                  <a:pt x="10" y="125"/>
                  <a:pt x="10" y="126"/>
                  <a:pt x="10" y="127"/>
                </a:cubicBezTo>
                <a:cubicBezTo>
                  <a:pt x="10" y="127"/>
                  <a:pt x="11" y="128"/>
                  <a:pt x="12" y="128"/>
                </a:cubicBezTo>
                <a:cubicBezTo>
                  <a:pt x="12" y="129"/>
                  <a:pt x="13" y="129"/>
                  <a:pt x="14" y="128"/>
                </a:cubicBezTo>
                <a:cubicBezTo>
                  <a:pt x="15" y="128"/>
                  <a:pt x="19" y="126"/>
                  <a:pt x="22" y="125"/>
                </a:cubicBezTo>
                <a:cubicBezTo>
                  <a:pt x="23" y="127"/>
                  <a:pt x="24" y="128"/>
                  <a:pt x="25" y="130"/>
                </a:cubicBezTo>
                <a:cubicBezTo>
                  <a:pt x="22" y="132"/>
                  <a:pt x="19" y="135"/>
                  <a:pt x="19" y="136"/>
                </a:cubicBezTo>
                <a:cubicBezTo>
                  <a:pt x="18" y="136"/>
                  <a:pt x="18" y="137"/>
                  <a:pt x="18" y="138"/>
                </a:cubicBezTo>
                <a:cubicBezTo>
                  <a:pt x="18" y="138"/>
                  <a:pt x="18" y="139"/>
                  <a:pt x="18" y="140"/>
                </a:cubicBezTo>
                <a:cubicBezTo>
                  <a:pt x="19" y="140"/>
                  <a:pt x="19" y="141"/>
                  <a:pt x="20" y="141"/>
                </a:cubicBezTo>
                <a:cubicBezTo>
                  <a:pt x="21" y="141"/>
                  <a:pt x="22" y="141"/>
                  <a:pt x="22" y="140"/>
                </a:cubicBezTo>
                <a:cubicBezTo>
                  <a:pt x="23" y="140"/>
                  <a:pt x="26" y="138"/>
                  <a:pt x="30" y="136"/>
                </a:cubicBezTo>
                <a:cubicBezTo>
                  <a:pt x="31" y="137"/>
                  <a:pt x="32" y="138"/>
                  <a:pt x="33" y="140"/>
                </a:cubicBezTo>
                <a:cubicBezTo>
                  <a:pt x="31" y="143"/>
                  <a:pt x="29" y="146"/>
                  <a:pt x="28" y="147"/>
                </a:cubicBezTo>
                <a:cubicBezTo>
                  <a:pt x="28" y="147"/>
                  <a:pt x="27" y="148"/>
                  <a:pt x="27" y="149"/>
                </a:cubicBezTo>
                <a:cubicBezTo>
                  <a:pt x="28" y="150"/>
                  <a:pt x="28" y="150"/>
                  <a:pt x="29" y="151"/>
                </a:cubicBezTo>
                <a:cubicBezTo>
                  <a:pt x="29" y="151"/>
                  <a:pt x="30" y="152"/>
                  <a:pt x="30" y="152"/>
                </a:cubicBezTo>
                <a:cubicBezTo>
                  <a:pt x="31" y="152"/>
                  <a:pt x="32" y="151"/>
                  <a:pt x="32" y="151"/>
                </a:cubicBezTo>
                <a:cubicBezTo>
                  <a:pt x="33" y="150"/>
                  <a:pt x="36" y="148"/>
                  <a:pt x="39" y="145"/>
                </a:cubicBezTo>
                <a:cubicBezTo>
                  <a:pt x="40" y="146"/>
                  <a:pt x="42" y="147"/>
                  <a:pt x="43" y="148"/>
                </a:cubicBezTo>
                <a:cubicBezTo>
                  <a:pt x="42" y="152"/>
                  <a:pt x="40" y="155"/>
                  <a:pt x="39" y="156"/>
                </a:cubicBezTo>
                <a:cubicBezTo>
                  <a:pt x="39" y="157"/>
                  <a:pt x="39" y="158"/>
                  <a:pt x="39" y="158"/>
                </a:cubicBezTo>
                <a:cubicBezTo>
                  <a:pt x="39" y="159"/>
                  <a:pt x="40" y="160"/>
                  <a:pt x="41" y="160"/>
                </a:cubicBezTo>
                <a:cubicBezTo>
                  <a:pt x="41" y="160"/>
                  <a:pt x="42" y="161"/>
                  <a:pt x="43" y="160"/>
                </a:cubicBezTo>
                <a:cubicBezTo>
                  <a:pt x="43" y="160"/>
                  <a:pt x="44" y="160"/>
                  <a:pt x="44" y="159"/>
                </a:cubicBezTo>
                <a:cubicBezTo>
                  <a:pt x="45" y="159"/>
                  <a:pt x="47" y="155"/>
                  <a:pt x="50" y="152"/>
                </a:cubicBezTo>
                <a:cubicBezTo>
                  <a:pt x="51" y="153"/>
                  <a:pt x="53" y="154"/>
                  <a:pt x="55" y="155"/>
                </a:cubicBezTo>
                <a:cubicBezTo>
                  <a:pt x="54" y="159"/>
                  <a:pt x="52" y="163"/>
                  <a:pt x="52" y="163"/>
                </a:cubicBezTo>
                <a:cubicBezTo>
                  <a:pt x="52" y="164"/>
                  <a:pt x="52" y="165"/>
                  <a:pt x="52" y="166"/>
                </a:cubicBezTo>
                <a:cubicBezTo>
                  <a:pt x="53" y="166"/>
                  <a:pt x="53" y="167"/>
                  <a:pt x="54" y="167"/>
                </a:cubicBezTo>
                <a:cubicBezTo>
                  <a:pt x="55" y="167"/>
                  <a:pt x="55" y="167"/>
                  <a:pt x="56" y="167"/>
                </a:cubicBezTo>
                <a:cubicBezTo>
                  <a:pt x="57" y="167"/>
                  <a:pt x="57" y="166"/>
                  <a:pt x="58" y="166"/>
                </a:cubicBezTo>
                <a:cubicBezTo>
                  <a:pt x="58" y="165"/>
                  <a:pt x="60" y="161"/>
                  <a:pt x="62" y="158"/>
                </a:cubicBezTo>
                <a:cubicBezTo>
                  <a:pt x="63" y="158"/>
                  <a:pt x="65" y="159"/>
                  <a:pt x="67" y="160"/>
                </a:cubicBezTo>
                <a:cubicBezTo>
                  <a:pt x="67" y="163"/>
                  <a:pt x="66" y="168"/>
                  <a:pt x="66" y="168"/>
                </a:cubicBezTo>
                <a:cubicBezTo>
                  <a:pt x="66" y="169"/>
                  <a:pt x="66" y="170"/>
                  <a:pt x="66" y="170"/>
                </a:cubicBezTo>
                <a:cubicBezTo>
                  <a:pt x="67" y="171"/>
                  <a:pt x="67" y="171"/>
                  <a:pt x="68" y="172"/>
                </a:cubicBezTo>
                <a:cubicBezTo>
                  <a:pt x="69" y="172"/>
                  <a:pt x="70" y="172"/>
                  <a:pt x="70" y="171"/>
                </a:cubicBezTo>
                <a:cubicBezTo>
                  <a:pt x="71" y="171"/>
                  <a:pt x="71" y="170"/>
                  <a:pt x="72" y="170"/>
                </a:cubicBezTo>
                <a:cubicBezTo>
                  <a:pt x="72" y="169"/>
                  <a:pt x="73" y="165"/>
                  <a:pt x="74" y="161"/>
                </a:cubicBezTo>
                <a:cubicBezTo>
                  <a:pt x="76" y="161"/>
                  <a:pt x="78" y="162"/>
                  <a:pt x="80" y="162"/>
                </a:cubicBezTo>
                <a:cubicBezTo>
                  <a:pt x="80" y="166"/>
                  <a:pt x="80" y="170"/>
                  <a:pt x="80" y="171"/>
                </a:cubicBezTo>
                <a:cubicBezTo>
                  <a:pt x="80" y="172"/>
                  <a:pt x="81" y="172"/>
                  <a:pt x="81" y="173"/>
                </a:cubicBezTo>
                <a:cubicBezTo>
                  <a:pt x="82" y="173"/>
                  <a:pt x="82" y="173"/>
                  <a:pt x="83" y="173"/>
                </a:cubicBezTo>
                <a:cubicBezTo>
                  <a:pt x="84" y="174"/>
                  <a:pt x="85" y="173"/>
                  <a:pt x="85" y="173"/>
                </a:cubicBezTo>
                <a:cubicBezTo>
                  <a:pt x="86" y="172"/>
                  <a:pt x="86" y="172"/>
                  <a:pt x="86" y="171"/>
                </a:cubicBezTo>
                <a:cubicBezTo>
                  <a:pt x="86" y="170"/>
                  <a:pt x="87" y="166"/>
                  <a:pt x="87" y="162"/>
                </a:cubicBezTo>
                <a:cubicBezTo>
                  <a:pt x="89" y="162"/>
                  <a:pt x="91" y="162"/>
                  <a:pt x="93" y="162"/>
                </a:cubicBezTo>
                <a:cubicBezTo>
                  <a:pt x="94" y="166"/>
                  <a:pt x="95" y="170"/>
                  <a:pt x="95" y="171"/>
                </a:cubicBezTo>
                <a:cubicBezTo>
                  <a:pt x="95" y="171"/>
                  <a:pt x="96" y="172"/>
                  <a:pt x="96" y="172"/>
                </a:cubicBezTo>
                <a:cubicBezTo>
                  <a:pt x="97" y="173"/>
                  <a:pt x="98" y="173"/>
                  <a:pt x="98" y="173"/>
                </a:cubicBezTo>
                <a:cubicBezTo>
                  <a:pt x="99" y="173"/>
                  <a:pt x="100" y="172"/>
                  <a:pt x="100" y="172"/>
                </a:cubicBezTo>
                <a:cubicBezTo>
                  <a:pt x="101" y="171"/>
                  <a:pt x="101" y="171"/>
                  <a:pt x="101" y="170"/>
                </a:cubicBezTo>
                <a:cubicBezTo>
                  <a:pt x="101" y="169"/>
                  <a:pt x="101" y="165"/>
                  <a:pt x="101" y="161"/>
                </a:cubicBezTo>
                <a:cubicBezTo>
                  <a:pt x="102" y="161"/>
                  <a:pt x="104" y="160"/>
                  <a:pt x="106" y="160"/>
                </a:cubicBezTo>
                <a:cubicBezTo>
                  <a:pt x="107" y="163"/>
                  <a:pt x="109" y="167"/>
                  <a:pt x="109" y="168"/>
                </a:cubicBezTo>
                <a:cubicBezTo>
                  <a:pt x="110" y="169"/>
                  <a:pt x="110" y="169"/>
                  <a:pt x="111" y="169"/>
                </a:cubicBezTo>
                <a:cubicBezTo>
                  <a:pt x="112" y="170"/>
                  <a:pt x="112" y="170"/>
                  <a:pt x="113" y="170"/>
                </a:cubicBezTo>
                <a:cubicBezTo>
                  <a:pt x="114" y="169"/>
                  <a:pt x="114" y="169"/>
                  <a:pt x="115" y="168"/>
                </a:cubicBezTo>
                <a:cubicBezTo>
                  <a:pt x="115" y="168"/>
                  <a:pt x="115" y="167"/>
                  <a:pt x="115" y="166"/>
                </a:cubicBezTo>
                <a:cubicBezTo>
                  <a:pt x="115" y="165"/>
                  <a:pt x="114" y="161"/>
                  <a:pt x="113" y="157"/>
                </a:cubicBezTo>
                <a:cubicBezTo>
                  <a:pt x="115" y="157"/>
                  <a:pt x="117" y="156"/>
                  <a:pt x="118" y="155"/>
                </a:cubicBezTo>
                <a:cubicBezTo>
                  <a:pt x="120" y="159"/>
                  <a:pt x="123" y="162"/>
                  <a:pt x="123" y="1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34" name="Freeform 22"/>
          <p:cNvSpPr>
            <a:spLocks noEditPoints="1"/>
          </p:cNvSpPr>
          <p:nvPr/>
        </p:nvSpPr>
        <p:spPr bwMode="auto">
          <a:xfrm>
            <a:off x="3401245" y="3102076"/>
            <a:ext cx="744840" cy="744837"/>
          </a:xfrm>
          <a:custGeom>
            <a:avLst/>
            <a:gdLst>
              <a:gd name="T0" fmla="*/ 152 w 158"/>
              <a:gd name="T1" fmla="*/ 73 h 158"/>
              <a:gd name="T2" fmla="*/ 151 w 158"/>
              <a:gd name="T3" fmla="*/ 66 h 158"/>
              <a:gd name="T4" fmla="*/ 149 w 158"/>
              <a:gd name="T5" fmla="*/ 58 h 158"/>
              <a:gd name="T6" fmla="*/ 146 w 158"/>
              <a:gd name="T7" fmla="*/ 51 h 158"/>
              <a:gd name="T8" fmla="*/ 143 w 158"/>
              <a:gd name="T9" fmla="*/ 44 h 158"/>
              <a:gd name="T10" fmla="*/ 139 w 158"/>
              <a:gd name="T11" fmla="*/ 38 h 158"/>
              <a:gd name="T12" fmla="*/ 135 w 158"/>
              <a:gd name="T13" fmla="*/ 32 h 158"/>
              <a:gd name="T14" fmla="*/ 129 w 158"/>
              <a:gd name="T15" fmla="*/ 26 h 158"/>
              <a:gd name="T16" fmla="*/ 124 w 158"/>
              <a:gd name="T17" fmla="*/ 21 h 158"/>
              <a:gd name="T18" fmla="*/ 117 w 158"/>
              <a:gd name="T19" fmla="*/ 17 h 158"/>
              <a:gd name="T20" fmla="*/ 111 w 158"/>
              <a:gd name="T21" fmla="*/ 13 h 158"/>
              <a:gd name="T22" fmla="*/ 104 w 158"/>
              <a:gd name="T23" fmla="*/ 10 h 158"/>
              <a:gd name="T24" fmla="*/ 96 w 158"/>
              <a:gd name="T25" fmla="*/ 8 h 158"/>
              <a:gd name="T26" fmla="*/ 89 w 158"/>
              <a:gd name="T27" fmla="*/ 7 h 158"/>
              <a:gd name="T28" fmla="*/ 81 w 158"/>
              <a:gd name="T29" fmla="*/ 6 h 158"/>
              <a:gd name="T30" fmla="*/ 74 w 158"/>
              <a:gd name="T31" fmla="*/ 6 h 158"/>
              <a:gd name="T32" fmla="*/ 66 w 158"/>
              <a:gd name="T33" fmla="*/ 7 h 158"/>
              <a:gd name="T34" fmla="*/ 59 w 158"/>
              <a:gd name="T35" fmla="*/ 9 h 158"/>
              <a:gd name="T36" fmla="*/ 52 w 158"/>
              <a:gd name="T37" fmla="*/ 11 h 158"/>
              <a:gd name="T38" fmla="*/ 45 w 158"/>
              <a:gd name="T39" fmla="*/ 15 h 158"/>
              <a:gd name="T40" fmla="*/ 38 w 158"/>
              <a:gd name="T41" fmla="*/ 19 h 158"/>
              <a:gd name="T42" fmla="*/ 32 w 158"/>
              <a:gd name="T43" fmla="*/ 23 h 158"/>
              <a:gd name="T44" fmla="*/ 27 w 158"/>
              <a:gd name="T45" fmla="*/ 28 h 158"/>
              <a:gd name="T46" fmla="*/ 22 w 158"/>
              <a:gd name="T47" fmla="*/ 34 h 158"/>
              <a:gd name="T48" fmla="*/ 17 w 158"/>
              <a:gd name="T49" fmla="*/ 40 h 158"/>
              <a:gd name="T50" fmla="*/ 14 w 158"/>
              <a:gd name="T51" fmla="*/ 47 h 158"/>
              <a:gd name="T52" fmla="*/ 11 w 158"/>
              <a:gd name="T53" fmla="*/ 54 h 158"/>
              <a:gd name="T54" fmla="*/ 9 w 158"/>
              <a:gd name="T55" fmla="*/ 61 h 158"/>
              <a:gd name="T56" fmla="*/ 7 w 158"/>
              <a:gd name="T57" fmla="*/ 69 h 158"/>
              <a:gd name="T58" fmla="*/ 7 w 158"/>
              <a:gd name="T59" fmla="*/ 76 h 158"/>
              <a:gd name="T60" fmla="*/ 7 w 158"/>
              <a:gd name="T61" fmla="*/ 84 h 158"/>
              <a:gd name="T62" fmla="*/ 8 w 158"/>
              <a:gd name="T63" fmla="*/ 92 h 158"/>
              <a:gd name="T64" fmla="*/ 10 w 158"/>
              <a:gd name="T65" fmla="*/ 99 h 158"/>
              <a:gd name="T66" fmla="*/ 12 w 158"/>
              <a:gd name="T67" fmla="*/ 106 h 158"/>
              <a:gd name="T68" fmla="*/ 15 w 158"/>
              <a:gd name="T69" fmla="*/ 113 h 158"/>
              <a:gd name="T70" fmla="*/ 19 w 158"/>
              <a:gd name="T71" fmla="*/ 120 h 158"/>
              <a:gd name="T72" fmla="*/ 24 w 158"/>
              <a:gd name="T73" fmla="*/ 126 h 158"/>
              <a:gd name="T74" fmla="*/ 29 w 158"/>
              <a:gd name="T75" fmla="*/ 131 h 158"/>
              <a:gd name="T76" fmla="*/ 35 w 158"/>
              <a:gd name="T77" fmla="*/ 136 h 158"/>
              <a:gd name="T78" fmla="*/ 41 w 158"/>
              <a:gd name="T79" fmla="*/ 140 h 158"/>
              <a:gd name="T80" fmla="*/ 48 w 158"/>
              <a:gd name="T81" fmla="*/ 144 h 158"/>
              <a:gd name="T82" fmla="*/ 55 w 158"/>
              <a:gd name="T83" fmla="*/ 147 h 158"/>
              <a:gd name="T84" fmla="*/ 62 w 158"/>
              <a:gd name="T85" fmla="*/ 149 h 158"/>
              <a:gd name="T86" fmla="*/ 69 w 158"/>
              <a:gd name="T87" fmla="*/ 151 h 158"/>
              <a:gd name="T88" fmla="*/ 77 w 158"/>
              <a:gd name="T89" fmla="*/ 151 h 158"/>
              <a:gd name="T90" fmla="*/ 85 w 158"/>
              <a:gd name="T91" fmla="*/ 151 h 158"/>
              <a:gd name="T92" fmla="*/ 92 w 158"/>
              <a:gd name="T93" fmla="*/ 150 h 158"/>
              <a:gd name="T94" fmla="*/ 100 w 158"/>
              <a:gd name="T95" fmla="*/ 148 h 158"/>
              <a:gd name="T96" fmla="*/ 107 w 158"/>
              <a:gd name="T97" fmla="*/ 146 h 158"/>
              <a:gd name="T98" fmla="*/ 114 w 158"/>
              <a:gd name="T99" fmla="*/ 143 h 158"/>
              <a:gd name="T100" fmla="*/ 120 w 158"/>
              <a:gd name="T101" fmla="*/ 139 h 158"/>
              <a:gd name="T102" fmla="*/ 126 w 158"/>
              <a:gd name="T103" fmla="*/ 134 h 158"/>
              <a:gd name="T104" fmla="*/ 132 w 158"/>
              <a:gd name="T105" fmla="*/ 129 h 158"/>
              <a:gd name="T106" fmla="*/ 137 w 158"/>
              <a:gd name="T107" fmla="*/ 123 h 158"/>
              <a:gd name="T108" fmla="*/ 141 w 158"/>
              <a:gd name="T109" fmla="*/ 117 h 158"/>
              <a:gd name="T110" fmla="*/ 145 w 158"/>
              <a:gd name="T111" fmla="*/ 110 h 158"/>
              <a:gd name="T112" fmla="*/ 148 w 158"/>
              <a:gd name="T113" fmla="*/ 103 h 158"/>
              <a:gd name="T114" fmla="*/ 150 w 158"/>
              <a:gd name="T115" fmla="*/ 96 h 158"/>
              <a:gd name="T116" fmla="*/ 151 w 158"/>
              <a:gd name="T117" fmla="*/ 88 h 158"/>
              <a:gd name="T118" fmla="*/ 152 w 158"/>
              <a:gd name="T119"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158">
                <a:moveTo>
                  <a:pt x="157" y="80"/>
                </a:moveTo>
                <a:cubicBezTo>
                  <a:pt x="157" y="80"/>
                  <a:pt x="157" y="80"/>
                  <a:pt x="158" y="80"/>
                </a:cubicBezTo>
                <a:cubicBezTo>
                  <a:pt x="158" y="79"/>
                  <a:pt x="158" y="79"/>
                  <a:pt x="158" y="79"/>
                </a:cubicBezTo>
                <a:cubicBezTo>
                  <a:pt x="158" y="78"/>
                  <a:pt x="158" y="78"/>
                  <a:pt x="158" y="77"/>
                </a:cubicBezTo>
                <a:cubicBezTo>
                  <a:pt x="157" y="77"/>
                  <a:pt x="157" y="77"/>
                  <a:pt x="157" y="77"/>
                </a:cubicBezTo>
                <a:cubicBezTo>
                  <a:pt x="156" y="77"/>
                  <a:pt x="154" y="77"/>
                  <a:pt x="152" y="76"/>
                </a:cubicBezTo>
                <a:cubicBezTo>
                  <a:pt x="152" y="75"/>
                  <a:pt x="152" y="74"/>
                  <a:pt x="152" y="73"/>
                </a:cubicBezTo>
                <a:cubicBezTo>
                  <a:pt x="154" y="73"/>
                  <a:pt x="156" y="72"/>
                  <a:pt x="156" y="72"/>
                </a:cubicBezTo>
                <a:cubicBezTo>
                  <a:pt x="157" y="72"/>
                  <a:pt x="157" y="72"/>
                  <a:pt x="157" y="71"/>
                </a:cubicBezTo>
                <a:cubicBezTo>
                  <a:pt x="158" y="71"/>
                  <a:pt x="158" y="71"/>
                  <a:pt x="158" y="70"/>
                </a:cubicBezTo>
                <a:cubicBezTo>
                  <a:pt x="158" y="70"/>
                  <a:pt x="157" y="70"/>
                  <a:pt x="157" y="69"/>
                </a:cubicBezTo>
                <a:cubicBezTo>
                  <a:pt x="157" y="69"/>
                  <a:pt x="156" y="69"/>
                  <a:pt x="156" y="69"/>
                </a:cubicBezTo>
                <a:cubicBezTo>
                  <a:pt x="156" y="69"/>
                  <a:pt x="153" y="69"/>
                  <a:pt x="151" y="69"/>
                </a:cubicBezTo>
                <a:cubicBezTo>
                  <a:pt x="151" y="68"/>
                  <a:pt x="151" y="67"/>
                  <a:pt x="151" y="66"/>
                </a:cubicBezTo>
                <a:cubicBezTo>
                  <a:pt x="153" y="65"/>
                  <a:pt x="155" y="64"/>
                  <a:pt x="155" y="64"/>
                </a:cubicBezTo>
                <a:cubicBezTo>
                  <a:pt x="156" y="64"/>
                  <a:pt x="156" y="64"/>
                  <a:pt x="156" y="63"/>
                </a:cubicBezTo>
                <a:cubicBezTo>
                  <a:pt x="156" y="63"/>
                  <a:pt x="156" y="63"/>
                  <a:pt x="156" y="62"/>
                </a:cubicBezTo>
                <a:cubicBezTo>
                  <a:pt x="156" y="62"/>
                  <a:pt x="156" y="61"/>
                  <a:pt x="156" y="61"/>
                </a:cubicBezTo>
                <a:cubicBezTo>
                  <a:pt x="155" y="61"/>
                  <a:pt x="155" y="61"/>
                  <a:pt x="155" y="61"/>
                </a:cubicBezTo>
                <a:cubicBezTo>
                  <a:pt x="154" y="61"/>
                  <a:pt x="152" y="61"/>
                  <a:pt x="150" y="61"/>
                </a:cubicBezTo>
                <a:cubicBezTo>
                  <a:pt x="149" y="60"/>
                  <a:pt x="149" y="59"/>
                  <a:pt x="149" y="58"/>
                </a:cubicBezTo>
                <a:cubicBezTo>
                  <a:pt x="151" y="57"/>
                  <a:pt x="153" y="56"/>
                  <a:pt x="153" y="56"/>
                </a:cubicBezTo>
                <a:cubicBezTo>
                  <a:pt x="154" y="56"/>
                  <a:pt x="154" y="56"/>
                  <a:pt x="154" y="55"/>
                </a:cubicBezTo>
                <a:cubicBezTo>
                  <a:pt x="154" y="55"/>
                  <a:pt x="154" y="55"/>
                  <a:pt x="154" y="54"/>
                </a:cubicBezTo>
                <a:cubicBezTo>
                  <a:pt x="154" y="54"/>
                  <a:pt x="154" y="53"/>
                  <a:pt x="153" y="53"/>
                </a:cubicBezTo>
                <a:cubicBezTo>
                  <a:pt x="153" y="53"/>
                  <a:pt x="153" y="53"/>
                  <a:pt x="152" y="53"/>
                </a:cubicBezTo>
                <a:cubicBezTo>
                  <a:pt x="152" y="53"/>
                  <a:pt x="150" y="54"/>
                  <a:pt x="148" y="54"/>
                </a:cubicBezTo>
                <a:cubicBezTo>
                  <a:pt x="147" y="53"/>
                  <a:pt x="147" y="52"/>
                  <a:pt x="146" y="51"/>
                </a:cubicBezTo>
                <a:cubicBezTo>
                  <a:pt x="148" y="50"/>
                  <a:pt x="150" y="49"/>
                  <a:pt x="151" y="49"/>
                </a:cubicBezTo>
                <a:cubicBezTo>
                  <a:pt x="151" y="48"/>
                  <a:pt x="151" y="48"/>
                  <a:pt x="151" y="48"/>
                </a:cubicBezTo>
                <a:cubicBezTo>
                  <a:pt x="152" y="47"/>
                  <a:pt x="151" y="47"/>
                  <a:pt x="151" y="46"/>
                </a:cubicBezTo>
                <a:cubicBezTo>
                  <a:pt x="151" y="46"/>
                  <a:pt x="151" y="46"/>
                  <a:pt x="150" y="46"/>
                </a:cubicBezTo>
                <a:cubicBezTo>
                  <a:pt x="150" y="45"/>
                  <a:pt x="150" y="45"/>
                  <a:pt x="149" y="46"/>
                </a:cubicBezTo>
                <a:cubicBezTo>
                  <a:pt x="149" y="46"/>
                  <a:pt x="147" y="46"/>
                  <a:pt x="145" y="47"/>
                </a:cubicBezTo>
                <a:cubicBezTo>
                  <a:pt x="144" y="46"/>
                  <a:pt x="144" y="45"/>
                  <a:pt x="143" y="44"/>
                </a:cubicBezTo>
                <a:cubicBezTo>
                  <a:pt x="145" y="43"/>
                  <a:pt x="147" y="42"/>
                  <a:pt x="147" y="41"/>
                </a:cubicBezTo>
                <a:cubicBezTo>
                  <a:pt x="147" y="41"/>
                  <a:pt x="148" y="41"/>
                  <a:pt x="148" y="40"/>
                </a:cubicBezTo>
                <a:cubicBezTo>
                  <a:pt x="148" y="40"/>
                  <a:pt x="148" y="39"/>
                  <a:pt x="148" y="39"/>
                </a:cubicBezTo>
                <a:cubicBezTo>
                  <a:pt x="147" y="39"/>
                  <a:pt x="147" y="38"/>
                  <a:pt x="147" y="38"/>
                </a:cubicBezTo>
                <a:cubicBezTo>
                  <a:pt x="146" y="38"/>
                  <a:pt x="146" y="38"/>
                  <a:pt x="145" y="38"/>
                </a:cubicBezTo>
                <a:cubicBezTo>
                  <a:pt x="145" y="39"/>
                  <a:pt x="143" y="39"/>
                  <a:pt x="141" y="40"/>
                </a:cubicBezTo>
                <a:cubicBezTo>
                  <a:pt x="140" y="39"/>
                  <a:pt x="140" y="39"/>
                  <a:pt x="139" y="38"/>
                </a:cubicBezTo>
                <a:cubicBezTo>
                  <a:pt x="141" y="36"/>
                  <a:pt x="142" y="35"/>
                  <a:pt x="143" y="34"/>
                </a:cubicBezTo>
                <a:cubicBezTo>
                  <a:pt x="143" y="34"/>
                  <a:pt x="143" y="34"/>
                  <a:pt x="143" y="33"/>
                </a:cubicBezTo>
                <a:cubicBezTo>
                  <a:pt x="143" y="33"/>
                  <a:pt x="143" y="32"/>
                  <a:pt x="143" y="32"/>
                </a:cubicBezTo>
                <a:cubicBezTo>
                  <a:pt x="143" y="32"/>
                  <a:pt x="142" y="32"/>
                  <a:pt x="142" y="31"/>
                </a:cubicBezTo>
                <a:cubicBezTo>
                  <a:pt x="142" y="31"/>
                  <a:pt x="141" y="31"/>
                  <a:pt x="141" y="32"/>
                </a:cubicBezTo>
                <a:cubicBezTo>
                  <a:pt x="140" y="32"/>
                  <a:pt x="138" y="33"/>
                  <a:pt x="137" y="34"/>
                </a:cubicBezTo>
                <a:cubicBezTo>
                  <a:pt x="136" y="33"/>
                  <a:pt x="135" y="32"/>
                  <a:pt x="135" y="32"/>
                </a:cubicBezTo>
                <a:cubicBezTo>
                  <a:pt x="136" y="30"/>
                  <a:pt x="138" y="28"/>
                  <a:pt x="138" y="28"/>
                </a:cubicBezTo>
                <a:cubicBezTo>
                  <a:pt x="138" y="28"/>
                  <a:pt x="138" y="27"/>
                  <a:pt x="138" y="27"/>
                </a:cubicBezTo>
                <a:cubicBezTo>
                  <a:pt x="138" y="26"/>
                  <a:pt x="138" y="26"/>
                  <a:pt x="138" y="26"/>
                </a:cubicBezTo>
                <a:cubicBezTo>
                  <a:pt x="138" y="25"/>
                  <a:pt x="137" y="25"/>
                  <a:pt x="137" y="25"/>
                </a:cubicBezTo>
                <a:cubicBezTo>
                  <a:pt x="136" y="25"/>
                  <a:pt x="136" y="25"/>
                  <a:pt x="136" y="25"/>
                </a:cubicBezTo>
                <a:cubicBezTo>
                  <a:pt x="135" y="26"/>
                  <a:pt x="133" y="27"/>
                  <a:pt x="132" y="28"/>
                </a:cubicBezTo>
                <a:cubicBezTo>
                  <a:pt x="131" y="28"/>
                  <a:pt x="130" y="27"/>
                  <a:pt x="129" y="26"/>
                </a:cubicBezTo>
                <a:cubicBezTo>
                  <a:pt x="131" y="24"/>
                  <a:pt x="132" y="22"/>
                  <a:pt x="132" y="22"/>
                </a:cubicBezTo>
                <a:cubicBezTo>
                  <a:pt x="133" y="22"/>
                  <a:pt x="133" y="21"/>
                  <a:pt x="133" y="21"/>
                </a:cubicBezTo>
                <a:cubicBezTo>
                  <a:pt x="133" y="20"/>
                  <a:pt x="132" y="20"/>
                  <a:pt x="132" y="20"/>
                </a:cubicBezTo>
                <a:cubicBezTo>
                  <a:pt x="132" y="20"/>
                  <a:pt x="131" y="19"/>
                  <a:pt x="131" y="19"/>
                </a:cubicBezTo>
                <a:cubicBezTo>
                  <a:pt x="130" y="19"/>
                  <a:pt x="130" y="19"/>
                  <a:pt x="130" y="20"/>
                </a:cubicBezTo>
                <a:cubicBezTo>
                  <a:pt x="129" y="20"/>
                  <a:pt x="128" y="22"/>
                  <a:pt x="126" y="23"/>
                </a:cubicBezTo>
                <a:cubicBezTo>
                  <a:pt x="125" y="22"/>
                  <a:pt x="124" y="22"/>
                  <a:pt x="124" y="21"/>
                </a:cubicBezTo>
                <a:cubicBezTo>
                  <a:pt x="125" y="19"/>
                  <a:pt x="126" y="17"/>
                  <a:pt x="126" y="17"/>
                </a:cubicBezTo>
                <a:cubicBezTo>
                  <a:pt x="126" y="16"/>
                  <a:pt x="126" y="16"/>
                  <a:pt x="126" y="16"/>
                </a:cubicBezTo>
                <a:cubicBezTo>
                  <a:pt x="126" y="15"/>
                  <a:pt x="126" y="15"/>
                  <a:pt x="126" y="15"/>
                </a:cubicBezTo>
                <a:cubicBezTo>
                  <a:pt x="125" y="14"/>
                  <a:pt x="125" y="14"/>
                  <a:pt x="124" y="14"/>
                </a:cubicBezTo>
                <a:cubicBezTo>
                  <a:pt x="124" y="14"/>
                  <a:pt x="124" y="15"/>
                  <a:pt x="123" y="15"/>
                </a:cubicBezTo>
                <a:cubicBezTo>
                  <a:pt x="123" y="15"/>
                  <a:pt x="121" y="17"/>
                  <a:pt x="120" y="19"/>
                </a:cubicBezTo>
                <a:cubicBezTo>
                  <a:pt x="119" y="18"/>
                  <a:pt x="118" y="17"/>
                  <a:pt x="117" y="17"/>
                </a:cubicBezTo>
                <a:cubicBezTo>
                  <a:pt x="118" y="15"/>
                  <a:pt x="119" y="13"/>
                  <a:pt x="119" y="12"/>
                </a:cubicBezTo>
                <a:cubicBezTo>
                  <a:pt x="120" y="12"/>
                  <a:pt x="120" y="11"/>
                  <a:pt x="119" y="11"/>
                </a:cubicBezTo>
                <a:cubicBezTo>
                  <a:pt x="119" y="11"/>
                  <a:pt x="119" y="10"/>
                  <a:pt x="119" y="10"/>
                </a:cubicBezTo>
                <a:cubicBezTo>
                  <a:pt x="118" y="10"/>
                  <a:pt x="118" y="10"/>
                  <a:pt x="117" y="10"/>
                </a:cubicBezTo>
                <a:cubicBezTo>
                  <a:pt x="117" y="10"/>
                  <a:pt x="117" y="10"/>
                  <a:pt x="116" y="11"/>
                </a:cubicBezTo>
                <a:cubicBezTo>
                  <a:pt x="116" y="11"/>
                  <a:pt x="115" y="13"/>
                  <a:pt x="114" y="15"/>
                </a:cubicBezTo>
                <a:cubicBezTo>
                  <a:pt x="113" y="14"/>
                  <a:pt x="112" y="14"/>
                  <a:pt x="111" y="13"/>
                </a:cubicBezTo>
                <a:cubicBezTo>
                  <a:pt x="111" y="11"/>
                  <a:pt x="112" y="9"/>
                  <a:pt x="112" y="8"/>
                </a:cubicBezTo>
                <a:cubicBezTo>
                  <a:pt x="112" y="8"/>
                  <a:pt x="112" y="8"/>
                  <a:pt x="112" y="7"/>
                </a:cubicBezTo>
                <a:cubicBezTo>
                  <a:pt x="112" y="7"/>
                  <a:pt x="112" y="7"/>
                  <a:pt x="111" y="6"/>
                </a:cubicBezTo>
                <a:cubicBezTo>
                  <a:pt x="111" y="6"/>
                  <a:pt x="110" y="6"/>
                  <a:pt x="110" y="6"/>
                </a:cubicBezTo>
                <a:cubicBezTo>
                  <a:pt x="110" y="6"/>
                  <a:pt x="109" y="7"/>
                  <a:pt x="109" y="7"/>
                </a:cubicBezTo>
                <a:cubicBezTo>
                  <a:pt x="109" y="7"/>
                  <a:pt x="108" y="9"/>
                  <a:pt x="107" y="11"/>
                </a:cubicBezTo>
                <a:cubicBezTo>
                  <a:pt x="106" y="11"/>
                  <a:pt x="105" y="10"/>
                  <a:pt x="104" y="10"/>
                </a:cubicBezTo>
                <a:cubicBezTo>
                  <a:pt x="104" y="8"/>
                  <a:pt x="105" y="6"/>
                  <a:pt x="105" y="5"/>
                </a:cubicBezTo>
                <a:cubicBezTo>
                  <a:pt x="105" y="5"/>
                  <a:pt x="105" y="4"/>
                  <a:pt x="105" y="4"/>
                </a:cubicBezTo>
                <a:cubicBezTo>
                  <a:pt x="104" y="4"/>
                  <a:pt x="104" y="4"/>
                  <a:pt x="104" y="3"/>
                </a:cubicBezTo>
                <a:cubicBezTo>
                  <a:pt x="103" y="3"/>
                  <a:pt x="103" y="3"/>
                  <a:pt x="102" y="3"/>
                </a:cubicBezTo>
                <a:cubicBezTo>
                  <a:pt x="102" y="4"/>
                  <a:pt x="102" y="4"/>
                  <a:pt x="101" y="4"/>
                </a:cubicBezTo>
                <a:cubicBezTo>
                  <a:pt x="101" y="5"/>
                  <a:pt x="100" y="7"/>
                  <a:pt x="100" y="9"/>
                </a:cubicBezTo>
                <a:cubicBezTo>
                  <a:pt x="98" y="8"/>
                  <a:pt x="97" y="8"/>
                  <a:pt x="96" y="8"/>
                </a:cubicBezTo>
                <a:cubicBezTo>
                  <a:pt x="97" y="6"/>
                  <a:pt x="97" y="4"/>
                  <a:pt x="97" y="3"/>
                </a:cubicBezTo>
                <a:cubicBezTo>
                  <a:pt x="97" y="3"/>
                  <a:pt x="97" y="2"/>
                  <a:pt x="97" y="2"/>
                </a:cubicBezTo>
                <a:cubicBezTo>
                  <a:pt x="96" y="2"/>
                  <a:pt x="96" y="1"/>
                  <a:pt x="96" y="1"/>
                </a:cubicBezTo>
                <a:cubicBezTo>
                  <a:pt x="95" y="1"/>
                  <a:pt x="95" y="1"/>
                  <a:pt x="94" y="1"/>
                </a:cubicBezTo>
                <a:cubicBezTo>
                  <a:pt x="94" y="2"/>
                  <a:pt x="94" y="2"/>
                  <a:pt x="94" y="2"/>
                </a:cubicBezTo>
                <a:cubicBezTo>
                  <a:pt x="93" y="3"/>
                  <a:pt x="93" y="5"/>
                  <a:pt x="92" y="7"/>
                </a:cubicBezTo>
                <a:cubicBezTo>
                  <a:pt x="91" y="7"/>
                  <a:pt x="90" y="7"/>
                  <a:pt x="89" y="7"/>
                </a:cubicBezTo>
                <a:cubicBezTo>
                  <a:pt x="89" y="4"/>
                  <a:pt x="89" y="2"/>
                  <a:pt x="89" y="2"/>
                </a:cubicBezTo>
                <a:cubicBezTo>
                  <a:pt x="89" y="1"/>
                  <a:pt x="89" y="1"/>
                  <a:pt x="89" y="0"/>
                </a:cubicBezTo>
                <a:cubicBezTo>
                  <a:pt x="88" y="0"/>
                  <a:pt x="88" y="0"/>
                  <a:pt x="87" y="0"/>
                </a:cubicBezTo>
                <a:cubicBezTo>
                  <a:pt x="87" y="0"/>
                  <a:pt x="87" y="0"/>
                  <a:pt x="86" y="0"/>
                </a:cubicBezTo>
                <a:cubicBezTo>
                  <a:pt x="86" y="0"/>
                  <a:pt x="86" y="1"/>
                  <a:pt x="86" y="1"/>
                </a:cubicBezTo>
                <a:cubicBezTo>
                  <a:pt x="85" y="2"/>
                  <a:pt x="85" y="4"/>
                  <a:pt x="85" y="6"/>
                </a:cubicBezTo>
                <a:cubicBezTo>
                  <a:pt x="84" y="6"/>
                  <a:pt x="82" y="6"/>
                  <a:pt x="81" y="6"/>
                </a:cubicBezTo>
                <a:cubicBezTo>
                  <a:pt x="81" y="4"/>
                  <a:pt x="81" y="2"/>
                  <a:pt x="81" y="1"/>
                </a:cubicBezTo>
                <a:cubicBezTo>
                  <a:pt x="81" y="1"/>
                  <a:pt x="81" y="0"/>
                  <a:pt x="80" y="0"/>
                </a:cubicBezTo>
                <a:cubicBezTo>
                  <a:pt x="80" y="0"/>
                  <a:pt x="80" y="0"/>
                  <a:pt x="79" y="0"/>
                </a:cubicBezTo>
                <a:cubicBezTo>
                  <a:pt x="79" y="0"/>
                  <a:pt x="78" y="0"/>
                  <a:pt x="78" y="0"/>
                </a:cubicBezTo>
                <a:cubicBezTo>
                  <a:pt x="78" y="0"/>
                  <a:pt x="78" y="1"/>
                  <a:pt x="77" y="1"/>
                </a:cubicBezTo>
                <a:cubicBezTo>
                  <a:pt x="77" y="2"/>
                  <a:pt x="77" y="4"/>
                  <a:pt x="77" y="6"/>
                </a:cubicBezTo>
                <a:cubicBezTo>
                  <a:pt x="76" y="6"/>
                  <a:pt x="75" y="6"/>
                  <a:pt x="74" y="6"/>
                </a:cubicBezTo>
                <a:cubicBezTo>
                  <a:pt x="73" y="4"/>
                  <a:pt x="73" y="2"/>
                  <a:pt x="73" y="1"/>
                </a:cubicBezTo>
                <a:cubicBezTo>
                  <a:pt x="73" y="1"/>
                  <a:pt x="72" y="0"/>
                  <a:pt x="72" y="0"/>
                </a:cubicBezTo>
                <a:cubicBezTo>
                  <a:pt x="72" y="0"/>
                  <a:pt x="71" y="0"/>
                  <a:pt x="71" y="0"/>
                </a:cubicBezTo>
                <a:cubicBezTo>
                  <a:pt x="70" y="0"/>
                  <a:pt x="70" y="0"/>
                  <a:pt x="70" y="0"/>
                </a:cubicBezTo>
                <a:cubicBezTo>
                  <a:pt x="70" y="1"/>
                  <a:pt x="69" y="1"/>
                  <a:pt x="69" y="2"/>
                </a:cubicBezTo>
                <a:cubicBezTo>
                  <a:pt x="69" y="2"/>
                  <a:pt x="69" y="4"/>
                  <a:pt x="69" y="7"/>
                </a:cubicBezTo>
                <a:cubicBezTo>
                  <a:pt x="68" y="7"/>
                  <a:pt x="67" y="7"/>
                  <a:pt x="66" y="7"/>
                </a:cubicBezTo>
                <a:cubicBezTo>
                  <a:pt x="66" y="5"/>
                  <a:pt x="65" y="3"/>
                  <a:pt x="65" y="2"/>
                </a:cubicBezTo>
                <a:cubicBezTo>
                  <a:pt x="65" y="2"/>
                  <a:pt x="64" y="2"/>
                  <a:pt x="64" y="1"/>
                </a:cubicBezTo>
                <a:cubicBezTo>
                  <a:pt x="64" y="1"/>
                  <a:pt x="63" y="1"/>
                  <a:pt x="63" y="1"/>
                </a:cubicBezTo>
                <a:cubicBezTo>
                  <a:pt x="62" y="1"/>
                  <a:pt x="62" y="2"/>
                  <a:pt x="62" y="2"/>
                </a:cubicBezTo>
                <a:cubicBezTo>
                  <a:pt x="62" y="2"/>
                  <a:pt x="61" y="3"/>
                  <a:pt x="61" y="3"/>
                </a:cubicBezTo>
                <a:cubicBezTo>
                  <a:pt x="61" y="4"/>
                  <a:pt x="62" y="6"/>
                  <a:pt x="62" y="8"/>
                </a:cubicBezTo>
                <a:cubicBezTo>
                  <a:pt x="61" y="8"/>
                  <a:pt x="60" y="8"/>
                  <a:pt x="59" y="9"/>
                </a:cubicBezTo>
                <a:cubicBezTo>
                  <a:pt x="58" y="7"/>
                  <a:pt x="57" y="5"/>
                  <a:pt x="57" y="4"/>
                </a:cubicBezTo>
                <a:cubicBezTo>
                  <a:pt x="57" y="4"/>
                  <a:pt x="56" y="4"/>
                  <a:pt x="56" y="3"/>
                </a:cubicBezTo>
                <a:cubicBezTo>
                  <a:pt x="56" y="3"/>
                  <a:pt x="55" y="3"/>
                  <a:pt x="55" y="3"/>
                </a:cubicBezTo>
                <a:cubicBezTo>
                  <a:pt x="54" y="4"/>
                  <a:pt x="54" y="4"/>
                  <a:pt x="54" y="4"/>
                </a:cubicBezTo>
                <a:cubicBezTo>
                  <a:pt x="54" y="4"/>
                  <a:pt x="54" y="5"/>
                  <a:pt x="54" y="5"/>
                </a:cubicBezTo>
                <a:cubicBezTo>
                  <a:pt x="54" y="6"/>
                  <a:pt x="54" y="8"/>
                  <a:pt x="55" y="10"/>
                </a:cubicBezTo>
                <a:cubicBezTo>
                  <a:pt x="54" y="10"/>
                  <a:pt x="53" y="11"/>
                  <a:pt x="52" y="11"/>
                </a:cubicBezTo>
                <a:cubicBezTo>
                  <a:pt x="51" y="9"/>
                  <a:pt x="49" y="7"/>
                  <a:pt x="49" y="7"/>
                </a:cubicBezTo>
                <a:cubicBezTo>
                  <a:pt x="49" y="7"/>
                  <a:pt x="49" y="6"/>
                  <a:pt x="48" y="6"/>
                </a:cubicBezTo>
                <a:cubicBezTo>
                  <a:pt x="48" y="6"/>
                  <a:pt x="47" y="6"/>
                  <a:pt x="47" y="6"/>
                </a:cubicBezTo>
                <a:cubicBezTo>
                  <a:pt x="47" y="7"/>
                  <a:pt x="46" y="7"/>
                  <a:pt x="46" y="7"/>
                </a:cubicBezTo>
                <a:cubicBezTo>
                  <a:pt x="46" y="8"/>
                  <a:pt x="46" y="8"/>
                  <a:pt x="46" y="8"/>
                </a:cubicBezTo>
                <a:cubicBezTo>
                  <a:pt x="46" y="9"/>
                  <a:pt x="47" y="11"/>
                  <a:pt x="48" y="13"/>
                </a:cubicBezTo>
                <a:cubicBezTo>
                  <a:pt x="47" y="14"/>
                  <a:pt x="46" y="14"/>
                  <a:pt x="45" y="15"/>
                </a:cubicBezTo>
                <a:cubicBezTo>
                  <a:pt x="44" y="13"/>
                  <a:pt x="42" y="11"/>
                  <a:pt x="42" y="11"/>
                </a:cubicBezTo>
                <a:cubicBezTo>
                  <a:pt x="42" y="10"/>
                  <a:pt x="41" y="10"/>
                  <a:pt x="41" y="10"/>
                </a:cubicBezTo>
                <a:cubicBezTo>
                  <a:pt x="41" y="10"/>
                  <a:pt x="40" y="10"/>
                  <a:pt x="40" y="10"/>
                </a:cubicBezTo>
                <a:cubicBezTo>
                  <a:pt x="39" y="10"/>
                  <a:pt x="39" y="11"/>
                  <a:pt x="39" y="11"/>
                </a:cubicBezTo>
                <a:cubicBezTo>
                  <a:pt x="39" y="11"/>
                  <a:pt x="39" y="12"/>
                  <a:pt x="39" y="12"/>
                </a:cubicBezTo>
                <a:cubicBezTo>
                  <a:pt x="39" y="13"/>
                  <a:pt x="40" y="15"/>
                  <a:pt x="41" y="17"/>
                </a:cubicBezTo>
                <a:cubicBezTo>
                  <a:pt x="40" y="17"/>
                  <a:pt x="39" y="18"/>
                  <a:pt x="38" y="19"/>
                </a:cubicBezTo>
                <a:cubicBezTo>
                  <a:pt x="37" y="17"/>
                  <a:pt x="35" y="15"/>
                  <a:pt x="35" y="15"/>
                </a:cubicBezTo>
                <a:cubicBezTo>
                  <a:pt x="35" y="15"/>
                  <a:pt x="34" y="14"/>
                  <a:pt x="34" y="14"/>
                </a:cubicBezTo>
                <a:cubicBezTo>
                  <a:pt x="34" y="14"/>
                  <a:pt x="33" y="14"/>
                  <a:pt x="33" y="15"/>
                </a:cubicBezTo>
                <a:cubicBezTo>
                  <a:pt x="32" y="15"/>
                  <a:pt x="32" y="15"/>
                  <a:pt x="32" y="16"/>
                </a:cubicBezTo>
                <a:cubicBezTo>
                  <a:pt x="32" y="16"/>
                  <a:pt x="32" y="16"/>
                  <a:pt x="32" y="17"/>
                </a:cubicBezTo>
                <a:cubicBezTo>
                  <a:pt x="33" y="17"/>
                  <a:pt x="34" y="19"/>
                  <a:pt x="35" y="21"/>
                </a:cubicBezTo>
                <a:cubicBezTo>
                  <a:pt x="34" y="22"/>
                  <a:pt x="33" y="22"/>
                  <a:pt x="32" y="23"/>
                </a:cubicBezTo>
                <a:cubicBezTo>
                  <a:pt x="31" y="22"/>
                  <a:pt x="29" y="20"/>
                  <a:pt x="29" y="20"/>
                </a:cubicBezTo>
                <a:cubicBezTo>
                  <a:pt x="28" y="19"/>
                  <a:pt x="28" y="19"/>
                  <a:pt x="27" y="19"/>
                </a:cubicBezTo>
                <a:cubicBezTo>
                  <a:pt x="27" y="19"/>
                  <a:pt x="27" y="20"/>
                  <a:pt x="26" y="20"/>
                </a:cubicBezTo>
                <a:cubicBezTo>
                  <a:pt x="26" y="20"/>
                  <a:pt x="26" y="20"/>
                  <a:pt x="26" y="21"/>
                </a:cubicBezTo>
                <a:cubicBezTo>
                  <a:pt x="26" y="21"/>
                  <a:pt x="26" y="22"/>
                  <a:pt x="26" y="22"/>
                </a:cubicBezTo>
                <a:cubicBezTo>
                  <a:pt x="26" y="22"/>
                  <a:pt x="28" y="24"/>
                  <a:pt x="29" y="26"/>
                </a:cubicBezTo>
                <a:cubicBezTo>
                  <a:pt x="28" y="27"/>
                  <a:pt x="27" y="28"/>
                  <a:pt x="27" y="28"/>
                </a:cubicBezTo>
                <a:cubicBezTo>
                  <a:pt x="25" y="27"/>
                  <a:pt x="23" y="26"/>
                  <a:pt x="23" y="25"/>
                </a:cubicBezTo>
                <a:cubicBezTo>
                  <a:pt x="22" y="25"/>
                  <a:pt x="22" y="25"/>
                  <a:pt x="22" y="25"/>
                </a:cubicBezTo>
                <a:cubicBezTo>
                  <a:pt x="21" y="25"/>
                  <a:pt x="21" y="25"/>
                  <a:pt x="21" y="26"/>
                </a:cubicBezTo>
                <a:cubicBezTo>
                  <a:pt x="20" y="26"/>
                  <a:pt x="20" y="26"/>
                  <a:pt x="20" y="27"/>
                </a:cubicBezTo>
                <a:cubicBezTo>
                  <a:pt x="20" y="27"/>
                  <a:pt x="20" y="28"/>
                  <a:pt x="21" y="28"/>
                </a:cubicBezTo>
                <a:cubicBezTo>
                  <a:pt x="21" y="28"/>
                  <a:pt x="22" y="30"/>
                  <a:pt x="24" y="32"/>
                </a:cubicBezTo>
                <a:cubicBezTo>
                  <a:pt x="23" y="32"/>
                  <a:pt x="22" y="33"/>
                  <a:pt x="22" y="34"/>
                </a:cubicBezTo>
                <a:cubicBezTo>
                  <a:pt x="20" y="33"/>
                  <a:pt x="18" y="32"/>
                  <a:pt x="18" y="32"/>
                </a:cubicBezTo>
                <a:cubicBezTo>
                  <a:pt x="17" y="31"/>
                  <a:pt x="17" y="31"/>
                  <a:pt x="16" y="31"/>
                </a:cubicBezTo>
                <a:cubicBezTo>
                  <a:pt x="16" y="32"/>
                  <a:pt x="16" y="32"/>
                  <a:pt x="15" y="32"/>
                </a:cubicBezTo>
                <a:cubicBezTo>
                  <a:pt x="15" y="32"/>
                  <a:pt x="15" y="33"/>
                  <a:pt x="15" y="33"/>
                </a:cubicBezTo>
                <a:cubicBezTo>
                  <a:pt x="15" y="34"/>
                  <a:pt x="15" y="34"/>
                  <a:pt x="16" y="34"/>
                </a:cubicBezTo>
                <a:cubicBezTo>
                  <a:pt x="16" y="35"/>
                  <a:pt x="18" y="36"/>
                  <a:pt x="19" y="38"/>
                </a:cubicBezTo>
                <a:cubicBezTo>
                  <a:pt x="19" y="39"/>
                  <a:pt x="18" y="39"/>
                  <a:pt x="17" y="40"/>
                </a:cubicBezTo>
                <a:cubicBezTo>
                  <a:pt x="15" y="39"/>
                  <a:pt x="13" y="39"/>
                  <a:pt x="13" y="38"/>
                </a:cubicBezTo>
                <a:cubicBezTo>
                  <a:pt x="13" y="38"/>
                  <a:pt x="12" y="38"/>
                  <a:pt x="12" y="38"/>
                </a:cubicBezTo>
                <a:cubicBezTo>
                  <a:pt x="11" y="38"/>
                  <a:pt x="11" y="39"/>
                  <a:pt x="11" y="39"/>
                </a:cubicBezTo>
                <a:cubicBezTo>
                  <a:pt x="11" y="39"/>
                  <a:pt x="11" y="40"/>
                  <a:pt x="11" y="40"/>
                </a:cubicBezTo>
                <a:cubicBezTo>
                  <a:pt x="11" y="41"/>
                  <a:pt x="11" y="41"/>
                  <a:pt x="11" y="41"/>
                </a:cubicBezTo>
                <a:cubicBezTo>
                  <a:pt x="12" y="42"/>
                  <a:pt x="14" y="43"/>
                  <a:pt x="15" y="44"/>
                </a:cubicBezTo>
                <a:cubicBezTo>
                  <a:pt x="15" y="45"/>
                  <a:pt x="14" y="46"/>
                  <a:pt x="14" y="47"/>
                </a:cubicBezTo>
                <a:cubicBezTo>
                  <a:pt x="12" y="46"/>
                  <a:pt x="10" y="46"/>
                  <a:pt x="9" y="46"/>
                </a:cubicBezTo>
                <a:cubicBezTo>
                  <a:pt x="9" y="45"/>
                  <a:pt x="8" y="45"/>
                  <a:pt x="8" y="46"/>
                </a:cubicBezTo>
                <a:cubicBezTo>
                  <a:pt x="8" y="46"/>
                  <a:pt x="7" y="46"/>
                  <a:pt x="7" y="46"/>
                </a:cubicBezTo>
                <a:cubicBezTo>
                  <a:pt x="7" y="47"/>
                  <a:pt x="7" y="47"/>
                  <a:pt x="7" y="48"/>
                </a:cubicBezTo>
                <a:cubicBezTo>
                  <a:pt x="7" y="48"/>
                  <a:pt x="7" y="48"/>
                  <a:pt x="8" y="49"/>
                </a:cubicBezTo>
                <a:cubicBezTo>
                  <a:pt x="8" y="49"/>
                  <a:pt x="10" y="50"/>
                  <a:pt x="12" y="51"/>
                </a:cubicBezTo>
                <a:cubicBezTo>
                  <a:pt x="12" y="52"/>
                  <a:pt x="11" y="53"/>
                  <a:pt x="11" y="54"/>
                </a:cubicBezTo>
                <a:cubicBezTo>
                  <a:pt x="9" y="54"/>
                  <a:pt x="7" y="53"/>
                  <a:pt x="6" y="53"/>
                </a:cubicBezTo>
                <a:cubicBezTo>
                  <a:pt x="6" y="53"/>
                  <a:pt x="5" y="53"/>
                  <a:pt x="5" y="53"/>
                </a:cubicBezTo>
                <a:cubicBezTo>
                  <a:pt x="5" y="53"/>
                  <a:pt x="4" y="54"/>
                  <a:pt x="4" y="54"/>
                </a:cubicBezTo>
                <a:cubicBezTo>
                  <a:pt x="4" y="55"/>
                  <a:pt x="4" y="55"/>
                  <a:pt x="4" y="55"/>
                </a:cubicBezTo>
                <a:cubicBezTo>
                  <a:pt x="4" y="56"/>
                  <a:pt x="5" y="56"/>
                  <a:pt x="5" y="56"/>
                </a:cubicBezTo>
                <a:cubicBezTo>
                  <a:pt x="5" y="56"/>
                  <a:pt x="8" y="57"/>
                  <a:pt x="10" y="58"/>
                </a:cubicBezTo>
                <a:cubicBezTo>
                  <a:pt x="9" y="59"/>
                  <a:pt x="9" y="60"/>
                  <a:pt x="9" y="61"/>
                </a:cubicBezTo>
                <a:cubicBezTo>
                  <a:pt x="7" y="61"/>
                  <a:pt x="4" y="61"/>
                  <a:pt x="4" y="61"/>
                </a:cubicBezTo>
                <a:cubicBezTo>
                  <a:pt x="3" y="61"/>
                  <a:pt x="3" y="61"/>
                  <a:pt x="3" y="61"/>
                </a:cubicBezTo>
                <a:cubicBezTo>
                  <a:pt x="2" y="61"/>
                  <a:pt x="2" y="62"/>
                  <a:pt x="2" y="62"/>
                </a:cubicBezTo>
                <a:cubicBezTo>
                  <a:pt x="2" y="63"/>
                  <a:pt x="2" y="63"/>
                  <a:pt x="2" y="63"/>
                </a:cubicBezTo>
                <a:cubicBezTo>
                  <a:pt x="2" y="64"/>
                  <a:pt x="3" y="64"/>
                  <a:pt x="3" y="64"/>
                </a:cubicBezTo>
                <a:cubicBezTo>
                  <a:pt x="4" y="64"/>
                  <a:pt x="6" y="65"/>
                  <a:pt x="8" y="66"/>
                </a:cubicBezTo>
                <a:cubicBezTo>
                  <a:pt x="8" y="67"/>
                  <a:pt x="7" y="68"/>
                  <a:pt x="7" y="69"/>
                </a:cubicBezTo>
                <a:cubicBezTo>
                  <a:pt x="5" y="69"/>
                  <a:pt x="3" y="69"/>
                  <a:pt x="2" y="69"/>
                </a:cubicBezTo>
                <a:cubicBezTo>
                  <a:pt x="2" y="69"/>
                  <a:pt x="2" y="69"/>
                  <a:pt x="1" y="69"/>
                </a:cubicBezTo>
                <a:cubicBezTo>
                  <a:pt x="1" y="70"/>
                  <a:pt x="1" y="70"/>
                  <a:pt x="1" y="70"/>
                </a:cubicBezTo>
                <a:cubicBezTo>
                  <a:pt x="1" y="71"/>
                  <a:pt x="1" y="71"/>
                  <a:pt x="1" y="71"/>
                </a:cubicBezTo>
                <a:cubicBezTo>
                  <a:pt x="1" y="72"/>
                  <a:pt x="2" y="72"/>
                  <a:pt x="2" y="72"/>
                </a:cubicBezTo>
                <a:cubicBezTo>
                  <a:pt x="2" y="72"/>
                  <a:pt x="5" y="73"/>
                  <a:pt x="7" y="73"/>
                </a:cubicBezTo>
                <a:cubicBezTo>
                  <a:pt x="7" y="74"/>
                  <a:pt x="7" y="75"/>
                  <a:pt x="7" y="76"/>
                </a:cubicBezTo>
                <a:cubicBezTo>
                  <a:pt x="5" y="77"/>
                  <a:pt x="2" y="77"/>
                  <a:pt x="2" y="77"/>
                </a:cubicBezTo>
                <a:cubicBezTo>
                  <a:pt x="1" y="77"/>
                  <a:pt x="1" y="77"/>
                  <a:pt x="1" y="77"/>
                </a:cubicBezTo>
                <a:cubicBezTo>
                  <a:pt x="0" y="78"/>
                  <a:pt x="0" y="78"/>
                  <a:pt x="0" y="79"/>
                </a:cubicBezTo>
                <a:cubicBezTo>
                  <a:pt x="0" y="79"/>
                  <a:pt x="0" y="79"/>
                  <a:pt x="1" y="80"/>
                </a:cubicBezTo>
                <a:cubicBezTo>
                  <a:pt x="1" y="80"/>
                  <a:pt x="1" y="80"/>
                  <a:pt x="2" y="80"/>
                </a:cubicBezTo>
                <a:cubicBezTo>
                  <a:pt x="2" y="80"/>
                  <a:pt x="5" y="81"/>
                  <a:pt x="7" y="81"/>
                </a:cubicBezTo>
                <a:cubicBezTo>
                  <a:pt x="7" y="82"/>
                  <a:pt x="7" y="83"/>
                  <a:pt x="7" y="84"/>
                </a:cubicBezTo>
                <a:cubicBezTo>
                  <a:pt x="5" y="84"/>
                  <a:pt x="2" y="85"/>
                  <a:pt x="2" y="85"/>
                </a:cubicBezTo>
                <a:cubicBezTo>
                  <a:pt x="2" y="85"/>
                  <a:pt x="1" y="85"/>
                  <a:pt x="1" y="86"/>
                </a:cubicBezTo>
                <a:cubicBezTo>
                  <a:pt x="1" y="86"/>
                  <a:pt x="1" y="86"/>
                  <a:pt x="1" y="87"/>
                </a:cubicBezTo>
                <a:cubicBezTo>
                  <a:pt x="1" y="87"/>
                  <a:pt x="1" y="88"/>
                  <a:pt x="1" y="88"/>
                </a:cubicBezTo>
                <a:cubicBezTo>
                  <a:pt x="2" y="88"/>
                  <a:pt x="2" y="88"/>
                  <a:pt x="2" y="88"/>
                </a:cubicBezTo>
                <a:cubicBezTo>
                  <a:pt x="3" y="88"/>
                  <a:pt x="5" y="88"/>
                  <a:pt x="7" y="88"/>
                </a:cubicBezTo>
                <a:cubicBezTo>
                  <a:pt x="7" y="89"/>
                  <a:pt x="8" y="90"/>
                  <a:pt x="8" y="92"/>
                </a:cubicBezTo>
                <a:cubicBezTo>
                  <a:pt x="6" y="92"/>
                  <a:pt x="4" y="93"/>
                  <a:pt x="3" y="93"/>
                </a:cubicBezTo>
                <a:cubicBezTo>
                  <a:pt x="3" y="93"/>
                  <a:pt x="2" y="93"/>
                  <a:pt x="2" y="94"/>
                </a:cubicBezTo>
                <a:cubicBezTo>
                  <a:pt x="2" y="94"/>
                  <a:pt x="2" y="95"/>
                  <a:pt x="2" y="95"/>
                </a:cubicBezTo>
                <a:cubicBezTo>
                  <a:pt x="2" y="95"/>
                  <a:pt x="2" y="96"/>
                  <a:pt x="3" y="96"/>
                </a:cubicBezTo>
                <a:cubicBezTo>
                  <a:pt x="3" y="96"/>
                  <a:pt x="3" y="96"/>
                  <a:pt x="4" y="96"/>
                </a:cubicBezTo>
                <a:cubicBezTo>
                  <a:pt x="4" y="96"/>
                  <a:pt x="7" y="96"/>
                  <a:pt x="9" y="96"/>
                </a:cubicBezTo>
                <a:cubicBezTo>
                  <a:pt x="9" y="97"/>
                  <a:pt x="9" y="98"/>
                  <a:pt x="10" y="99"/>
                </a:cubicBezTo>
                <a:cubicBezTo>
                  <a:pt x="8" y="100"/>
                  <a:pt x="5" y="101"/>
                  <a:pt x="5" y="101"/>
                </a:cubicBezTo>
                <a:cubicBezTo>
                  <a:pt x="5" y="101"/>
                  <a:pt x="4" y="101"/>
                  <a:pt x="4" y="102"/>
                </a:cubicBezTo>
                <a:cubicBezTo>
                  <a:pt x="4" y="102"/>
                  <a:pt x="4" y="103"/>
                  <a:pt x="4" y="103"/>
                </a:cubicBezTo>
                <a:cubicBezTo>
                  <a:pt x="4" y="103"/>
                  <a:pt x="5" y="104"/>
                  <a:pt x="5" y="104"/>
                </a:cubicBezTo>
                <a:cubicBezTo>
                  <a:pt x="5" y="104"/>
                  <a:pt x="6" y="104"/>
                  <a:pt x="6" y="104"/>
                </a:cubicBezTo>
                <a:cubicBezTo>
                  <a:pt x="7" y="104"/>
                  <a:pt x="9" y="104"/>
                  <a:pt x="11" y="103"/>
                </a:cubicBezTo>
                <a:cubicBezTo>
                  <a:pt x="11" y="104"/>
                  <a:pt x="12" y="105"/>
                  <a:pt x="12" y="106"/>
                </a:cubicBezTo>
                <a:cubicBezTo>
                  <a:pt x="10" y="107"/>
                  <a:pt x="8" y="108"/>
                  <a:pt x="8" y="109"/>
                </a:cubicBezTo>
                <a:cubicBezTo>
                  <a:pt x="7" y="109"/>
                  <a:pt x="7" y="109"/>
                  <a:pt x="7" y="110"/>
                </a:cubicBezTo>
                <a:cubicBezTo>
                  <a:pt x="7" y="110"/>
                  <a:pt x="7" y="110"/>
                  <a:pt x="7" y="111"/>
                </a:cubicBezTo>
                <a:cubicBezTo>
                  <a:pt x="7" y="111"/>
                  <a:pt x="8" y="111"/>
                  <a:pt x="8" y="112"/>
                </a:cubicBezTo>
                <a:cubicBezTo>
                  <a:pt x="8" y="112"/>
                  <a:pt x="9" y="112"/>
                  <a:pt x="9" y="112"/>
                </a:cubicBezTo>
                <a:cubicBezTo>
                  <a:pt x="10" y="111"/>
                  <a:pt x="12" y="111"/>
                  <a:pt x="14" y="110"/>
                </a:cubicBezTo>
                <a:cubicBezTo>
                  <a:pt x="14" y="111"/>
                  <a:pt x="15" y="112"/>
                  <a:pt x="15" y="113"/>
                </a:cubicBezTo>
                <a:cubicBezTo>
                  <a:pt x="14" y="114"/>
                  <a:pt x="12" y="116"/>
                  <a:pt x="11" y="116"/>
                </a:cubicBezTo>
                <a:cubicBezTo>
                  <a:pt x="11" y="116"/>
                  <a:pt x="11" y="117"/>
                  <a:pt x="11" y="117"/>
                </a:cubicBezTo>
                <a:cubicBezTo>
                  <a:pt x="11" y="117"/>
                  <a:pt x="11" y="118"/>
                  <a:pt x="11" y="118"/>
                </a:cubicBezTo>
                <a:cubicBezTo>
                  <a:pt x="11" y="118"/>
                  <a:pt x="11" y="119"/>
                  <a:pt x="12" y="119"/>
                </a:cubicBezTo>
                <a:cubicBezTo>
                  <a:pt x="12" y="119"/>
                  <a:pt x="13" y="119"/>
                  <a:pt x="13" y="119"/>
                </a:cubicBezTo>
                <a:cubicBezTo>
                  <a:pt x="13" y="119"/>
                  <a:pt x="15" y="118"/>
                  <a:pt x="17" y="117"/>
                </a:cubicBezTo>
                <a:cubicBezTo>
                  <a:pt x="18" y="118"/>
                  <a:pt x="19" y="119"/>
                  <a:pt x="19" y="120"/>
                </a:cubicBezTo>
                <a:cubicBezTo>
                  <a:pt x="18" y="121"/>
                  <a:pt x="16" y="122"/>
                  <a:pt x="16" y="123"/>
                </a:cubicBezTo>
                <a:cubicBezTo>
                  <a:pt x="15" y="123"/>
                  <a:pt x="15" y="123"/>
                  <a:pt x="15" y="124"/>
                </a:cubicBezTo>
                <a:cubicBezTo>
                  <a:pt x="15" y="124"/>
                  <a:pt x="15" y="125"/>
                  <a:pt x="15" y="125"/>
                </a:cubicBezTo>
                <a:cubicBezTo>
                  <a:pt x="16" y="125"/>
                  <a:pt x="16" y="126"/>
                  <a:pt x="16" y="126"/>
                </a:cubicBezTo>
                <a:cubicBezTo>
                  <a:pt x="17" y="126"/>
                  <a:pt x="17" y="126"/>
                  <a:pt x="18" y="126"/>
                </a:cubicBezTo>
                <a:cubicBezTo>
                  <a:pt x="18" y="125"/>
                  <a:pt x="20" y="124"/>
                  <a:pt x="22" y="123"/>
                </a:cubicBezTo>
                <a:cubicBezTo>
                  <a:pt x="22" y="124"/>
                  <a:pt x="23" y="125"/>
                  <a:pt x="24" y="126"/>
                </a:cubicBezTo>
                <a:cubicBezTo>
                  <a:pt x="22" y="127"/>
                  <a:pt x="21" y="129"/>
                  <a:pt x="21" y="129"/>
                </a:cubicBezTo>
                <a:cubicBezTo>
                  <a:pt x="20" y="130"/>
                  <a:pt x="20" y="130"/>
                  <a:pt x="20" y="130"/>
                </a:cubicBezTo>
                <a:cubicBezTo>
                  <a:pt x="20" y="131"/>
                  <a:pt x="20" y="131"/>
                  <a:pt x="21" y="131"/>
                </a:cubicBezTo>
                <a:cubicBezTo>
                  <a:pt x="21" y="132"/>
                  <a:pt x="21" y="132"/>
                  <a:pt x="22" y="132"/>
                </a:cubicBezTo>
                <a:cubicBezTo>
                  <a:pt x="22" y="132"/>
                  <a:pt x="22" y="132"/>
                  <a:pt x="23" y="132"/>
                </a:cubicBezTo>
                <a:cubicBezTo>
                  <a:pt x="23" y="131"/>
                  <a:pt x="25" y="130"/>
                  <a:pt x="27" y="129"/>
                </a:cubicBezTo>
                <a:cubicBezTo>
                  <a:pt x="27" y="130"/>
                  <a:pt x="28" y="130"/>
                  <a:pt x="29" y="131"/>
                </a:cubicBezTo>
                <a:cubicBezTo>
                  <a:pt x="28" y="133"/>
                  <a:pt x="26" y="135"/>
                  <a:pt x="26" y="135"/>
                </a:cubicBezTo>
                <a:cubicBezTo>
                  <a:pt x="26" y="135"/>
                  <a:pt x="26" y="136"/>
                  <a:pt x="26" y="136"/>
                </a:cubicBezTo>
                <a:cubicBezTo>
                  <a:pt x="26" y="137"/>
                  <a:pt x="26" y="137"/>
                  <a:pt x="26" y="137"/>
                </a:cubicBezTo>
                <a:cubicBezTo>
                  <a:pt x="27" y="138"/>
                  <a:pt x="27" y="138"/>
                  <a:pt x="27" y="138"/>
                </a:cubicBezTo>
                <a:cubicBezTo>
                  <a:pt x="28" y="138"/>
                  <a:pt x="28" y="138"/>
                  <a:pt x="29" y="137"/>
                </a:cubicBezTo>
                <a:cubicBezTo>
                  <a:pt x="29" y="137"/>
                  <a:pt x="31" y="135"/>
                  <a:pt x="32" y="134"/>
                </a:cubicBezTo>
                <a:cubicBezTo>
                  <a:pt x="33" y="135"/>
                  <a:pt x="34" y="135"/>
                  <a:pt x="35" y="136"/>
                </a:cubicBezTo>
                <a:cubicBezTo>
                  <a:pt x="34" y="138"/>
                  <a:pt x="33" y="140"/>
                  <a:pt x="32" y="140"/>
                </a:cubicBezTo>
                <a:cubicBezTo>
                  <a:pt x="32" y="141"/>
                  <a:pt x="32" y="141"/>
                  <a:pt x="32" y="142"/>
                </a:cubicBezTo>
                <a:cubicBezTo>
                  <a:pt x="32" y="142"/>
                  <a:pt x="32" y="142"/>
                  <a:pt x="33" y="143"/>
                </a:cubicBezTo>
                <a:cubicBezTo>
                  <a:pt x="33" y="143"/>
                  <a:pt x="34" y="143"/>
                  <a:pt x="34" y="143"/>
                </a:cubicBezTo>
                <a:cubicBezTo>
                  <a:pt x="34" y="143"/>
                  <a:pt x="35" y="143"/>
                  <a:pt x="35" y="142"/>
                </a:cubicBezTo>
                <a:cubicBezTo>
                  <a:pt x="35" y="142"/>
                  <a:pt x="37" y="140"/>
                  <a:pt x="38" y="139"/>
                </a:cubicBezTo>
                <a:cubicBezTo>
                  <a:pt x="39" y="139"/>
                  <a:pt x="40" y="140"/>
                  <a:pt x="41" y="140"/>
                </a:cubicBezTo>
                <a:cubicBezTo>
                  <a:pt x="40" y="142"/>
                  <a:pt x="39" y="145"/>
                  <a:pt x="39" y="145"/>
                </a:cubicBezTo>
                <a:cubicBezTo>
                  <a:pt x="39" y="145"/>
                  <a:pt x="39" y="146"/>
                  <a:pt x="39" y="146"/>
                </a:cubicBezTo>
                <a:cubicBezTo>
                  <a:pt x="39" y="146"/>
                  <a:pt x="39" y="147"/>
                  <a:pt x="40" y="147"/>
                </a:cubicBezTo>
                <a:cubicBezTo>
                  <a:pt x="40" y="147"/>
                  <a:pt x="41" y="147"/>
                  <a:pt x="41" y="147"/>
                </a:cubicBezTo>
                <a:cubicBezTo>
                  <a:pt x="41" y="147"/>
                  <a:pt x="42" y="147"/>
                  <a:pt x="42" y="147"/>
                </a:cubicBezTo>
                <a:cubicBezTo>
                  <a:pt x="42" y="146"/>
                  <a:pt x="44" y="144"/>
                  <a:pt x="45" y="143"/>
                </a:cubicBezTo>
                <a:cubicBezTo>
                  <a:pt x="46" y="143"/>
                  <a:pt x="47" y="144"/>
                  <a:pt x="48" y="144"/>
                </a:cubicBezTo>
                <a:cubicBezTo>
                  <a:pt x="47" y="146"/>
                  <a:pt x="46" y="148"/>
                  <a:pt x="46" y="149"/>
                </a:cubicBezTo>
                <a:cubicBezTo>
                  <a:pt x="46" y="149"/>
                  <a:pt x="46" y="150"/>
                  <a:pt x="46" y="150"/>
                </a:cubicBezTo>
                <a:cubicBezTo>
                  <a:pt x="46" y="150"/>
                  <a:pt x="47" y="151"/>
                  <a:pt x="47" y="151"/>
                </a:cubicBezTo>
                <a:cubicBezTo>
                  <a:pt x="47" y="151"/>
                  <a:pt x="48" y="151"/>
                  <a:pt x="48" y="151"/>
                </a:cubicBezTo>
                <a:cubicBezTo>
                  <a:pt x="49" y="151"/>
                  <a:pt x="49" y="150"/>
                  <a:pt x="49" y="150"/>
                </a:cubicBezTo>
                <a:cubicBezTo>
                  <a:pt x="49" y="150"/>
                  <a:pt x="51" y="148"/>
                  <a:pt x="52" y="146"/>
                </a:cubicBezTo>
                <a:cubicBezTo>
                  <a:pt x="53" y="146"/>
                  <a:pt x="54" y="147"/>
                  <a:pt x="55" y="147"/>
                </a:cubicBezTo>
                <a:cubicBezTo>
                  <a:pt x="54" y="149"/>
                  <a:pt x="54" y="151"/>
                  <a:pt x="54" y="152"/>
                </a:cubicBezTo>
                <a:cubicBezTo>
                  <a:pt x="54" y="152"/>
                  <a:pt x="54" y="153"/>
                  <a:pt x="54" y="153"/>
                </a:cubicBezTo>
                <a:cubicBezTo>
                  <a:pt x="54" y="153"/>
                  <a:pt x="54" y="154"/>
                  <a:pt x="55" y="154"/>
                </a:cubicBezTo>
                <a:cubicBezTo>
                  <a:pt x="55" y="154"/>
                  <a:pt x="56" y="154"/>
                  <a:pt x="56" y="154"/>
                </a:cubicBezTo>
                <a:cubicBezTo>
                  <a:pt x="56" y="154"/>
                  <a:pt x="57" y="153"/>
                  <a:pt x="57" y="153"/>
                </a:cubicBezTo>
                <a:cubicBezTo>
                  <a:pt x="57" y="152"/>
                  <a:pt x="58" y="150"/>
                  <a:pt x="59" y="148"/>
                </a:cubicBezTo>
                <a:cubicBezTo>
                  <a:pt x="60" y="149"/>
                  <a:pt x="61" y="149"/>
                  <a:pt x="62" y="149"/>
                </a:cubicBezTo>
                <a:cubicBezTo>
                  <a:pt x="62" y="151"/>
                  <a:pt x="61" y="154"/>
                  <a:pt x="61" y="154"/>
                </a:cubicBezTo>
                <a:cubicBezTo>
                  <a:pt x="61" y="155"/>
                  <a:pt x="62" y="155"/>
                  <a:pt x="62" y="155"/>
                </a:cubicBezTo>
                <a:cubicBezTo>
                  <a:pt x="62" y="156"/>
                  <a:pt x="62" y="156"/>
                  <a:pt x="63" y="156"/>
                </a:cubicBezTo>
                <a:cubicBezTo>
                  <a:pt x="63" y="156"/>
                  <a:pt x="64" y="156"/>
                  <a:pt x="64" y="156"/>
                </a:cubicBezTo>
                <a:cubicBezTo>
                  <a:pt x="64" y="155"/>
                  <a:pt x="65" y="155"/>
                  <a:pt x="65" y="155"/>
                </a:cubicBezTo>
                <a:cubicBezTo>
                  <a:pt x="65" y="154"/>
                  <a:pt x="66" y="152"/>
                  <a:pt x="66" y="150"/>
                </a:cubicBezTo>
                <a:cubicBezTo>
                  <a:pt x="67" y="150"/>
                  <a:pt x="68" y="150"/>
                  <a:pt x="69" y="151"/>
                </a:cubicBezTo>
                <a:cubicBezTo>
                  <a:pt x="69" y="153"/>
                  <a:pt x="69" y="155"/>
                  <a:pt x="69" y="155"/>
                </a:cubicBezTo>
                <a:cubicBezTo>
                  <a:pt x="69" y="156"/>
                  <a:pt x="70" y="156"/>
                  <a:pt x="70" y="157"/>
                </a:cubicBezTo>
                <a:cubicBezTo>
                  <a:pt x="70" y="157"/>
                  <a:pt x="70" y="157"/>
                  <a:pt x="71" y="157"/>
                </a:cubicBezTo>
                <a:cubicBezTo>
                  <a:pt x="71" y="157"/>
                  <a:pt x="72" y="157"/>
                  <a:pt x="72" y="157"/>
                </a:cubicBezTo>
                <a:cubicBezTo>
                  <a:pt x="72" y="157"/>
                  <a:pt x="73" y="156"/>
                  <a:pt x="73" y="156"/>
                </a:cubicBezTo>
                <a:cubicBezTo>
                  <a:pt x="73" y="155"/>
                  <a:pt x="73" y="153"/>
                  <a:pt x="74" y="151"/>
                </a:cubicBezTo>
                <a:cubicBezTo>
                  <a:pt x="75" y="151"/>
                  <a:pt x="76" y="151"/>
                  <a:pt x="77" y="151"/>
                </a:cubicBezTo>
                <a:cubicBezTo>
                  <a:pt x="77" y="153"/>
                  <a:pt x="77" y="156"/>
                  <a:pt x="77" y="156"/>
                </a:cubicBezTo>
                <a:cubicBezTo>
                  <a:pt x="78" y="157"/>
                  <a:pt x="78" y="157"/>
                  <a:pt x="78" y="157"/>
                </a:cubicBezTo>
                <a:cubicBezTo>
                  <a:pt x="78" y="157"/>
                  <a:pt x="79" y="158"/>
                  <a:pt x="79" y="158"/>
                </a:cubicBezTo>
                <a:cubicBezTo>
                  <a:pt x="80" y="158"/>
                  <a:pt x="80" y="157"/>
                  <a:pt x="80" y="157"/>
                </a:cubicBezTo>
                <a:cubicBezTo>
                  <a:pt x="81" y="157"/>
                  <a:pt x="81" y="157"/>
                  <a:pt x="81" y="156"/>
                </a:cubicBezTo>
                <a:cubicBezTo>
                  <a:pt x="81" y="156"/>
                  <a:pt x="81" y="153"/>
                  <a:pt x="81" y="151"/>
                </a:cubicBezTo>
                <a:cubicBezTo>
                  <a:pt x="82" y="151"/>
                  <a:pt x="84" y="151"/>
                  <a:pt x="85" y="151"/>
                </a:cubicBezTo>
                <a:cubicBezTo>
                  <a:pt x="85" y="153"/>
                  <a:pt x="85" y="155"/>
                  <a:pt x="86" y="156"/>
                </a:cubicBezTo>
                <a:cubicBezTo>
                  <a:pt x="86" y="156"/>
                  <a:pt x="86" y="157"/>
                  <a:pt x="86" y="157"/>
                </a:cubicBezTo>
                <a:cubicBezTo>
                  <a:pt x="87" y="157"/>
                  <a:pt x="87" y="157"/>
                  <a:pt x="87" y="157"/>
                </a:cubicBezTo>
                <a:cubicBezTo>
                  <a:pt x="88" y="157"/>
                  <a:pt x="88" y="157"/>
                  <a:pt x="89" y="157"/>
                </a:cubicBezTo>
                <a:cubicBezTo>
                  <a:pt x="89" y="156"/>
                  <a:pt x="89" y="156"/>
                  <a:pt x="89" y="155"/>
                </a:cubicBezTo>
                <a:cubicBezTo>
                  <a:pt x="89" y="155"/>
                  <a:pt x="89" y="153"/>
                  <a:pt x="89" y="151"/>
                </a:cubicBezTo>
                <a:cubicBezTo>
                  <a:pt x="90" y="150"/>
                  <a:pt x="91" y="150"/>
                  <a:pt x="92" y="150"/>
                </a:cubicBezTo>
                <a:cubicBezTo>
                  <a:pt x="93" y="152"/>
                  <a:pt x="93" y="154"/>
                  <a:pt x="94" y="155"/>
                </a:cubicBezTo>
                <a:cubicBezTo>
                  <a:pt x="94" y="155"/>
                  <a:pt x="94" y="155"/>
                  <a:pt x="94" y="156"/>
                </a:cubicBezTo>
                <a:cubicBezTo>
                  <a:pt x="95" y="156"/>
                  <a:pt x="95" y="156"/>
                  <a:pt x="96" y="156"/>
                </a:cubicBezTo>
                <a:cubicBezTo>
                  <a:pt x="96" y="156"/>
                  <a:pt x="96" y="156"/>
                  <a:pt x="97" y="155"/>
                </a:cubicBezTo>
                <a:cubicBezTo>
                  <a:pt x="97" y="155"/>
                  <a:pt x="97" y="155"/>
                  <a:pt x="97" y="154"/>
                </a:cubicBezTo>
                <a:cubicBezTo>
                  <a:pt x="97" y="154"/>
                  <a:pt x="97" y="151"/>
                  <a:pt x="96" y="149"/>
                </a:cubicBezTo>
                <a:cubicBezTo>
                  <a:pt x="97" y="149"/>
                  <a:pt x="98" y="149"/>
                  <a:pt x="100" y="148"/>
                </a:cubicBezTo>
                <a:cubicBezTo>
                  <a:pt x="100" y="150"/>
                  <a:pt x="101" y="152"/>
                  <a:pt x="101" y="153"/>
                </a:cubicBezTo>
                <a:cubicBezTo>
                  <a:pt x="102" y="153"/>
                  <a:pt x="102" y="154"/>
                  <a:pt x="102" y="154"/>
                </a:cubicBezTo>
                <a:cubicBezTo>
                  <a:pt x="103" y="154"/>
                  <a:pt x="103" y="154"/>
                  <a:pt x="104" y="154"/>
                </a:cubicBezTo>
                <a:cubicBezTo>
                  <a:pt x="104" y="154"/>
                  <a:pt x="104" y="153"/>
                  <a:pt x="105" y="153"/>
                </a:cubicBezTo>
                <a:cubicBezTo>
                  <a:pt x="105" y="153"/>
                  <a:pt x="105" y="152"/>
                  <a:pt x="105" y="152"/>
                </a:cubicBezTo>
                <a:cubicBezTo>
                  <a:pt x="105" y="151"/>
                  <a:pt x="104" y="149"/>
                  <a:pt x="104" y="147"/>
                </a:cubicBezTo>
                <a:cubicBezTo>
                  <a:pt x="105" y="147"/>
                  <a:pt x="106" y="146"/>
                  <a:pt x="107" y="146"/>
                </a:cubicBezTo>
                <a:cubicBezTo>
                  <a:pt x="108" y="148"/>
                  <a:pt x="109" y="150"/>
                  <a:pt x="109" y="150"/>
                </a:cubicBezTo>
                <a:cubicBezTo>
                  <a:pt x="109" y="150"/>
                  <a:pt x="110" y="151"/>
                  <a:pt x="110" y="151"/>
                </a:cubicBezTo>
                <a:cubicBezTo>
                  <a:pt x="110" y="151"/>
                  <a:pt x="111" y="151"/>
                  <a:pt x="111" y="151"/>
                </a:cubicBezTo>
                <a:cubicBezTo>
                  <a:pt x="112" y="151"/>
                  <a:pt x="112" y="150"/>
                  <a:pt x="112" y="150"/>
                </a:cubicBezTo>
                <a:cubicBezTo>
                  <a:pt x="112" y="150"/>
                  <a:pt x="112" y="149"/>
                  <a:pt x="112" y="149"/>
                </a:cubicBezTo>
                <a:cubicBezTo>
                  <a:pt x="112" y="148"/>
                  <a:pt x="111" y="146"/>
                  <a:pt x="111" y="144"/>
                </a:cubicBezTo>
                <a:cubicBezTo>
                  <a:pt x="112" y="144"/>
                  <a:pt x="113" y="143"/>
                  <a:pt x="114" y="143"/>
                </a:cubicBezTo>
                <a:cubicBezTo>
                  <a:pt x="115" y="144"/>
                  <a:pt x="116" y="146"/>
                  <a:pt x="116" y="147"/>
                </a:cubicBezTo>
                <a:cubicBezTo>
                  <a:pt x="117" y="147"/>
                  <a:pt x="117" y="147"/>
                  <a:pt x="117" y="147"/>
                </a:cubicBezTo>
                <a:cubicBezTo>
                  <a:pt x="118" y="147"/>
                  <a:pt x="118" y="147"/>
                  <a:pt x="119" y="147"/>
                </a:cubicBezTo>
                <a:cubicBezTo>
                  <a:pt x="119" y="147"/>
                  <a:pt x="119" y="146"/>
                  <a:pt x="119" y="146"/>
                </a:cubicBezTo>
                <a:cubicBezTo>
                  <a:pt x="120" y="146"/>
                  <a:pt x="120" y="145"/>
                  <a:pt x="119" y="145"/>
                </a:cubicBezTo>
                <a:cubicBezTo>
                  <a:pt x="119" y="145"/>
                  <a:pt x="118" y="142"/>
                  <a:pt x="117" y="140"/>
                </a:cubicBezTo>
                <a:cubicBezTo>
                  <a:pt x="118" y="140"/>
                  <a:pt x="119" y="139"/>
                  <a:pt x="120" y="139"/>
                </a:cubicBezTo>
                <a:cubicBezTo>
                  <a:pt x="121" y="140"/>
                  <a:pt x="123" y="142"/>
                  <a:pt x="123" y="142"/>
                </a:cubicBezTo>
                <a:cubicBezTo>
                  <a:pt x="124" y="143"/>
                  <a:pt x="124" y="143"/>
                  <a:pt x="124" y="143"/>
                </a:cubicBezTo>
                <a:cubicBezTo>
                  <a:pt x="125" y="143"/>
                  <a:pt x="125" y="143"/>
                  <a:pt x="126" y="143"/>
                </a:cubicBezTo>
                <a:cubicBezTo>
                  <a:pt x="126" y="142"/>
                  <a:pt x="126" y="142"/>
                  <a:pt x="126" y="142"/>
                </a:cubicBezTo>
                <a:cubicBezTo>
                  <a:pt x="126" y="141"/>
                  <a:pt x="126" y="141"/>
                  <a:pt x="126" y="140"/>
                </a:cubicBezTo>
                <a:cubicBezTo>
                  <a:pt x="126" y="140"/>
                  <a:pt x="125" y="138"/>
                  <a:pt x="124" y="136"/>
                </a:cubicBezTo>
                <a:cubicBezTo>
                  <a:pt x="124" y="135"/>
                  <a:pt x="125" y="135"/>
                  <a:pt x="126" y="134"/>
                </a:cubicBezTo>
                <a:cubicBezTo>
                  <a:pt x="128" y="135"/>
                  <a:pt x="129" y="137"/>
                  <a:pt x="130" y="137"/>
                </a:cubicBezTo>
                <a:cubicBezTo>
                  <a:pt x="130" y="138"/>
                  <a:pt x="130" y="138"/>
                  <a:pt x="131" y="138"/>
                </a:cubicBezTo>
                <a:cubicBezTo>
                  <a:pt x="131" y="138"/>
                  <a:pt x="132" y="138"/>
                  <a:pt x="132" y="137"/>
                </a:cubicBezTo>
                <a:cubicBezTo>
                  <a:pt x="132" y="137"/>
                  <a:pt x="133" y="137"/>
                  <a:pt x="133" y="136"/>
                </a:cubicBezTo>
                <a:cubicBezTo>
                  <a:pt x="133" y="136"/>
                  <a:pt x="133" y="135"/>
                  <a:pt x="132" y="135"/>
                </a:cubicBezTo>
                <a:cubicBezTo>
                  <a:pt x="132" y="135"/>
                  <a:pt x="131" y="133"/>
                  <a:pt x="129" y="131"/>
                </a:cubicBezTo>
                <a:cubicBezTo>
                  <a:pt x="130" y="130"/>
                  <a:pt x="131" y="130"/>
                  <a:pt x="132" y="129"/>
                </a:cubicBezTo>
                <a:cubicBezTo>
                  <a:pt x="133" y="130"/>
                  <a:pt x="135" y="131"/>
                  <a:pt x="136" y="132"/>
                </a:cubicBezTo>
                <a:cubicBezTo>
                  <a:pt x="136" y="132"/>
                  <a:pt x="136" y="132"/>
                  <a:pt x="137" y="132"/>
                </a:cubicBezTo>
                <a:cubicBezTo>
                  <a:pt x="137" y="132"/>
                  <a:pt x="138" y="132"/>
                  <a:pt x="138" y="131"/>
                </a:cubicBezTo>
                <a:cubicBezTo>
                  <a:pt x="138" y="131"/>
                  <a:pt x="138" y="131"/>
                  <a:pt x="138" y="130"/>
                </a:cubicBezTo>
                <a:cubicBezTo>
                  <a:pt x="138" y="130"/>
                  <a:pt x="138" y="130"/>
                  <a:pt x="138" y="129"/>
                </a:cubicBezTo>
                <a:cubicBezTo>
                  <a:pt x="138" y="129"/>
                  <a:pt x="136" y="127"/>
                  <a:pt x="135" y="126"/>
                </a:cubicBezTo>
                <a:cubicBezTo>
                  <a:pt x="135" y="125"/>
                  <a:pt x="136" y="124"/>
                  <a:pt x="137" y="123"/>
                </a:cubicBezTo>
                <a:cubicBezTo>
                  <a:pt x="138" y="124"/>
                  <a:pt x="140" y="125"/>
                  <a:pt x="141" y="126"/>
                </a:cubicBezTo>
                <a:cubicBezTo>
                  <a:pt x="141" y="126"/>
                  <a:pt x="142" y="126"/>
                  <a:pt x="142" y="126"/>
                </a:cubicBezTo>
                <a:cubicBezTo>
                  <a:pt x="142" y="126"/>
                  <a:pt x="143" y="125"/>
                  <a:pt x="143" y="125"/>
                </a:cubicBezTo>
                <a:cubicBezTo>
                  <a:pt x="143" y="125"/>
                  <a:pt x="143" y="124"/>
                  <a:pt x="143" y="124"/>
                </a:cubicBezTo>
                <a:cubicBezTo>
                  <a:pt x="143" y="123"/>
                  <a:pt x="143" y="123"/>
                  <a:pt x="143" y="123"/>
                </a:cubicBezTo>
                <a:cubicBezTo>
                  <a:pt x="142" y="122"/>
                  <a:pt x="141" y="121"/>
                  <a:pt x="139" y="120"/>
                </a:cubicBezTo>
                <a:cubicBezTo>
                  <a:pt x="140" y="119"/>
                  <a:pt x="140" y="118"/>
                  <a:pt x="141" y="117"/>
                </a:cubicBezTo>
                <a:cubicBezTo>
                  <a:pt x="143" y="118"/>
                  <a:pt x="145" y="119"/>
                  <a:pt x="145" y="119"/>
                </a:cubicBezTo>
                <a:cubicBezTo>
                  <a:pt x="146" y="119"/>
                  <a:pt x="146" y="119"/>
                  <a:pt x="147" y="119"/>
                </a:cubicBezTo>
                <a:cubicBezTo>
                  <a:pt x="147" y="119"/>
                  <a:pt x="147" y="118"/>
                  <a:pt x="148" y="118"/>
                </a:cubicBezTo>
                <a:cubicBezTo>
                  <a:pt x="148" y="118"/>
                  <a:pt x="148" y="117"/>
                  <a:pt x="148" y="117"/>
                </a:cubicBezTo>
                <a:cubicBezTo>
                  <a:pt x="148" y="117"/>
                  <a:pt x="147" y="116"/>
                  <a:pt x="147" y="116"/>
                </a:cubicBezTo>
                <a:cubicBezTo>
                  <a:pt x="147" y="116"/>
                  <a:pt x="145" y="114"/>
                  <a:pt x="143" y="113"/>
                </a:cubicBezTo>
                <a:cubicBezTo>
                  <a:pt x="144" y="112"/>
                  <a:pt x="144" y="111"/>
                  <a:pt x="145" y="110"/>
                </a:cubicBezTo>
                <a:cubicBezTo>
                  <a:pt x="147" y="111"/>
                  <a:pt x="149" y="111"/>
                  <a:pt x="149" y="112"/>
                </a:cubicBezTo>
                <a:cubicBezTo>
                  <a:pt x="150" y="112"/>
                  <a:pt x="150" y="112"/>
                  <a:pt x="150" y="112"/>
                </a:cubicBezTo>
                <a:cubicBezTo>
                  <a:pt x="151" y="111"/>
                  <a:pt x="151" y="111"/>
                  <a:pt x="151" y="111"/>
                </a:cubicBezTo>
                <a:cubicBezTo>
                  <a:pt x="151" y="110"/>
                  <a:pt x="152" y="110"/>
                  <a:pt x="151" y="110"/>
                </a:cubicBezTo>
                <a:cubicBezTo>
                  <a:pt x="151" y="109"/>
                  <a:pt x="151" y="109"/>
                  <a:pt x="151" y="109"/>
                </a:cubicBezTo>
                <a:cubicBezTo>
                  <a:pt x="150" y="108"/>
                  <a:pt x="148" y="107"/>
                  <a:pt x="146" y="106"/>
                </a:cubicBezTo>
                <a:cubicBezTo>
                  <a:pt x="147" y="105"/>
                  <a:pt x="147" y="104"/>
                  <a:pt x="148" y="103"/>
                </a:cubicBezTo>
                <a:cubicBezTo>
                  <a:pt x="150" y="104"/>
                  <a:pt x="152" y="104"/>
                  <a:pt x="152" y="104"/>
                </a:cubicBezTo>
                <a:cubicBezTo>
                  <a:pt x="153" y="104"/>
                  <a:pt x="153" y="104"/>
                  <a:pt x="153" y="104"/>
                </a:cubicBezTo>
                <a:cubicBezTo>
                  <a:pt x="154" y="104"/>
                  <a:pt x="154" y="103"/>
                  <a:pt x="154" y="103"/>
                </a:cubicBezTo>
                <a:cubicBezTo>
                  <a:pt x="154" y="103"/>
                  <a:pt x="154" y="102"/>
                  <a:pt x="154" y="102"/>
                </a:cubicBezTo>
                <a:cubicBezTo>
                  <a:pt x="154" y="101"/>
                  <a:pt x="154" y="101"/>
                  <a:pt x="153" y="101"/>
                </a:cubicBezTo>
                <a:cubicBezTo>
                  <a:pt x="153" y="101"/>
                  <a:pt x="151" y="100"/>
                  <a:pt x="149" y="99"/>
                </a:cubicBezTo>
                <a:cubicBezTo>
                  <a:pt x="149" y="98"/>
                  <a:pt x="149" y="97"/>
                  <a:pt x="150" y="96"/>
                </a:cubicBezTo>
                <a:cubicBezTo>
                  <a:pt x="152" y="96"/>
                  <a:pt x="154" y="96"/>
                  <a:pt x="155" y="96"/>
                </a:cubicBezTo>
                <a:cubicBezTo>
                  <a:pt x="155" y="96"/>
                  <a:pt x="155" y="96"/>
                  <a:pt x="156" y="96"/>
                </a:cubicBezTo>
                <a:cubicBezTo>
                  <a:pt x="156" y="96"/>
                  <a:pt x="156" y="95"/>
                  <a:pt x="156" y="95"/>
                </a:cubicBezTo>
                <a:cubicBezTo>
                  <a:pt x="156" y="95"/>
                  <a:pt x="156" y="94"/>
                  <a:pt x="156" y="94"/>
                </a:cubicBezTo>
                <a:cubicBezTo>
                  <a:pt x="156" y="93"/>
                  <a:pt x="156" y="93"/>
                  <a:pt x="155" y="93"/>
                </a:cubicBezTo>
                <a:cubicBezTo>
                  <a:pt x="155" y="93"/>
                  <a:pt x="153" y="92"/>
                  <a:pt x="151" y="92"/>
                </a:cubicBezTo>
                <a:cubicBezTo>
                  <a:pt x="151" y="90"/>
                  <a:pt x="151" y="89"/>
                  <a:pt x="151" y="88"/>
                </a:cubicBezTo>
                <a:cubicBezTo>
                  <a:pt x="153" y="88"/>
                  <a:pt x="156" y="88"/>
                  <a:pt x="156" y="88"/>
                </a:cubicBezTo>
                <a:cubicBezTo>
                  <a:pt x="156" y="88"/>
                  <a:pt x="157" y="88"/>
                  <a:pt x="157" y="88"/>
                </a:cubicBezTo>
                <a:cubicBezTo>
                  <a:pt x="157" y="88"/>
                  <a:pt x="158" y="87"/>
                  <a:pt x="158" y="87"/>
                </a:cubicBezTo>
                <a:cubicBezTo>
                  <a:pt x="158" y="86"/>
                  <a:pt x="158" y="86"/>
                  <a:pt x="157" y="86"/>
                </a:cubicBezTo>
                <a:cubicBezTo>
                  <a:pt x="157" y="85"/>
                  <a:pt x="157" y="85"/>
                  <a:pt x="156" y="85"/>
                </a:cubicBezTo>
                <a:cubicBezTo>
                  <a:pt x="156" y="85"/>
                  <a:pt x="154" y="84"/>
                  <a:pt x="152" y="84"/>
                </a:cubicBezTo>
                <a:cubicBezTo>
                  <a:pt x="152" y="83"/>
                  <a:pt x="152" y="82"/>
                  <a:pt x="152" y="81"/>
                </a:cubicBezTo>
                <a:cubicBezTo>
                  <a:pt x="154" y="81"/>
                  <a:pt x="156" y="80"/>
                  <a:pt x="157" y="80"/>
                </a:cubicBezTo>
                <a:close/>
                <a:moveTo>
                  <a:pt x="79" y="142"/>
                </a:moveTo>
                <a:cubicBezTo>
                  <a:pt x="44" y="142"/>
                  <a:pt x="16" y="113"/>
                  <a:pt x="16" y="79"/>
                </a:cubicBezTo>
                <a:cubicBezTo>
                  <a:pt x="16" y="44"/>
                  <a:pt x="44" y="16"/>
                  <a:pt x="79" y="16"/>
                </a:cubicBezTo>
                <a:cubicBezTo>
                  <a:pt x="114" y="16"/>
                  <a:pt x="142" y="44"/>
                  <a:pt x="142" y="79"/>
                </a:cubicBezTo>
                <a:cubicBezTo>
                  <a:pt x="142" y="113"/>
                  <a:pt x="114" y="142"/>
                  <a:pt x="79" y="142"/>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35" name="Freeform 23"/>
          <p:cNvSpPr>
            <a:spLocks noEditPoints="1"/>
          </p:cNvSpPr>
          <p:nvPr/>
        </p:nvSpPr>
        <p:spPr bwMode="auto">
          <a:xfrm>
            <a:off x="1376210" y="5321775"/>
            <a:ext cx="679244" cy="679241"/>
          </a:xfrm>
          <a:custGeom>
            <a:avLst/>
            <a:gdLst>
              <a:gd name="T0" fmla="*/ 138 w 144"/>
              <a:gd name="T1" fmla="*/ 67 h 144"/>
              <a:gd name="T2" fmla="*/ 137 w 144"/>
              <a:gd name="T3" fmla="*/ 60 h 144"/>
              <a:gd name="T4" fmla="*/ 135 w 144"/>
              <a:gd name="T5" fmla="*/ 53 h 144"/>
              <a:gd name="T6" fmla="*/ 133 w 144"/>
              <a:gd name="T7" fmla="*/ 47 h 144"/>
              <a:gd name="T8" fmla="*/ 130 w 144"/>
              <a:gd name="T9" fmla="*/ 40 h 144"/>
              <a:gd name="T10" fmla="*/ 126 w 144"/>
              <a:gd name="T11" fmla="*/ 34 h 144"/>
              <a:gd name="T12" fmla="*/ 122 w 144"/>
              <a:gd name="T13" fmla="*/ 29 h 144"/>
              <a:gd name="T14" fmla="*/ 117 w 144"/>
              <a:gd name="T15" fmla="*/ 24 h 144"/>
              <a:gd name="T16" fmla="*/ 112 w 144"/>
              <a:gd name="T17" fmla="*/ 19 h 144"/>
              <a:gd name="T18" fmla="*/ 106 w 144"/>
              <a:gd name="T19" fmla="*/ 15 h 144"/>
              <a:gd name="T20" fmla="*/ 100 w 144"/>
              <a:gd name="T21" fmla="*/ 12 h 144"/>
              <a:gd name="T22" fmla="*/ 94 w 144"/>
              <a:gd name="T23" fmla="*/ 9 h 144"/>
              <a:gd name="T24" fmla="*/ 87 w 144"/>
              <a:gd name="T25" fmla="*/ 7 h 144"/>
              <a:gd name="T26" fmla="*/ 81 w 144"/>
              <a:gd name="T27" fmla="*/ 6 h 144"/>
              <a:gd name="T28" fmla="*/ 74 w 144"/>
              <a:gd name="T29" fmla="*/ 6 h 144"/>
              <a:gd name="T30" fmla="*/ 67 w 144"/>
              <a:gd name="T31" fmla="*/ 6 h 144"/>
              <a:gd name="T32" fmla="*/ 60 w 144"/>
              <a:gd name="T33" fmla="*/ 7 h 144"/>
              <a:gd name="T34" fmla="*/ 53 w 144"/>
              <a:gd name="T35" fmla="*/ 8 h 144"/>
              <a:gd name="T36" fmla="*/ 47 w 144"/>
              <a:gd name="T37" fmla="*/ 11 h 144"/>
              <a:gd name="T38" fmla="*/ 40 w 144"/>
              <a:gd name="T39" fmla="*/ 13 h 144"/>
              <a:gd name="T40" fmla="*/ 35 w 144"/>
              <a:gd name="T41" fmla="*/ 17 h 144"/>
              <a:gd name="T42" fmla="*/ 29 w 144"/>
              <a:gd name="T43" fmla="*/ 21 h 144"/>
              <a:gd name="T44" fmla="*/ 24 w 144"/>
              <a:gd name="T45" fmla="*/ 26 h 144"/>
              <a:gd name="T46" fmla="*/ 19 w 144"/>
              <a:gd name="T47" fmla="*/ 31 h 144"/>
              <a:gd name="T48" fmla="*/ 16 w 144"/>
              <a:gd name="T49" fmla="*/ 37 h 144"/>
              <a:gd name="T50" fmla="*/ 12 w 144"/>
              <a:gd name="T51" fmla="*/ 43 h 144"/>
              <a:gd name="T52" fmla="*/ 10 w 144"/>
              <a:gd name="T53" fmla="*/ 49 h 144"/>
              <a:gd name="T54" fmla="*/ 8 w 144"/>
              <a:gd name="T55" fmla="*/ 56 h 144"/>
              <a:gd name="T56" fmla="*/ 6 w 144"/>
              <a:gd name="T57" fmla="*/ 63 h 144"/>
              <a:gd name="T58" fmla="*/ 6 w 144"/>
              <a:gd name="T59" fmla="*/ 70 h 144"/>
              <a:gd name="T60" fmla="*/ 6 w 144"/>
              <a:gd name="T61" fmla="*/ 77 h 144"/>
              <a:gd name="T62" fmla="*/ 7 w 144"/>
              <a:gd name="T63" fmla="*/ 84 h 144"/>
              <a:gd name="T64" fmla="*/ 8 w 144"/>
              <a:gd name="T65" fmla="*/ 90 h 144"/>
              <a:gd name="T66" fmla="*/ 11 w 144"/>
              <a:gd name="T67" fmla="*/ 97 h 144"/>
              <a:gd name="T68" fmla="*/ 14 w 144"/>
              <a:gd name="T69" fmla="*/ 103 h 144"/>
              <a:gd name="T70" fmla="*/ 17 w 144"/>
              <a:gd name="T71" fmla="*/ 109 h 144"/>
              <a:gd name="T72" fmla="*/ 21 w 144"/>
              <a:gd name="T73" fmla="*/ 115 h 144"/>
              <a:gd name="T74" fmla="*/ 26 w 144"/>
              <a:gd name="T75" fmla="*/ 120 h 144"/>
              <a:gd name="T76" fmla="*/ 31 w 144"/>
              <a:gd name="T77" fmla="*/ 124 h 144"/>
              <a:gd name="T78" fmla="*/ 37 w 144"/>
              <a:gd name="T79" fmla="*/ 128 h 144"/>
              <a:gd name="T80" fmla="*/ 43 w 144"/>
              <a:gd name="T81" fmla="*/ 131 h 144"/>
              <a:gd name="T82" fmla="*/ 49 w 144"/>
              <a:gd name="T83" fmla="*/ 134 h 144"/>
              <a:gd name="T84" fmla="*/ 56 w 144"/>
              <a:gd name="T85" fmla="*/ 136 h 144"/>
              <a:gd name="T86" fmla="*/ 63 w 144"/>
              <a:gd name="T87" fmla="*/ 137 h 144"/>
              <a:gd name="T88" fmla="*/ 70 w 144"/>
              <a:gd name="T89" fmla="*/ 138 h 144"/>
              <a:gd name="T90" fmla="*/ 77 w 144"/>
              <a:gd name="T91" fmla="*/ 138 h 144"/>
              <a:gd name="T92" fmla="*/ 83 w 144"/>
              <a:gd name="T93" fmla="*/ 137 h 144"/>
              <a:gd name="T94" fmla="*/ 90 w 144"/>
              <a:gd name="T95" fmla="*/ 135 h 144"/>
              <a:gd name="T96" fmla="*/ 97 w 144"/>
              <a:gd name="T97" fmla="*/ 133 h 144"/>
              <a:gd name="T98" fmla="*/ 103 w 144"/>
              <a:gd name="T99" fmla="*/ 130 h 144"/>
              <a:gd name="T100" fmla="*/ 109 w 144"/>
              <a:gd name="T101" fmla="*/ 126 h 144"/>
              <a:gd name="T102" fmla="*/ 114 w 144"/>
              <a:gd name="T103" fmla="*/ 122 h 144"/>
              <a:gd name="T104" fmla="*/ 120 w 144"/>
              <a:gd name="T105" fmla="*/ 117 h 144"/>
              <a:gd name="T106" fmla="*/ 124 w 144"/>
              <a:gd name="T107" fmla="*/ 112 h 144"/>
              <a:gd name="T108" fmla="*/ 128 w 144"/>
              <a:gd name="T109" fmla="*/ 107 h 144"/>
              <a:gd name="T110" fmla="*/ 131 w 144"/>
              <a:gd name="T111" fmla="*/ 100 h 144"/>
              <a:gd name="T112" fmla="*/ 134 w 144"/>
              <a:gd name="T113" fmla="*/ 94 h 144"/>
              <a:gd name="T114" fmla="*/ 136 w 144"/>
              <a:gd name="T115" fmla="*/ 87 h 144"/>
              <a:gd name="T116" fmla="*/ 137 w 144"/>
              <a:gd name="T117" fmla="*/ 81 h 144"/>
              <a:gd name="T118" fmla="*/ 138 w 144"/>
              <a:gd name="T119"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44">
                <a:moveTo>
                  <a:pt x="142" y="73"/>
                </a:moveTo>
                <a:cubicBezTo>
                  <a:pt x="143" y="73"/>
                  <a:pt x="143" y="73"/>
                  <a:pt x="143" y="73"/>
                </a:cubicBezTo>
                <a:cubicBezTo>
                  <a:pt x="143" y="72"/>
                  <a:pt x="144" y="72"/>
                  <a:pt x="144" y="72"/>
                </a:cubicBezTo>
                <a:cubicBezTo>
                  <a:pt x="144" y="71"/>
                  <a:pt x="143" y="71"/>
                  <a:pt x="143" y="71"/>
                </a:cubicBezTo>
                <a:cubicBezTo>
                  <a:pt x="143" y="70"/>
                  <a:pt x="143" y="70"/>
                  <a:pt x="142" y="70"/>
                </a:cubicBezTo>
                <a:cubicBezTo>
                  <a:pt x="142" y="70"/>
                  <a:pt x="140" y="70"/>
                  <a:pt x="138" y="70"/>
                </a:cubicBezTo>
                <a:cubicBezTo>
                  <a:pt x="138" y="69"/>
                  <a:pt x="138" y="68"/>
                  <a:pt x="138" y="67"/>
                </a:cubicBezTo>
                <a:cubicBezTo>
                  <a:pt x="140" y="66"/>
                  <a:pt x="142" y="66"/>
                  <a:pt x="142" y="66"/>
                </a:cubicBezTo>
                <a:cubicBezTo>
                  <a:pt x="142" y="66"/>
                  <a:pt x="143" y="66"/>
                  <a:pt x="143" y="65"/>
                </a:cubicBezTo>
                <a:cubicBezTo>
                  <a:pt x="143" y="65"/>
                  <a:pt x="143" y="65"/>
                  <a:pt x="143" y="64"/>
                </a:cubicBezTo>
                <a:cubicBezTo>
                  <a:pt x="143" y="64"/>
                  <a:pt x="143" y="63"/>
                  <a:pt x="143" y="63"/>
                </a:cubicBezTo>
                <a:cubicBezTo>
                  <a:pt x="142" y="63"/>
                  <a:pt x="142" y="63"/>
                  <a:pt x="142" y="63"/>
                </a:cubicBezTo>
                <a:cubicBezTo>
                  <a:pt x="141" y="63"/>
                  <a:pt x="139" y="63"/>
                  <a:pt x="137" y="63"/>
                </a:cubicBezTo>
                <a:cubicBezTo>
                  <a:pt x="137" y="62"/>
                  <a:pt x="137" y="61"/>
                  <a:pt x="137" y="60"/>
                </a:cubicBezTo>
                <a:cubicBezTo>
                  <a:pt x="139" y="59"/>
                  <a:pt x="141" y="59"/>
                  <a:pt x="141" y="59"/>
                </a:cubicBezTo>
                <a:cubicBezTo>
                  <a:pt x="141" y="58"/>
                  <a:pt x="142" y="58"/>
                  <a:pt x="142" y="58"/>
                </a:cubicBezTo>
                <a:cubicBezTo>
                  <a:pt x="142" y="58"/>
                  <a:pt x="142" y="57"/>
                  <a:pt x="142" y="57"/>
                </a:cubicBezTo>
                <a:cubicBezTo>
                  <a:pt x="142" y="56"/>
                  <a:pt x="142" y="56"/>
                  <a:pt x="141" y="56"/>
                </a:cubicBezTo>
                <a:cubicBezTo>
                  <a:pt x="141" y="56"/>
                  <a:pt x="141" y="55"/>
                  <a:pt x="140" y="56"/>
                </a:cubicBezTo>
                <a:cubicBezTo>
                  <a:pt x="140" y="56"/>
                  <a:pt x="138" y="56"/>
                  <a:pt x="136" y="56"/>
                </a:cubicBezTo>
                <a:cubicBezTo>
                  <a:pt x="136" y="55"/>
                  <a:pt x="135" y="54"/>
                  <a:pt x="135" y="53"/>
                </a:cubicBezTo>
                <a:cubicBezTo>
                  <a:pt x="137" y="52"/>
                  <a:pt x="139" y="52"/>
                  <a:pt x="139" y="51"/>
                </a:cubicBezTo>
                <a:cubicBezTo>
                  <a:pt x="140" y="51"/>
                  <a:pt x="140" y="51"/>
                  <a:pt x="140" y="51"/>
                </a:cubicBezTo>
                <a:cubicBezTo>
                  <a:pt x="140" y="50"/>
                  <a:pt x="140" y="50"/>
                  <a:pt x="140" y="50"/>
                </a:cubicBezTo>
                <a:cubicBezTo>
                  <a:pt x="140" y="49"/>
                  <a:pt x="140" y="49"/>
                  <a:pt x="139" y="49"/>
                </a:cubicBezTo>
                <a:cubicBezTo>
                  <a:pt x="139" y="48"/>
                  <a:pt x="139" y="48"/>
                  <a:pt x="138" y="48"/>
                </a:cubicBezTo>
                <a:cubicBezTo>
                  <a:pt x="138" y="49"/>
                  <a:pt x="136" y="49"/>
                  <a:pt x="134" y="49"/>
                </a:cubicBezTo>
                <a:cubicBezTo>
                  <a:pt x="134" y="48"/>
                  <a:pt x="133" y="48"/>
                  <a:pt x="133" y="47"/>
                </a:cubicBezTo>
                <a:cubicBezTo>
                  <a:pt x="134" y="46"/>
                  <a:pt x="136" y="45"/>
                  <a:pt x="137" y="44"/>
                </a:cubicBezTo>
                <a:cubicBezTo>
                  <a:pt x="137" y="44"/>
                  <a:pt x="137" y="44"/>
                  <a:pt x="137" y="44"/>
                </a:cubicBezTo>
                <a:cubicBezTo>
                  <a:pt x="137" y="43"/>
                  <a:pt x="137" y="43"/>
                  <a:pt x="137" y="43"/>
                </a:cubicBezTo>
                <a:cubicBezTo>
                  <a:pt x="137" y="42"/>
                  <a:pt x="137" y="42"/>
                  <a:pt x="137" y="42"/>
                </a:cubicBezTo>
                <a:cubicBezTo>
                  <a:pt x="136" y="41"/>
                  <a:pt x="136" y="41"/>
                  <a:pt x="136" y="42"/>
                </a:cubicBezTo>
                <a:cubicBezTo>
                  <a:pt x="135" y="42"/>
                  <a:pt x="133" y="42"/>
                  <a:pt x="131" y="43"/>
                </a:cubicBezTo>
                <a:cubicBezTo>
                  <a:pt x="131" y="42"/>
                  <a:pt x="130" y="41"/>
                  <a:pt x="130" y="40"/>
                </a:cubicBezTo>
                <a:cubicBezTo>
                  <a:pt x="132" y="39"/>
                  <a:pt x="133" y="38"/>
                  <a:pt x="134" y="38"/>
                </a:cubicBezTo>
                <a:cubicBezTo>
                  <a:pt x="134" y="38"/>
                  <a:pt x="134" y="37"/>
                  <a:pt x="134" y="37"/>
                </a:cubicBezTo>
                <a:cubicBezTo>
                  <a:pt x="134" y="36"/>
                  <a:pt x="134" y="36"/>
                  <a:pt x="134" y="36"/>
                </a:cubicBezTo>
                <a:cubicBezTo>
                  <a:pt x="134" y="35"/>
                  <a:pt x="133" y="35"/>
                  <a:pt x="133" y="35"/>
                </a:cubicBezTo>
                <a:cubicBezTo>
                  <a:pt x="133" y="35"/>
                  <a:pt x="132" y="35"/>
                  <a:pt x="132" y="35"/>
                </a:cubicBezTo>
                <a:cubicBezTo>
                  <a:pt x="132" y="35"/>
                  <a:pt x="130" y="36"/>
                  <a:pt x="128" y="37"/>
                </a:cubicBezTo>
                <a:cubicBezTo>
                  <a:pt x="127" y="36"/>
                  <a:pt x="127" y="35"/>
                  <a:pt x="126" y="34"/>
                </a:cubicBezTo>
                <a:cubicBezTo>
                  <a:pt x="128" y="33"/>
                  <a:pt x="129" y="32"/>
                  <a:pt x="130" y="32"/>
                </a:cubicBezTo>
                <a:cubicBezTo>
                  <a:pt x="130" y="31"/>
                  <a:pt x="130" y="31"/>
                  <a:pt x="130" y="31"/>
                </a:cubicBezTo>
                <a:cubicBezTo>
                  <a:pt x="130" y="30"/>
                  <a:pt x="130" y="30"/>
                  <a:pt x="130" y="29"/>
                </a:cubicBezTo>
                <a:cubicBezTo>
                  <a:pt x="130" y="29"/>
                  <a:pt x="129" y="29"/>
                  <a:pt x="129" y="29"/>
                </a:cubicBezTo>
                <a:cubicBezTo>
                  <a:pt x="129" y="29"/>
                  <a:pt x="128" y="29"/>
                  <a:pt x="128" y="29"/>
                </a:cubicBezTo>
                <a:cubicBezTo>
                  <a:pt x="128" y="29"/>
                  <a:pt x="126" y="30"/>
                  <a:pt x="124" y="31"/>
                </a:cubicBezTo>
                <a:cubicBezTo>
                  <a:pt x="123" y="31"/>
                  <a:pt x="123" y="30"/>
                  <a:pt x="122" y="29"/>
                </a:cubicBezTo>
                <a:cubicBezTo>
                  <a:pt x="123" y="28"/>
                  <a:pt x="125" y="26"/>
                  <a:pt x="125" y="26"/>
                </a:cubicBezTo>
                <a:cubicBezTo>
                  <a:pt x="125" y="25"/>
                  <a:pt x="126" y="25"/>
                  <a:pt x="125" y="25"/>
                </a:cubicBezTo>
                <a:cubicBezTo>
                  <a:pt x="125" y="24"/>
                  <a:pt x="125" y="24"/>
                  <a:pt x="125" y="24"/>
                </a:cubicBezTo>
                <a:cubicBezTo>
                  <a:pt x="125" y="23"/>
                  <a:pt x="125" y="23"/>
                  <a:pt x="124" y="23"/>
                </a:cubicBezTo>
                <a:cubicBezTo>
                  <a:pt x="124" y="23"/>
                  <a:pt x="123" y="23"/>
                  <a:pt x="123" y="23"/>
                </a:cubicBezTo>
                <a:cubicBezTo>
                  <a:pt x="123" y="24"/>
                  <a:pt x="121" y="25"/>
                  <a:pt x="120" y="26"/>
                </a:cubicBezTo>
                <a:cubicBezTo>
                  <a:pt x="119" y="25"/>
                  <a:pt x="118" y="25"/>
                  <a:pt x="117" y="24"/>
                </a:cubicBezTo>
                <a:cubicBezTo>
                  <a:pt x="118" y="22"/>
                  <a:pt x="120" y="21"/>
                  <a:pt x="120" y="20"/>
                </a:cubicBezTo>
                <a:cubicBezTo>
                  <a:pt x="120" y="20"/>
                  <a:pt x="120" y="20"/>
                  <a:pt x="120" y="19"/>
                </a:cubicBezTo>
                <a:cubicBezTo>
                  <a:pt x="120" y="19"/>
                  <a:pt x="120" y="19"/>
                  <a:pt x="120" y="18"/>
                </a:cubicBezTo>
                <a:cubicBezTo>
                  <a:pt x="120" y="18"/>
                  <a:pt x="119" y="18"/>
                  <a:pt x="119" y="18"/>
                </a:cubicBezTo>
                <a:cubicBezTo>
                  <a:pt x="118" y="18"/>
                  <a:pt x="118" y="18"/>
                  <a:pt x="118" y="18"/>
                </a:cubicBezTo>
                <a:cubicBezTo>
                  <a:pt x="117" y="19"/>
                  <a:pt x="116" y="20"/>
                  <a:pt x="114" y="21"/>
                </a:cubicBezTo>
                <a:cubicBezTo>
                  <a:pt x="114" y="21"/>
                  <a:pt x="113" y="20"/>
                  <a:pt x="112" y="19"/>
                </a:cubicBezTo>
                <a:cubicBezTo>
                  <a:pt x="113" y="18"/>
                  <a:pt x="114" y="16"/>
                  <a:pt x="114" y="16"/>
                </a:cubicBezTo>
                <a:cubicBezTo>
                  <a:pt x="115" y="15"/>
                  <a:pt x="115" y="15"/>
                  <a:pt x="115" y="14"/>
                </a:cubicBezTo>
                <a:cubicBezTo>
                  <a:pt x="114" y="14"/>
                  <a:pt x="114" y="14"/>
                  <a:pt x="114" y="13"/>
                </a:cubicBezTo>
                <a:cubicBezTo>
                  <a:pt x="114" y="13"/>
                  <a:pt x="113" y="13"/>
                  <a:pt x="113" y="13"/>
                </a:cubicBezTo>
                <a:cubicBezTo>
                  <a:pt x="113" y="13"/>
                  <a:pt x="112" y="13"/>
                  <a:pt x="112" y="14"/>
                </a:cubicBezTo>
                <a:cubicBezTo>
                  <a:pt x="112" y="14"/>
                  <a:pt x="110" y="16"/>
                  <a:pt x="109" y="17"/>
                </a:cubicBezTo>
                <a:cubicBezTo>
                  <a:pt x="108" y="16"/>
                  <a:pt x="107" y="16"/>
                  <a:pt x="106" y="15"/>
                </a:cubicBezTo>
                <a:cubicBezTo>
                  <a:pt x="107" y="14"/>
                  <a:pt x="108" y="12"/>
                  <a:pt x="108" y="11"/>
                </a:cubicBezTo>
                <a:cubicBezTo>
                  <a:pt x="108" y="11"/>
                  <a:pt x="108" y="11"/>
                  <a:pt x="108" y="10"/>
                </a:cubicBezTo>
                <a:cubicBezTo>
                  <a:pt x="108" y="10"/>
                  <a:pt x="108" y="10"/>
                  <a:pt x="108" y="9"/>
                </a:cubicBezTo>
                <a:cubicBezTo>
                  <a:pt x="107" y="9"/>
                  <a:pt x="107" y="9"/>
                  <a:pt x="107" y="9"/>
                </a:cubicBezTo>
                <a:cubicBezTo>
                  <a:pt x="106" y="9"/>
                  <a:pt x="106" y="9"/>
                  <a:pt x="106" y="10"/>
                </a:cubicBezTo>
                <a:cubicBezTo>
                  <a:pt x="105" y="10"/>
                  <a:pt x="104" y="12"/>
                  <a:pt x="103" y="13"/>
                </a:cubicBezTo>
                <a:cubicBezTo>
                  <a:pt x="102" y="13"/>
                  <a:pt x="101" y="13"/>
                  <a:pt x="100" y="12"/>
                </a:cubicBezTo>
                <a:cubicBezTo>
                  <a:pt x="101" y="10"/>
                  <a:pt x="102" y="8"/>
                  <a:pt x="102" y="8"/>
                </a:cubicBezTo>
                <a:cubicBezTo>
                  <a:pt x="102" y="8"/>
                  <a:pt x="102" y="7"/>
                  <a:pt x="102" y="7"/>
                </a:cubicBezTo>
                <a:cubicBezTo>
                  <a:pt x="102" y="6"/>
                  <a:pt x="101" y="6"/>
                  <a:pt x="101" y="6"/>
                </a:cubicBezTo>
                <a:cubicBezTo>
                  <a:pt x="101" y="6"/>
                  <a:pt x="100" y="6"/>
                  <a:pt x="100" y="6"/>
                </a:cubicBezTo>
                <a:cubicBezTo>
                  <a:pt x="100" y="6"/>
                  <a:pt x="99" y="6"/>
                  <a:pt x="99" y="7"/>
                </a:cubicBezTo>
                <a:cubicBezTo>
                  <a:pt x="99" y="7"/>
                  <a:pt x="98" y="9"/>
                  <a:pt x="97" y="11"/>
                </a:cubicBezTo>
                <a:cubicBezTo>
                  <a:pt x="96" y="10"/>
                  <a:pt x="95" y="10"/>
                  <a:pt x="94" y="9"/>
                </a:cubicBezTo>
                <a:cubicBezTo>
                  <a:pt x="94" y="8"/>
                  <a:pt x="95" y="5"/>
                  <a:pt x="95" y="5"/>
                </a:cubicBezTo>
                <a:cubicBezTo>
                  <a:pt x="95" y="5"/>
                  <a:pt x="95" y="4"/>
                  <a:pt x="95" y="4"/>
                </a:cubicBezTo>
                <a:cubicBezTo>
                  <a:pt x="95" y="4"/>
                  <a:pt x="94" y="3"/>
                  <a:pt x="94" y="3"/>
                </a:cubicBezTo>
                <a:cubicBezTo>
                  <a:pt x="94" y="3"/>
                  <a:pt x="93" y="3"/>
                  <a:pt x="93" y="3"/>
                </a:cubicBezTo>
                <a:cubicBezTo>
                  <a:pt x="93" y="4"/>
                  <a:pt x="92" y="4"/>
                  <a:pt x="92" y="4"/>
                </a:cubicBezTo>
                <a:cubicBezTo>
                  <a:pt x="92" y="5"/>
                  <a:pt x="91" y="6"/>
                  <a:pt x="90" y="8"/>
                </a:cubicBezTo>
                <a:cubicBezTo>
                  <a:pt x="89" y="8"/>
                  <a:pt x="88" y="8"/>
                  <a:pt x="87" y="7"/>
                </a:cubicBezTo>
                <a:cubicBezTo>
                  <a:pt x="88" y="5"/>
                  <a:pt x="88" y="3"/>
                  <a:pt x="88" y="3"/>
                </a:cubicBezTo>
                <a:cubicBezTo>
                  <a:pt x="88" y="3"/>
                  <a:pt x="88" y="2"/>
                  <a:pt x="88" y="2"/>
                </a:cubicBezTo>
                <a:cubicBezTo>
                  <a:pt x="87" y="2"/>
                  <a:pt x="87" y="1"/>
                  <a:pt x="87" y="1"/>
                </a:cubicBezTo>
                <a:cubicBezTo>
                  <a:pt x="86" y="1"/>
                  <a:pt x="86" y="1"/>
                  <a:pt x="86" y="1"/>
                </a:cubicBezTo>
                <a:cubicBezTo>
                  <a:pt x="85" y="2"/>
                  <a:pt x="85" y="2"/>
                  <a:pt x="85" y="2"/>
                </a:cubicBezTo>
                <a:cubicBezTo>
                  <a:pt x="85" y="3"/>
                  <a:pt x="84" y="5"/>
                  <a:pt x="83" y="7"/>
                </a:cubicBezTo>
                <a:cubicBezTo>
                  <a:pt x="83" y="6"/>
                  <a:pt x="82" y="6"/>
                  <a:pt x="81" y="6"/>
                </a:cubicBezTo>
                <a:cubicBezTo>
                  <a:pt x="81" y="4"/>
                  <a:pt x="81" y="2"/>
                  <a:pt x="81" y="2"/>
                </a:cubicBezTo>
                <a:cubicBezTo>
                  <a:pt x="81" y="1"/>
                  <a:pt x="81" y="1"/>
                  <a:pt x="80" y="1"/>
                </a:cubicBezTo>
                <a:cubicBezTo>
                  <a:pt x="80" y="0"/>
                  <a:pt x="80" y="0"/>
                  <a:pt x="79" y="0"/>
                </a:cubicBezTo>
                <a:cubicBezTo>
                  <a:pt x="79" y="0"/>
                  <a:pt x="78" y="0"/>
                  <a:pt x="78" y="0"/>
                </a:cubicBezTo>
                <a:cubicBezTo>
                  <a:pt x="78" y="1"/>
                  <a:pt x="78" y="1"/>
                  <a:pt x="78" y="1"/>
                </a:cubicBezTo>
                <a:cubicBezTo>
                  <a:pt x="77" y="2"/>
                  <a:pt x="77" y="4"/>
                  <a:pt x="77" y="6"/>
                </a:cubicBezTo>
                <a:cubicBezTo>
                  <a:pt x="76" y="6"/>
                  <a:pt x="75" y="6"/>
                  <a:pt x="74" y="6"/>
                </a:cubicBezTo>
                <a:cubicBezTo>
                  <a:pt x="74" y="4"/>
                  <a:pt x="73" y="2"/>
                  <a:pt x="73" y="1"/>
                </a:cubicBezTo>
                <a:cubicBezTo>
                  <a:pt x="73" y="1"/>
                  <a:pt x="73" y="0"/>
                  <a:pt x="73" y="0"/>
                </a:cubicBezTo>
                <a:cubicBezTo>
                  <a:pt x="73" y="0"/>
                  <a:pt x="72" y="0"/>
                  <a:pt x="72" y="0"/>
                </a:cubicBezTo>
                <a:cubicBezTo>
                  <a:pt x="71" y="0"/>
                  <a:pt x="71" y="0"/>
                  <a:pt x="71" y="0"/>
                </a:cubicBezTo>
                <a:cubicBezTo>
                  <a:pt x="70" y="0"/>
                  <a:pt x="70" y="1"/>
                  <a:pt x="70" y="1"/>
                </a:cubicBezTo>
                <a:cubicBezTo>
                  <a:pt x="70" y="2"/>
                  <a:pt x="70" y="4"/>
                  <a:pt x="70" y="6"/>
                </a:cubicBezTo>
                <a:cubicBezTo>
                  <a:pt x="69" y="6"/>
                  <a:pt x="68" y="6"/>
                  <a:pt x="67" y="6"/>
                </a:cubicBezTo>
                <a:cubicBezTo>
                  <a:pt x="66" y="4"/>
                  <a:pt x="66" y="2"/>
                  <a:pt x="66" y="1"/>
                </a:cubicBezTo>
                <a:cubicBezTo>
                  <a:pt x="66" y="1"/>
                  <a:pt x="66" y="1"/>
                  <a:pt x="65" y="0"/>
                </a:cubicBezTo>
                <a:cubicBezTo>
                  <a:pt x="65" y="0"/>
                  <a:pt x="65" y="0"/>
                  <a:pt x="64" y="0"/>
                </a:cubicBezTo>
                <a:cubicBezTo>
                  <a:pt x="64" y="0"/>
                  <a:pt x="63" y="0"/>
                  <a:pt x="63" y="1"/>
                </a:cubicBezTo>
                <a:cubicBezTo>
                  <a:pt x="63" y="1"/>
                  <a:pt x="63" y="1"/>
                  <a:pt x="63" y="2"/>
                </a:cubicBezTo>
                <a:cubicBezTo>
                  <a:pt x="63" y="2"/>
                  <a:pt x="63" y="4"/>
                  <a:pt x="63" y="6"/>
                </a:cubicBezTo>
                <a:cubicBezTo>
                  <a:pt x="62" y="6"/>
                  <a:pt x="61" y="6"/>
                  <a:pt x="60" y="7"/>
                </a:cubicBezTo>
                <a:cubicBezTo>
                  <a:pt x="59" y="5"/>
                  <a:pt x="59" y="3"/>
                  <a:pt x="59" y="2"/>
                </a:cubicBezTo>
                <a:cubicBezTo>
                  <a:pt x="58" y="2"/>
                  <a:pt x="58" y="2"/>
                  <a:pt x="58" y="1"/>
                </a:cubicBezTo>
                <a:cubicBezTo>
                  <a:pt x="58" y="1"/>
                  <a:pt x="57" y="1"/>
                  <a:pt x="57" y="1"/>
                </a:cubicBezTo>
                <a:cubicBezTo>
                  <a:pt x="56" y="1"/>
                  <a:pt x="56" y="2"/>
                  <a:pt x="56" y="2"/>
                </a:cubicBezTo>
                <a:cubicBezTo>
                  <a:pt x="56" y="2"/>
                  <a:pt x="55" y="3"/>
                  <a:pt x="56" y="3"/>
                </a:cubicBezTo>
                <a:cubicBezTo>
                  <a:pt x="56" y="3"/>
                  <a:pt x="56" y="5"/>
                  <a:pt x="56" y="7"/>
                </a:cubicBezTo>
                <a:cubicBezTo>
                  <a:pt x="55" y="8"/>
                  <a:pt x="54" y="8"/>
                  <a:pt x="53" y="8"/>
                </a:cubicBezTo>
                <a:cubicBezTo>
                  <a:pt x="52" y="6"/>
                  <a:pt x="52" y="5"/>
                  <a:pt x="51" y="4"/>
                </a:cubicBezTo>
                <a:cubicBezTo>
                  <a:pt x="51" y="4"/>
                  <a:pt x="51" y="4"/>
                  <a:pt x="51" y="3"/>
                </a:cubicBezTo>
                <a:cubicBezTo>
                  <a:pt x="50" y="3"/>
                  <a:pt x="50" y="3"/>
                  <a:pt x="50" y="3"/>
                </a:cubicBezTo>
                <a:cubicBezTo>
                  <a:pt x="49" y="3"/>
                  <a:pt x="49" y="4"/>
                  <a:pt x="49" y="4"/>
                </a:cubicBezTo>
                <a:cubicBezTo>
                  <a:pt x="49" y="4"/>
                  <a:pt x="48" y="5"/>
                  <a:pt x="49" y="5"/>
                </a:cubicBezTo>
                <a:cubicBezTo>
                  <a:pt x="49" y="5"/>
                  <a:pt x="49" y="8"/>
                  <a:pt x="49" y="9"/>
                </a:cubicBezTo>
                <a:cubicBezTo>
                  <a:pt x="49" y="10"/>
                  <a:pt x="48" y="10"/>
                  <a:pt x="47" y="11"/>
                </a:cubicBezTo>
                <a:cubicBezTo>
                  <a:pt x="46" y="9"/>
                  <a:pt x="45" y="7"/>
                  <a:pt x="45" y="7"/>
                </a:cubicBezTo>
                <a:cubicBezTo>
                  <a:pt x="44" y="6"/>
                  <a:pt x="44" y="6"/>
                  <a:pt x="44" y="6"/>
                </a:cubicBezTo>
                <a:cubicBezTo>
                  <a:pt x="43" y="6"/>
                  <a:pt x="43" y="6"/>
                  <a:pt x="43" y="6"/>
                </a:cubicBezTo>
                <a:cubicBezTo>
                  <a:pt x="42" y="6"/>
                  <a:pt x="42" y="6"/>
                  <a:pt x="42" y="7"/>
                </a:cubicBezTo>
                <a:cubicBezTo>
                  <a:pt x="42" y="7"/>
                  <a:pt x="42" y="8"/>
                  <a:pt x="42" y="8"/>
                </a:cubicBezTo>
                <a:cubicBezTo>
                  <a:pt x="42" y="8"/>
                  <a:pt x="42" y="10"/>
                  <a:pt x="43" y="12"/>
                </a:cubicBezTo>
                <a:cubicBezTo>
                  <a:pt x="42" y="13"/>
                  <a:pt x="41" y="13"/>
                  <a:pt x="40" y="13"/>
                </a:cubicBezTo>
                <a:cubicBezTo>
                  <a:pt x="39" y="12"/>
                  <a:pt x="38" y="10"/>
                  <a:pt x="38" y="10"/>
                </a:cubicBezTo>
                <a:cubicBezTo>
                  <a:pt x="38" y="9"/>
                  <a:pt x="37" y="9"/>
                  <a:pt x="37" y="9"/>
                </a:cubicBezTo>
                <a:cubicBezTo>
                  <a:pt x="37" y="9"/>
                  <a:pt x="36" y="9"/>
                  <a:pt x="36" y="9"/>
                </a:cubicBezTo>
                <a:cubicBezTo>
                  <a:pt x="35" y="10"/>
                  <a:pt x="35" y="10"/>
                  <a:pt x="35" y="10"/>
                </a:cubicBezTo>
                <a:cubicBezTo>
                  <a:pt x="35" y="11"/>
                  <a:pt x="35" y="11"/>
                  <a:pt x="35" y="11"/>
                </a:cubicBezTo>
                <a:cubicBezTo>
                  <a:pt x="35" y="12"/>
                  <a:pt x="36" y="14"/>
                  <a:pt x="37" y="15"/>
                </a:cubicBezTo>
                <a:cubicBezTo>
                  <a:pt x="36" y="16"/>
                  <a:pt x="35" y="16"/>
                  <a:pt x="35" y="17"/>
                </a:cubicBezTo>
                <a:cubicBezTo>
                  <a:pt x="33" y="16"/>
                  <a:pt x="32" y="14"/>
                  <a:pt x="32" y="14"/>
                </a:cubicBezTo>
                <a:cubicBezTo>
                  <a:pt x="31" y="13"/>
                  <a:pt x="31" y="13"/>
                  <a:pt x="31" y="13"/>
                </a:cubicBezTo>
                <a:cubicBezTo>
                  <a:pt x="30" y="13"/>
                  <a:pt x="30" y="13"/>
                  <a:pt x="30" y="13"/>
                </a:cubicBezTo>
                <a:cubicBezTo>
                  <a:pt x="29" y="14"/>
                  <a:pt x="29" y="14"/>
                  <a:pt x="29" y="14"/>
                </a:cubicBezTo>
                <a:cubicBezTo>
                  <a:pt x="29" y="15"/>
                  <a:pt x="29" y="15"/>
                  <a:pt x="29" y="16"/>
                </a:cubicBezTo>
                <a:cubicBezTo>
                  <a:pt x="29" y="16"/>
                  <a:pt x="30" y="18"/>
                  <a:pt x="31" y="19"/>
                </a:cubicBezTo>
                <a:cubicBezTo>
                  <a:pt x="31" y="20"/>
                  <a:pt x="30" y="21"/>
                  <a:pt x="29" y="21"/>
                </a:cubicBezTo>
                <a:cubicBezTo>
                  <a:pt x="28" y="20"/>
                  <a:pt x="26" y="19"/>
                  <a:pt x="26" y="18"/>
                </a:cubicBezTo>
                <a:cubicBezTo>
                  <a:pt x="25" y="18"/>
                  <a:pt x="25" y="18"/>
                  <a:pt x="25" y="18"/>
                </a:cubicBezTo>
                <a:cubicBezTo>
                  <a:pt x="24" y="18"/>
                  <a:pt x="24" y="18"/>
                  <a:pt x="24" y="18"/>
                </a:cubicBezTo>
                <a:cubicBezTo>
                  <a:pt x="23" y="19"/>
                  <a:pt x="23" y="19"/>
                  <a:pt x="23" y="19"/>
                </a:cubicBezTo>
                <a:cubicBezTo>
                  <a:pt x="23" y="20"/>
                  <a:pt x="23" y="20"/>
                  <a:pt x="23" y="20"/>
                </a:cubicBezTo>
                <a:cubicBezTo>
                  <a:pt x="24" y="21"/>
                  <a:pt x="25" y="22"/>
                  <a:pt x="26" y="24"/>
                </a:cubicBezTo>
                <a:cubicBezTo>
                  <a:pt x="25" y="25"/>
                  <a:pt x="25" y="25"/>
                  <a:pt x="24" y="26"/>
                </a:cubicBezTo>
                <a:cubicBezTo>
                  <a:pt x="22" y="25"/>
                  <a:pt x="21" y="24"/>
                  <a:pt x="20" y="23"/>
                </a:cubicBezTo>
                <a:cubicBezTo>
                  <a:pt x="20" y="23"/>
                  <a:pt x="20" y="23"/>
                  <a:pt x="19" y="23"/>
                </a:cubicBezTo>
                <a:cubicBezTo>
                  <a:pt x="19" y="23"/>
                  <a:pt x="19" y="23"/>
                  <a:pt x="18" y="24"/>
                </a:cubicBezTo>
                <a:cubicBezTo>
                  <a:pt x="18" y="24"/>
                  <a:pt x="18" y="24"/>
                  <a:pt x="18" y="25"/>
                </a:cubicBezTo>
                <a:cubicBezTo>
                  <a:pt x="18" y="25"/>
                  <a:pt x="18" y="25"/>
                  <a:pt x="18" y="26"/>
                </a:cubicBezTo>
                <a:cubicBezTo>
                  <a:pt x="19" y="26"/>
                  <a:pt x="20" y="28"/>
                  <a:pt x="21" y="29"/>
                </a:cubicBezTo>
                <a:cubicBezTo>
                  <a:pt x="21" y="30"/>
                  <a:pt x="20" y="31"/>
                  <a:pt x="19" y="31"/>
                </a:cubicBezTo>
                <a:cubicBezTo>
                  <a:pt x="18" y="30"/>
                  <a:pt x="16" y="29"/>
                  <a:pt x="16" y="29"/>
                </a:cubicBezTo>
                <a:cubicBezTo>
                  <a:pt x="15" y="29"/>
                  <a:pt x="15" y="29"/>
                  <a:pt x="15" y="29"/>
                </a:cubicBezTo>
                <a:cubicBezTo>
                  <a:pt x="14" y="29"/>
                  <a:pt x="14" y="29"/>
                  <a:pt x="14" y="29"/>
                </a:cubicBezTo>
                <a:cubicBezTo>
                  <a:pt x="13" y="30"/>
                  <a:pt x="13" y="30"/>
                  <a:pt x="13" y="31"/>
                </a:cubicBezTo>
                <a:cubicBezTo>
                  <a:pt x="13" y="31"/>
                  <a:pt x="14" y="31"/>
                  <a:pt x="14" y="32"/>
                </a:cubicBezTo>
                <a:cubicBezTo>
                  <a:pt x="14" y="32"/>
                  <a:pt x="16" y="33"/>
                  <a:pt x="17" y="34"/>
                </a:cubicBezTo>
                <a:cubicBezTo>
                  <a:pt x="17" y="35"/>
                  <a:pt x="16" y="36"/>
                  <a:pt x="16" y="37"/>
                </a:cubicBezTo>
                <a:cubicBezTo>
                  <a:pt x="14" y="36"/>
                  <a:pt x="12" y="35"/>
                  <a:pt x="11" y="35"/>
                </a:cubicBezTo>
                <a:cubicBezTo>
                  <a:pt x="11" y="35"/>
                  <a:pt x="11" y="35"/>
                  <a:pt x="10" y="35"/>
                </a:cubicBezTo>
                <a:cubicBezTo>
                  <a:pt x="10" y="35"/>
                  <a:pt x="10" y="35"/>
                  <a:pt x="10" y="36"/>
                </a:cubicBezTo>
                <a:cubicBezTo>
                  <a:pt x="9" y="36"/>
                  <a:pt x="9" y="36"/>
                  <a:pt x="9" y="37"/>
                </a:cubicBezTo>
                <a:cubicBezTo>
                  <a:pt x="9" y="37"/>
                  <a:pt x="10" y="38"/>
                  <a:pt x="10" y="38"/>
                </a:cubicBezTo>
                <a:cubicBezTo>
                  <a:pt x="10" y="38"/>
                  <a:pt x="12" y="39"/>
                  <a:pt x="14" y="40"/>
                </a:cubicBezTo>
                <a:cubicBezTo>
                  <a:pt x="13" y="41"/>
                  <a:pt x="13" y="42"/>
                  <a:pt x="12" y="43"/>
                </a:cubicBezTo>
                <a:cubicBezTo>
                  <a:pt x="10" y="42"/>
                  <a:pt x="8" y="42"/>
                  <a:pt x="8" y="42"/>
                </a:cubicBezTo>
                <a:cubicBezTo>
                  <a:pt x="8" y="41"/>
                  <a:pt x="7" y="41"/>
                  <a:pt x="7" y="42"/>
                </a:cubicBezTo>
                <a:cubicBezTo>
                  <a:pt x="7" y="42"/>
                  <a:pt x="6" y="42"/>
                  <a:pt x="6" y="43"/>
                </a:cubicBezTo>
                <a:cubicBezTo>
                  <a:pt x="6" y="43"/>
                  <a:pt x="6" y="43"/>
                  <a:pt x="6" y="44"/>
                </a:cubicBezTo>
                <a:cubicBezTo>
                  <a:pt x="6" y="44"/>
                  <a:pt x="6" y="44"/>
                  <a:pt x="7" y="44"/>
                </a:cubicBezTo>
                <a:cubicBezTo>
                  <a:pt x="7" y="45"/>
                  <a:pt x="9" y="46"/>
                  <a:pt x="11" y="47"/>
                </a:cubicBezTo>
                <a:cubicBezTo>
                  <a:pt x="10" y="48"/>
                  <a:pt x="10" y="48"/>
                  <a:pt x="10" y="49"/>
                </a:cubicBezTo>
                <a:cubicBezTo>
                  <a:pt x="8" y="49"/>
                  <a:pt x="6" y="49"/>
                  <a:pt x="5" y="48"/>
                </a:cubicBezTo>
                <a:cubicBezTo>
                  <a:pt x="5" y="48"/>
                  <a:pt x="4" y="48"/>
                  <a:pt x="4" y="49"/>
                </a:cubicBezTo>
                <a:cubicBezTo>
                  <a:pt x="4" y="49"/>
                  <a:pt x="4" y="49"/>
                  <a:pt x="3" y="50"/>
                </a:cubicBezTo>
                <a:cubicBezTo>
                  <a:pt x="3" y="50"/>
                  <a:pt x="3" y="50"/>
                  <a:pt x="3" y="51"/>
                </a:cubicBezTo>
                <a:cubicBezTo>
                  <a:pt x="4" y="51"/>
                  <a:pt x="4" y="51"/>
                  <a:pt x="4" y="51"/>
                </a:cubicBezTo>
                <a:cubicBezTo>
                  <a:pt x="5" y="52"/>
                  <a:pt x="7" y="52"/>
                  <a:pt x="8" y="53"/>
                </a:cubicBezTo>
                <a:cubicBezTo>
                  <a:pt x="8" y="54"/>
                  <a:pt x="8" y="55"/>
                  <a:pt x="8" y="56"/>
                </a:cubicBezTo>
                <a:cubicBezTo>
                  <a:pt x="6" y="56"/>
                  <a:pt x="4" y="56"/>
                  <a:pt x="3" y="56"/>
                </a:cubicBezTo>
                <a:cubicBezTo>
                  <a:pt x="3" y="55"/>
                  <a:pt x="2" y="56"/>
                  <a:pt x="2" y="56"/>
                </a:cubicBezTo>
                <a:cubicBezTo>
                  <a:pt x="2" y="56"/>
                  <a:pt x="2" y="56"/>
                  <a:pt x="2" y="57"/>
                </a:cubicBezTo>
                <a:cubicBezTo>
                  <a:pt x="1" y="57"/>
                  <a:pt x="2" y="58"/>
                  <a:pt x="2" y="58"/>
                </a:cubicBezTo>
                <a:cubicBezTo>
                  <a:pt x="2" y="58"/>
                  <a:pt x="2" y="58"/>
                  <a:pt x="2" y="59"/>
                </a:cubicBezTo>
                <a:cubicBezTo>
                  <a:pt x="3" y="59"/>
                  <a:pt x="5" y="59"/>
                  <a:pt x="7" y="60"/>
                </a:cubicBezTo>
                <a:cubicBezTo>
                  <a:pt x="7" y="61"/>
                  <a:pt x="6" y="62"/>
                  <a:pt x="6" y="63"/>
                </a:cubicBezTo>
                <a:cubicBezTo>
                  <a:pt x="4" y="63"/>
                  <a:pt x="2" y="63"/>
                  <a:pt x="2" y="63"/>
                </a:cubicBezTo>
                <a:cubicBezTo>
                  <a:pt x="1" y="63"/>
                  <a:pt x="1" y="63"/>
                  <a:pt x="1" y="63"/>
                </a:cubicBezTo>
                <a:cubicBezTo>
                  <a:pt x="1" y="63"/>
                  <a:pt x="0" y="64"/>
                  <a:pt x="0" y="64"/>
                </a:cubicBezTo>
                <a:cubicBezTo>
                  <a:pt x="0" y="65"/>
                  <a:pt x="0" y="65"/>
                  <a:pt x="1" y="65"/>
                </a:cubicBezTo>
                <a:cubicBezTo>
                  <a:pt x="1" y="66"/>
                  <a:pt x="1" y="66"/>
                  <a:pt x="2" y="66"/>
                </a:cubicBezTo>
                <a:cubicBezTo>
                  <a:pt x="2" y="66"/>
                  <a:pt x="4" y="66"/>
                  <a:pt x="6" y="67"/>
                </a:cubicBezTo>
                <a:cubicBezTo>
                  <a:pt x="6" y="68"/>
                  <a:pt x="6" y="69"/>
                  <a:pt x="6" y="70"/>
                </a:cubicBezTo>
                <a:cubicBezTo>
                  <a:pt x="4" y="70"/>
                  <a:pt x="2" y="70"/>
                  <a:pt x="1" y="70"/>
                </a:cubicBezTo>
                <a:cubicBezTo>
                  <a:pt x="1" y="70"/>
                  <a:pt x="1" y="70"/>
                  <a:pt x="0" y="71"/>
                </a:cubicBezTo>
                <a:cubicBezTo>
                  <a:pt x="0" y="71"/>
                  <a:pt x="0" y="71"/>
                  <a:pt x="0" y="72"/>
                </a:cubicBezTo>
                <a:cubicBezTo>
                  <a:pt x="0" y="72"/>
                  <a:pt x="0" y="72"/>
                  <a:pt x="0" y="73"/>
                </a:cubicBezTo>
                <a:cubicBezTo>
                  <a:pt x="1" y="73"/>
                  <a:pt x="1" y="73"/>
                  <a:pt x="1" y="73"/>
                </a:cubicBezTo>
                <a:cubicBezTo>
                  <a:pt x="2" y="73"/>
                  <a:pt x="4" y="74"/>
                  <a:pt x="6" y="74"/>
                </a:cubicBezTo>
                <a:cubicBezTo>
                  <a:pt x="6" y="75"/>
                  <a:pt x="6" y="76"/>
                  <a:pt x="6" y="77"/>
                </a:cubicBezTo>
                <a:cubicBezTo>
                  <a:pt x="4" y="77"/>
                  <a:pt x="2" y="78"/>
                  <a:pt x="2" y="78"/>
                </a:cubicBezTo>
                <a:cubicBezTo>
                  <a:pt x="1" y="78"/>
                  <a:pt x="1" y="78"/>
                  <a:pt x="1" y="78"/>
                </a:cubicBezTo>
                <a:cubicBezTo>
                  <a:pt x="0" y="79"/>
                  <a:pt x="0" y="79"/>
                  <a:pt x="0" y="79"/>
                </a:cubicBezTo>
                <a:cubicBezTo>
                  <a:pt x="0" y="80"/>
                  <a:pt x="1" y="80"/>
                  <a:pt x="1" y="80"/>
                </a:cubicBezTo>
                <a:cubicBezTo>
                  <a:pt x="1" y="80"/>
                  <a:pt x="1" y="81"/>
                  <a:pt x="2" y="81"/>
                </a:cubicBezTo>
                <a:cubicBezTo>
                  <a:pt x="2" y="81"/>
                  <a:pt x="4" y="81"/>
                  <a:pt x="6" y="81"/>
                </a:cubicBezTo>
                <a:cubicBezTo>
                  <a:pt x="6" y="82"/>
                  <a:pt x="7" y="83"/>
                  <a:pt x="7" y="84"/>
                </a:cubicBezTo>
                <a:cubicBezTo>
                  <a:pt x="5" y="84"/>
                  <a:pt x="3" y="85"/>
                  <a:pt x="2" y="85"/>
                </a:cubicBezTo>
                <a:cubicBezTo>
                  <a:pt x="2" y="85"/>
                  <a:pt x="2" y="85"/>
                  <a:pt x="2" y="86"/>
                </a:cubicBezTo>
                <a:cubicBezTo>
                  <a:pt x="2" y="86"/>
                  <a:pt x="1" y="86"/>
                  <a:pt x="2" y="87"/>
                </a:cubicBezTo>
                <a:cubicBezTo>
                  <a:pt x="2" y="87"/>
                  <a:pt x="2" y="87"/>
                  <a:pt x="2" y="88"/>
                </a:cubicBezTo>
                <a:cubicBezTo>
                  <a:pt x="2" y="88"/>
                  <a:pt x="3" y="88"/>
                  <a:pt x="3" y="88"/>
                </a:cubicBezTo>
                <a:cubicBezTo>
                  <a:pt x="4" y="88"/>
                  <a:pt x="6" y="88"/>
                  <a:pt x="8" y="87"/>
                </a:cubicBezTo>
                <a:cubicBezTo>
                  <a:pt x="8" y="88"/>
                  <a:pt x="8" y="89"/>
                  <a:pt x="8" y="90"/>
                </a:cubicBezTo>
                <a:cubicBezTo>
                  <a:pt x="7" y="91"/>
                  <a:pt x="5" y="92"/>
                  <a:pt x="4" y="92"/>
                </a:cubicBezTo>
                <a:cubicBezTo>
                  <a:pt x="4" y="92"/>
                  <a:pt x="4" y="92"/>
                  <a:pt x="3" y="93"/>
                </a:cubicBezTo>
                <a:cubicBezTo>
                  <a:pt x="3" y="93"/>
                  <a:pt x="3" y="94"/>
                  <a:pt x="3" y="94"/>
                </a:cubicBezTo>
                <a:cubicBezTo>
                  <a:pt x="4" y="94"/>
                  <a:pt x="4" y="95"/>
                  <a:pt x="4" y="95"/>
                </a:cubicBezTo>
                <a:cubicBezTo>
                  <a:pt x="4" y="95"/>
                  <a:pt x="5" y="95"/>
                  <a:pt x="5" y="95"/>
                </a:cubicBezTo>
                <a:cubicBezTo>
                  <a:pt x="6" y="95"/>
                  <a:pt x="8" y="94"/>
                  <a:pt x="10" y="94"/>
                </a:cubicBezTo>
                <a:cubicBezTo>
                  <a:pt x="10" y="95"/>
                  <a:pt x="10" y="96"/>
                  <a:pt x="11" y="97"/>
                </a:cubicBezTo>
                <a:cubicBezTo>
                  <a:pt x="9" y="98"/>
                  <a:pt x="7" y="99"/>
                  <a:pt x="7" y="99"/>
                </a:cubicBezTo>
                <a:cubicBezTo>
                  <a:pt x="6" y="99"/>
                  <a:pt x="6" y="100"/>
                  <a:pt x="6" y="100"/>
                </a:cubicBezTo>
                <a:cubicBezTo>
                  <a:pt x="6" y="100"/>
                  <a:pt x="6" y="101"/>
                  <a:pt x="6" y="101"/>
                </a:cubicBezTo>
                <a:cubicBezTo>
                  <a:pt x="6" y="101"/>
                  <a:pt x="7" y="102"/>
                  <a:pt x="7" y="102"/>
                </a:cubicBezTo>
                <a:cubicBezTo>
                  <a:pt x="7" y="102"/>
                  <a:pt x="8" y="102"/>
                  <a:pt x="8" y="102"/>
                </a:cubicBezTo>
                <a:cubicBezTo>
                  <a:pt x="8" y="102"/>
                  <a:pt x="10" y="101"/>
                  <a:pt x="12" y="100"/>
                </a:cubicBezTo>
                <a:cubicBezTo>
                  <a:pt x="13" y="101"/>
                  <a:pt x="13" y="102"/>
                  <a:pt x="14" y="103"/>
                </a:cubicBezTo>
                <a:cubicBezTo>
                  <a:pt x="12" y="104"/>
                  <a:pt x="10" y="105"/>
                  <a:pt x="10" y="106"/>
                </a:cubicBezTo>
                <a:cubicBezTo>
                  <a:pt x="10" y="106"/>
                  <a:pt x="9" y="106"/>
                  <a:pt x="9" y="107"/>
                </a:cubicBezTo>
                <a:cubicBezTo>
                  <a:pt x="9" y="107"/>
                  <a:pt x="9" y="107"/>
                  <a:pt x="10" y="108"/>
                </a:cubicBezTo>
                <a:cubicBezTo>
                  <a:pt x="10" y="108"/>
                  <a:pt x="10" y="108"/>
                  <a:pt x="10" y="108"/>
                </a:cubicBezTo>
                <a:cubicBezTo>
                  <a:pt x="11" y="108"/>
                  <a:pt x="11" y="108"/>
                  <a:pt x="11" y="108"/>
                </a:cubicBezTo>
                <a:cubicBezTo>
                  <a:pt x="12" y="108"/>
                  <a:pt x="14" y="107"/>
                  <a:pt x="16" y="107"/>
                </a:cubicBezTo>
                <a:cubicBezTo>
                  <a:pt x="16" y="107"/>
                  <a:pt x="17" y="108"/>
                  <a:pt x="17" y="109"/>
                </a:cubicBezTo>
                <a:cubicBezTo>
                  <a:pt x="16" y="110"/>
                  <a:pt x="14" y="112"/>
                  <a:pt x="14" y="112"/>
                </a:cubicBezTo>
                <a:cubicBezTo>
                  <a:pt x="14" y="112"/>
                  <a:pt x="13" y="113"/>
                  <a:pt x="13" y="113"/>
                </a:cubicBezTo>
                <a:cubicBezTo>
                  <a:pt x="13" y="113"/>
                  <a:pt x="13" y="114"/>
                  <a:pt x="14" y="114"/>
                </a:cubicBezTo>
                <a:cubicBezTo>
                  <a:pt x="14" y="114"/>
                  <a:pt x="14" y="115"/>
                  <a:pt x="15" y="115"/>
                </a:cubicBezTo>
                <a:cubicBezTo>
                  <a:pt x="15" y="115"/>
                  <a:pt x="15" y="115"/>
                  <a:pt x="16" y="114"/>
                </a:cubicBezTo>
                <a:cubicBezTo>
                  <a:pt x="16" y="114"/>
                  <a:pt x="18" y="113"/>
                  <a:pt x="19" y="112"/>
                </a:cubicBezTo>
                <a:cubicBezTo>
                  <a:pt x="20" y="113"/>
                  <a:pt x="21" y="114"/>
                  <a:pt x="21" y="115"/>
                </a:cubicBezTo>
                <a:cubicBezTo>
                  <a:pt x="20" y="116"/>
                  <a:pt x="19" y="118"/>
                  <a:pt x="18" y="118"/>
                </a:cubicBezTo>
                <a:cubicBezTo>
                  <a:pt x="18" y="118"/>
                  <a:pt x="18" y="118"/>
                  <a:pt x="18" y="119"/>
                </a:cubicBezTo>
                <a:cubicBezTo>
                  <a:pt x="18" y="119"/>
                  <a:pt x="18" y="120"/>
                  <a:pt x="18" y="120"/>
                </a:cubicBezTo>
                <a:cubicBezTo>
                  <a:pt x="19" y="120"/>
                  <a:pt x="19" y="120"/>
                  <a:pt x="19" y="120"/>
                </a:cubicBezTo>
                <a:cubicBezTo>
                  <a:pt x="20" y="120"/>
                  <a:pt x="20" y="120"/>
                  <a:pt x="20" y="120"/>
                </a:cubicBezTo>
                <a:cubicBezTo>
                  <a:pt x="21" y="120"/>
                  <a:pt x="22" y="119"/>
                  <a:pt x="24" y="117"/>
                </a:cubicBezTo>
                <a:cubicBezTo>
                  <a:pt x="25" y="118"/>
                  <a:pt x="25" y="119"/>
                  <a:pt x="26" y="120"/>
                </a:cubicBezTo>
                <a:cubicBezTo>
                  <a:pt x="25" y="121"/>
                  <a:pt x="24" y="123"/>
                  <a:pt x="23" y="123"/>
                </a:cubicBezTo>
                <a:cubicBezTo>
                  <a:pt x="23" y="123"/>
                  <a:pt x="23" y="124"/>
                  <a:pt x="23" y="124"/>
                </a:cubicBezTo>
                <a:cubicBezTo>
                  <a:pt x="23" y="125"/>
                  <a:pt x="23" y="125"/>
                  <a:pt x="24" y="125"/>
                </a:cubicBezTo>
                <a:cubicBezTo>
                  <a:pt x="24" y="125"/>
                  <a:pt x="24" y="126"/>
                  <a:pt x="25" y="126"/>
                </a:cubicBezTo>
                <a:cubicBezTo>
                  <a:pt x="25" y="126"/>
                  <a:pt x="25" y="126"/>
                  <a:pt x="26" y="125"/>
                </a:cubicBezTo>
                <a:cubicBezTo>
                  <a:pt x="26" y="125"/>
                  <a:pt x="28" y="123"/>
                  <a:pt x="29" y="122"/>
                </a:cubicBezTo>
                <a:cubicBezTo>
                  <a:pt x="30" y="123"/>
                  <a:pt x="31" y="123"/>
                  <a:pt x="31" y="124"/>
                </a:cubicBezTo>
                <a:cubicBezTo>
                  <a:pt x="30" y="126"/>
                  <a:pt x="29" y="128"/>
                  <a:pt x="29" y="128"/>
                </a:cubicBezTo>
                <a:cubicBezTo>
                  <a:pt x="29" y="128"/>
                  <a:pt x="29" y="129"/>
                  <a:pt x="29" y="129"/>
                </a:cubicBezTo>
                <a:cubicBezTo>
                  <a:pt x="29" y="129"/>
                  <a:pt x="29" y="130"/>
                  <a:pt x="30" y="130"/>
                </a:cubicBezTo>
                <a:cubicBezTo>
                  <a:pt x="30" y="130"/>
                  <a:pt x="30" y="130"/>
                  <a:pt x="31" y="130"/>
                </a:cubicBezTo>
                <a:cubicBezTo>
                  <a:pt x="31" y="130"/>
                  <a:pt x="31" y="130"/>
                  <a:pt x="32" y="130"/>
                </a:cubicBezTo>
                <a:cubicBezTo>
                  <a:pt x="32" y="129"/>
                  <a:pt x="33" y="128"/>
                  <a:pt x="35" y="126"/>
                </a:cubicBezTo>
                <a:cubicBezTo>
                  <a:pt x="35" y="127"/>
                  <a:pt x="36" y="127"/>
                  <a:pt x="37" y="128"/>
                </a:cubicBezTo>
                <a:cubicBezTo>
                  <a:pt x="36" y="130"/>
                  <a:pt x="35" y="132"/>
                  <a:pt x="35" y="132"/>
                </a:cubicBezTo>
                <a:cubicBezTo>
                  <a:pt x="35" y="132"/>
                  <a:pt x="35" y="133"/>
                  <a:pt x="35" y="133"/>
                </a:cubicBezTo>
                <a:cubicBezTo>
                  <a:pt x="35" y="134"/>
                  <a:pt x="35" y="134"/>
                  <a:pt x="36" y="134"/>
                </a:cubicBezTo>
                <a:cubicBezTo>
                  <a:pt x="36" y="134"/>
                  <a:pt x="37" y="134"/>
                  <a:pt x="37" y="134"/>
                </a:cubicBezTo>
                <a:cubicBezTo>
                  <a:pt x="37" y="134"/>
                  <a:pt x="38" y="134"/>
                  <a:pt x="38" y="134"/>
                </a:cubicBezTo>
                <a:cubicBezTo>
                  <a:pt x="38" y="133"/>
                  <a:pt x="39" y="132"/>
                  <a:pt x="40" y="130"/>
                </a:cubicBezTo>
                <a:cubicBezTo>
                  <a:pt x="41" y="130"/>
                  <a:pt x="42" y="131"/>
                  <a:pt x="43" y="131"/>
                </a:cubicBezTo>
                <a:cubicBezTo>
                  <a:pt x="42" y="133"/>
                  <a:pt x="42" y="135"/>
                  <a:pt x="42" y="136"/>
                </a:cubicBezTo>
                <a:cubicBezTo>
                  <a:pt x="42" y="136"/>
                  <a:pt x="42" y="136"/>
                  <a:pt x="42" y="137"/>
                </a:cubicBezTo>
                <a:cubicBezTo>
                  <a:pt x="42" y="137"/>
                  <a:pt x="42" y="137"/>
                  <a:pt x="43" y="137"/>
                </a:cubicBezTo>
                <a:cubicBezTo>
                  <a:pt x="43" y="138"/>
                  <a:pt x="43" y="138"/>
                  <a:pt x="44" y="138"/>
                </a:cubicBezTo>
                <a:cubicBezTo>
                  <a:pt x="44" y="137"/>
                  <a:pt x="44" y="137"/>
                  <a:pt x="45" y="137"/>
                </a:cubicBezTo>
                <a:cubicBezTo>
                  <a:pt x="45" y="136"/>
                  <a:pt x="46" y="135"/>
                  <a:pt x="47" y="133"/>
                </a:cubicBezTo>
                <a:cubicBezTo>
                  <a:pt x="48" y="133"/>
                  <a:pt x="49" y="134"/>
                  <a:pt x="49" y="134"/>
                </a:cubicBezTo>
                <a:cubicBezTo>
                  <a:pt x="49" y="136"/>
                  <a:pt x="49" y="138"/>
                  <a:pt x="49" y="138"/>
                </a:cubicBezTo>
                <a:cubicBezTo>
                  <a:pt x="48" y="139"/>
                  <a:pt x="49" y="139"/>
                  <a:pt x="49" y="139"/>
                </a:cubicBezTo>
                <a:cubicBezTo>
                  <a:pt x="49" y="140"/>
                  <a:pt x="49" y="140"/>
                  <a:pt x="50" y="140"/>
                </a:cubicBezTo>
                <a:cubicBezTo>
                  <a:pt x="50" y="140"/>
                  <a:pt x="50" y="140"/>
                  <a:pt x="51" y="140"/>
                </a:cubicBezTo>
                <a:cubicBezTo>
                  <a:pt x="51" y="140"/>
                  <a:pt x="51" y="140"/>
                  <a:pt x="51" y="139"/>
                </a:cubicBezTo>
                <a:cubicBezTo>
                  <a:pt x="52" y="139"/>
                  <a:pt x="52" y="137"/>
                  <a:pt x="53" y="135"/>
                </a:cubicBezTo>
                <a:cubicBezTo>
                  <a:pt x="54" y="136"/>
                  <a:pt x="55" y="136"/>
                  <a:pt x="56" y="136"/>
                </a:cubicBezTo>
                <a:cubicBezTo>
                  <a:pt x="56" y="138"/>
                  <a:pt x="56" y="140"/>
                  <a:pt x="56" y="140"/>
                </a:cubicBezTo>
                <a:cubicBezTo>
                  <a:pt x="55" y="141"/>
                  <a:pt x="56" y="141"/>
                  <a:pt x="56" y="142"/>
                </a:cubicBezTo>
                <a:cubicBezTo>
                  <a:pt x="56" y="142"/>
                  <a:pt x="56" y="142"/>
                  <a:pt x="57" y="142"/>
                </a:cubicBezTo>
                <a:cubicBezTo>
                  <a:pt x="57" y="142"/>
                  <a:pt x="58" y="142"/>
                  <a:pt x="58" y="142"/>
                </a:cubicBezTo>
                <a:cubicBezTo>
                  <a:pt x="58" y="142"/>
                  <a:pt x="58" y="141"/>
                  <a:pt x="59" y="141"/>
                </a:cubicBezTo>
                <a:cubicBezTo>
                  <a:pt x="59" y="141"/>
                  <a:pt x="59" y="139"/>
                  <a:pt x="60" y="137"/>
                </a:cubicBezTo>
                <a:cubicBezTo>
                  <a:pt x="61" y="137"/>
                  <a:pt x="62" y="137"/>
                  <a:pt x="63" y="137"/>
                </a:cubicBezTo>
                <a:cubicBezTo>
                  <a:pt x="63" y="139"/>
                  <a:pt x="63" y="141"/>
                  <a:pt x="63" y="142"/>
                </a:cubicBezTo>
                <a:cubicBezTo>
                  <a:pt x="63" y="142"/>
                  <a:pt x="63" y="143"/>
                  <a:pt x="63" y="143"/>
                </a:cubicBezTo>
                <a:cubicBezTo>
                  <a:pt x="63" y="143"/>
                  <a:pt x="64" y="143"/>
                  <a:pt x="64" y="143"/>
                </a:cubicBezTo>
                <a:cubicBezTo>
                  <a:pt x="65" y="143"/>
                  <a:pt x="65" y="143"/>
                  <a:pt x="65" y="143"/>
                </a:cubicBezTo>
                <a:cubicBezTo>
                  <a:pt x="66" y="143"/>
                  <a:pt x="66" y="142"/>
                  <a:pt x="66" y="142"/>
                </a:cubicBezTo>
                <a:cubicBezTo>
                  <a:pt x="66" y="142"/>
                  <a:pt x="66" y="140"/>
                  <a:pt x="67" y="138"/>
                </a:cubicBezTo>
                <a:cubicBezTo>
                  <a:pt x="68" y="138"/>
                  <a:pt x="69" y="138"/>
                  <a:pt x="70" y="138"/>
                </a:cubicBezTo>
                <a:cubicBezTo>
                  <a:pt x="70" y="140"/>
                  <a:pt x="70" y="142"/>
                  <a:pt x="70" y="142"/>
                </a:cubicBezTo>
                <a:cubicBezTo>
                  <a:pt x="70" y="143"/>
                  <a:pt x="70" y="143"/>
                  <a:pt x="71" y="143"/>
                </a:cubicBezTo>
                <a:cubicBezTo>
                  <a:pt x="71" y="143"/>
                  <a:pt x="71" y="144"/>
                  <a:pt x="72" y="144"/>
                </a:cubicBezTo>
                <a:cubicBezTo>
                  <a:pt x="72" y="144"/>
                  <a:pt x="73" y="143"/>
                  <a:pt x="73" y="143"/>
                </a:cubicBezTo>
                <a:cubicBezTo>
                  <a:pt x="73" y="143"/>
                  <a:pt x="73" y="143"/>
                  <a:pt x="73" y="142"/>
                </a:cubicBezTo>
                <a:cubicBezTo>
                  <a:pt x="73" y="142"/>
                  <a:pt x="74" y="140"/>
                  <a:pt x="74" y="138"/>
                </a:cubicBezTo>
                <a:cubicBezTo>
                  <a:pt x="75" y="138"/>
                  <a:pt x="76" y="138"/>
                  <a:pt x="77" y="138"/>
                </a:cubicBezTo>
                <a:cubicBezTo>
                  <a:pt x="77" y="140"/>
                  <a:pt x="77" y="142"/>
                  <a:pt x="78" y="142"/>
                </a:cubicBezTo>
                <a:cubicBezTo>
                  <a:pt x="78" y="142"/>
                  <a:pt x="78" y="143"/>
                  <a:pt x="78" y="143"/>
                </a:cubicBezTo>
                <a:cubicBezTo>
                  <a:pt x="78" y="143"/>
                  <a:pt x="79" y="143"/>
                  <a:pt x="79" y="143"/>
                </a:cubicBezTo>
                <a:cubicBezTo>
                  <a:pt x="80" y="143"/>
                  <a:pt x="80" y="143"/>
                  <a:pt x="80" y="143"/>
                </a:cubicBezTo>
                <a:cubicBezTo>
                  <a:pt x="81" y="143"/>
                  <a:pt x="81" y="142"/>
                  <a:pt x="81" y="142"/>
                </a:cubicBezTo>
                <a:cubicBezTo>
                  <a:pt x="81" y="141"/>
                  <a:pt x="81" y="139"/>
                  <a:pt x="81" y="137"/>
                </a:cubicBezTo>
                <a:cubicBezTo>
                  <a:pt x="82" y="137"/>
                  <a:pt x="83" y="137"/>
                  <a:pt x="83" y="137"/>
                </a:cubicBezTo>
                <a:cubicBezTo>
                  <a:pt x="84" y="139"/>
                  <a:pt x="85" y="141"/>
                  <a:pt x="85" y="141"/>
                </a:cubicBezTo>
                <a:cubicBezTo>
                  <a:pt x="85" y="141"/>
                  <a:pt x="85" y="142"/>
                  <a:pt x="86" y="142"/>
                </a:cubicBezTo>
                <a:cubicBezTo>
                  <a:pt x="86" y="142"/>
                  <a:pt x="86" y="142"/>
                  <a:pt x="87" y="142"/>
                </a:cubicBezTo>
                <a:cubicBezTo>
                  <a:pt x="87" y="142"/>
                  <a:pt x="87" y="142"/>
                  <a:pt x="88" y="142"/>
                </a:cubicBezTo>
                <a:cubicBezTo>
                  <a:pt x="88" y="141"/>
                  <a:pt x="88" y="141"/>
                  <a:pt x="88" y="140"/>
                </a:cubicBezTo>
                <a:cubicBezTo>
                  <a:pt x="88" y="140"/>
                  <a:pt x="88" y="138"/>
                  <a:pt x="87" y="136"/>
                </a:cubicBezTo>
                <a:cubicBezTo>
                  <a:pt x="88" y="136"/>
                  <a:pt x="89" y="136"/>
                  <a:pt x="90" y="135"/>
                </a:cubicBezTo>
                <a:cubicBezTo>
                  <a:pt x="91" y="137"/>
                  <a:pt x="92" y="139"/>
                  <a:pt x="92" y="139"/>
                </a:cubicBezTo>
                <a:cubicBezTo>
                  <a:pt x="92" y="140"/>
                  <a:pt x="93" y="140"/>
                  <a:pt x="93" y="140"/>
                </a:cubicBezTo>
                <a:cubicBezTo>
                  <a:pt x="93" y="140"/>
                  <a:pt x="94" y="140"/>
                  <a:pt x="94" y="140"/>
                </a:cubicBezTo>
                <a:cubicBezTo>
                  <a:pt x="94" y="140"/>
                  <a:pt x="95" y="140"/>
                  <a:pt x="95" y="139"/>
                </a:cubicBezTo>
                <a:cubicBezTo>
                  <a:pt x="95" y="139"/>
                  <a:pt x="95" y="139"/>
                  <a:pt x="95" y="138"/>
                </a:cubicBezTo>
                <a:cubicBezTo>
                  <a:pt x="95" y="138"/>
                  <a:pt x="94" y="136"/>
                  <a:pt x="94" y="134"/>
                </a:cubicBezTo>
                <a:cubicBezTo>
                  <a:pt x="95" y="134"/>
                  <a:pt x="96" y="133"/>
                  <a:pt x="97" y="133"/>
                </a:cubicBezTo>
                <a:cubicBezTo>
                  <a:pt x="98" y="135"/>
                  <a:pt x="99" y="136"/>
                  <a:pt x="99" y="137"/>
                </a:cubicBezTo>
                <a:cubicBezTo>
                  <a:pt x="99" y="137"/>
                  <a:pt x="100" y="137"/>
                  <a:pt x="100" y="138"/>
                </a:cubicBezTo>
                <a:cubicBezTo>
                  <a:pt x="100" y="138"/>
                  <a:pt x="101" y="138"/>
                  <a:pt x="101" y="137"/>
                </a:cubicBezTo>
                <a:cubicBezTo>
                  <a:pt x="101" y="137"/>
                  <a:pt x="102" y="137"/>
                  <a:pt x="102" y="137"/>
                </a:cubicBezTo>
                <a:cubicBezTo>
                  <a:pt x="102" y="136"/>
                  <a:pt x="102" y="136"/>
                  <a:pt x="102" y="136"/>
                </a:cubicBezTo>
                <a:cubicBezTo>
                  <a:pt x="102" y="135"/>
                  <a:pt x="101" y="133"/>
                  <a:pt x="100" y="131"/>
                </a:cubicBezTo>
                <a:cubicBezTo>
                  <a:pt x="101" y="131"/>
                  <a:pt x="102" y="130"/>
                  <a:pt x="103" y="130"/>
                </a:cubicBezTo>
                <a:cubicBezTo>
                  <a:pt x="104" y="132"/>
                  <a:pt x="105" y="133"/>
                  <a:pt x="106" y="134"/>
                </a:cubicBezTo>
                <a:cubicBezTo>
                  <a:pt x="106" y="134"/>
                  <a:pt x="106" y="134"/>
                  <a:pt x="107" y="134"/>
                </a:cubicBezTo>
                <a:cubicBezTo>
                  <a:pt x="107" y="134"/>
                  <a:pt x="107" y="134"/>
                  <a:pt x="108" y="134"/>
                </a:cubicBezTo>
                <a:cubicBezTo>
                  <a:pt x="108" y="134"/>
                  <a:pt x="108" y="134"/>
                  <a:pt x="108" y="133"/>
                </a:cubicBezTo>
                <a:cubicBezTo>
                  <a:pt x="108" y="133"/>
                  <a:pt x="108" y="132"/>
                  <a:pt x="108" y="132"/>
                </a:cubicBezTo>
                <a:cubicBezTo>
                  <a:pt x="108" y="132"/>
                  <a:pt x="107" y="130"/>
                  <a:pt x="106" y="128"/>
                </a:cubicBezTo>
                <a:cubicBezTo>
                  <a:pt x="107" y="127"/>
                  <a:pt x="108" y="127"/>
                  <a:pt x="109" y="126"/>
                </a:cubicBezTo>
                <a:cubicBezTo>
                  <a:pt x="110" y="128"/>
                  <a:pt x="112" y="129"/>
                  <a:pt x="112" y="130"/>
                </a:cubicBezTo>
                <a:cubicBezTo>
                  <a:pt x="112" y="130"/>
                  <a:pt x="113" y="130"/>
                  <a:pt x="113" y="130"/>
                </a:cubicBezTo>
                <a:cubicBezTo>
                  <a:pt x="113" y="130"/>
                  <a:pt x="114" y="130"/>
                  <a:pt x="114" y="130"/>
                </a:cubicBezTo>
                <a:cubicBezTo>
                  <a:pt x="114" y="130"/>
                  <a:pt x="114" y="129"/>
                  <a:pt x="115" y="129"/>
                </a:cubicBezTo>
                <a:cubicBezTo>
                  <a:pt x="115" y="129"/>
                  <a:pt x="115" y="128"/>
                  <a:pt x="114" y="128"/>
                </a:cubicBezTo>
                <a:cubicBezTo>
                  <a:pt x="114" y="128"/>
                  <a:pt x="113" y="126"/>
                  <a:pt x="112" y="124"/>
                </a:cubicBezTo>
                <a:cubicBezTo>
                  <a:pt x="113" y="123"/>
                  <a:pt x="114" y="123"/>
                  <a:pt x="114" y="122"/>
                </a:cubicBezTo>
                <a:cubicBezTo>
                  <a:pt x="116" y="123"/>
                  <a:pt x="117" y="125"/>
                  <a:pt x="118" y="125"/>
                </a:cubicBezTo>
                <a:cubicBezTo>
                  <a:pt x="118" y="126"/>
                  <a:pt x="118" y="126"/>
                  <a:pt x="119" y="126"/>
                </a:cubicBezTo>
                <a:cubicBezTo>
                  <a:pt x="119" y="126"/>
                  <a:pt x="120" y="125"/>
                  <a:pt x="120" y="125"/>
                </a:cubicBezTo>
                <a:cubicBezTo>
                  <a:pt x="120" y="125"/>
                  <a:pt x="120" y="125"/>
                  <a:pt x="120" y="124"/>
                </a:cubicBezTo>
                <a:cubicBezTo>
                  <a:pt x="120" y="124"/>
                  <a:pt x="120" y="123"/>
                  <a:pt x="120" y="123"/>
                </a:cubicBezTo>
                <a:cubicBezTo>
                  <a:pt x="120" y="123"/>
                  <a:pt x="118" y="121"/>
                  <a:pt x="117" y="120"/>
                </a:cubicBezTo>
                <a:cubicBezTo>
                  <a:pt x="118" y="119"/>
                  <a:pt x="119" y="118"/>
                  <a:pt x="120" y="117"/>
                </a:cubicBezTo>
                <a:cubicBezTo>
                  <a:pt x="121" y="119"/>
                  <a:pt x="123" y="120"/>
                  <a:pt x="123" y="120"/>
                </a:cubicBezTo>
                <a:cubicBezTo>
                  <a:pt x="123" y="120"/>
                  <a:pt x="124" y="120"/>
                  <a:pt x="124" y="120"/>
                </a:cubicBezTo>
                <a:cubicBezTo>
                  <a:pt x="125" y="120"/>
                  <a:pt x="125" y="120"/>
                  <a:pt x="125" y="120"/>
                </a:cubicBezTo>
                <a:cubicBezTo>
                  <a:pt x="125" y="120"/>
                  <a:pt x="125" y="119"/>
                  <a:pt x="125" y="119"/>
                </a:cubicBezTo>
                <a:cubicBezTo>
                  <a:pt x="126" y="118"/>
                  <a:pt x="125" y="118"/>
                  <a:pt x="125" y="118"/>
                </a:cubicBezTo>
                <a:cubicBezTo>
                  <a:pt x="125" y="118"/>
                  <a:pt x="123" y="116"/>
                  <a:pt x="122" y="115"/>
                </a:cubicBezTo>
                <a:cubicBezTo>
                  <a:pt x="123" y="114"/>
                  <a:pt x="123" y="113"/>
                  <a:pt x="124" y="112"/>
                </a:cubicBezTo>
                <a:cubicBezTo>
                  <a:pt x="126" y="113"/>
                  <a:pt x="128" y="114"/>
                  <a:pt x="128" y="114"/>
                </a:cubicBezTo>
                <a:cubicBezTo>
                  <a:pt x="128" y="115"/>
                  <a:pt x="129" y="115"/>
                  <a:pt x="129" y="115"/>
                </a:cubicBezTo>
                <a:cubicBezTo>
                  <a:pt x="129" y="115"/>
                  <a:pt x="130" y="114"/>
                  <a:pt x="130" y="114"/>
                </a:cubicBezTo>
                <a:cubicBezTo>
                  <a:pt x="130" y="114"/>
                  <a:pt x="130" y="113"/>
                  <a:pt x="130" y="113"/>
                </a:cubicBezTo>
                <a:cubicBezTo>
                  <a:pt x="130" y="113"/>
                  <a:pt x="130" y="112"/>
                  <a:pt x="130" y="112"/>
                </a:cubicBezTo>
                <a:cubicBezTo>
                  <a:pt x="129" y="112"/>
                  <a:pt x="128" y="110"/>
                  <a:pt x="126" y="109"/>
                </a:cubicBezTo>
                <a:cubicBezTo>
                  <a:pt x="127" y="108"/>
                  <a:pt x="127" y="107"/>
                  <a:pt x="128" y="107"/>
                </a:cubicBezTo>
                <a:cubicBezTo>
                  <a:pt x="130" y="107"/>
                  <a:pt x="132" y="108"/>
                  <a:pt x="132" y="108"/>
                </a:cubicBezTo>
                <a:cubicBezTo>
                  <a:pt x="132" y="108"/>
                  <a:pt x="133" y="108"/>
                  <a:pt x="133" y="108"/>
                </a:cubicBezTo>
                <a:cubicBezTo>
                  <a:pt x="133" y="108"/>
                  <a:pt x="134" y="108"/>
                  <a:pt x="134" y="108"/>
                </a:cubicBezTo>
                <a:cubicBezTo>
                  <a:pt x="134" y="107"/>
                  <a:pt x="134" y="107"/>
                  <a:pt x="134" y="107"/>
                </a:cubicBezTo>
                <a:cubicBezTo>
                  <a:pt x="134" y="106"/>
                  <a:pt x="134" y="106"/>
                  <a:pt x="134" y="106"/>
                </a:cubicBezTo>
                <a:cubicBezTo>
                  <a:pt x="133" y="105"/>
                  <a:pt x="132" y="104"/>
                  <a:pt x="130" y="103"/>
                </a:cubicBezTo>
                <a:cubicBezTo>
                  <a:pt x="130" y="102"/>
                  <a:pt x="131" y="101"/>
                  <a:pt x="131" y="100"/>
                </a:cubicBezTo>
                <a:cubicBezTo>
                  <a:pt x="133" y="101"/>
                  <a:pt x="135" y="102"/>
                  <a:pt x="136" y="102"/>
                </a:cubicBezTo>
                <a:cubicBezTo>
                  <a:pt x="136" y="102"/>
                  <a:pt x="136" y="102"/>
                  <a:pt x="137" y="102"/>
                </a:cubicBezTo>
                <a:cubicBezTo>
                  <a:pt x="137" y="102"/>
                  <a:pt x="137" y="101"/>
                  <a:pt x="137" y="101"/>
                </a:cubicBezTo>
                <a:cubicBezTo>
                  <a:pt x="137" y="101"/>
                  <a:pt x="137" y="100"/>
                  <a:pt x="137" y="100"/>
                </a:cubicBezTo>
                <a:cubicBezTo>
                  <a:pt x="137" y="100"/>
                  <a:pt x="137" y="99"/>
                  <a:pt x="137" y="99"/>
                </a:cubicBezTo>
                <a:cubicBezTo>
                  <a:pt x="136" y="99"/>
                  <a:pt x="134" y="98"/>
                  <a:pt x="133" y="97"/>
                </a:cubicBezTo>
                <a:cubicBezTo>
                  <a:pt x="133" y="96"/>
                  <a:pt x="134" y="95"/>
                  <a:pt x="134" y="94"/>
                </a:cubicBezTo>
                <a:cubicBezTo>
                  <a:pt x="136" y="94"/>
                  <a:pt x="138" y="95"/>
                  <a:pt x="138" y="95"/>
                </a:cubicBezTo>
                <a:cubicBezTo>
                  <a:pt x="139" y="95"/>
                  <a:pt x="139" y="95"/>
                  <a:pt x="139" y="95"/>
                </a:cubicBezTo>
                <a:cubicBezTo>
                  <a:pt x="140" y="95"/>
                  <a:pt x="140" y="94"/>
                  <a:pt x="140" y="94"/>
                </a:cubicBezTo>
                <a:cubicBezTo>
                  <a:pt x="140" y="94"/>
                  <a:pt x="140" y="93"/>
                  <a:pt x="140" y="93"/>
                </a:cubicBezTo>
                <a:cubicBezTo>
                  <a:pt x="140" y="92"/>
                  <a:pt x="140" y="92"/>
                  <a:pt x="139" y="92"/>
                </a:cubicBezTo>
                <a:cubicBezTo>
                  <a:pt x="139" y="92"/>
                  <a:pt x="137" y="91"/>
                  <a:pt x="135" y="90"/>
                </a:cubicBezTo>
                <a:cubicBezTo>
                  <a:pt x="135" y="89"/>
                  <a:pt x="136" y="88"/>
                  <a:pt x="136" y="87"/>
                </a:cubicBezTo>
                <a:cubicBezTo>
                  <a:pt x="138" y="88"/>
                  <a:pt x="140" y="88"/>
                  <a:pt x="140" y="88"/>
                </a:cubicBezTo>
                <a:cubicBezTo>
                  <a:pt x="141" y="88"/>
                  <a:pt x="141" y="88"/>
                  <a:pt x="141" y="88"/>
                </a:cubicBezTo>
                <a:cubicBezTo>
                  <a:pt x="142" y="87"/>
                  <a:pt x="142" y="87"/>
                  <a:pt x="142" y="87"/>
                </a:cubicBezTo>
                <a:cubicBezTo>
                  <a:pt x="142" y="86"/>
                  <a:pt x="142" y="86"/>
                  <a:pt x="142" y="86"/>
                </a:cubicBezTo>
                <a:cubicBezTo>
                  <a:pt x="142" y="85"/>
                  <a:pt x="141" y="85"/>
                  <a:pt x="141" y="85"/>
                </a:cubicBezTo>
                <a:cubicBezTo>
                  <a:pt x="141" y="85"/>
                  <a:pt x="139" y="84"/>
                  <a:pt x="137" y="84"/>
                </a:cubicBezTo>
                <a:cubicBezTo>
                  <a:pt x="137" y="83"/>
                  <a:pt x="137" y="82"/>
                  <a:pt x="137" y="81"/>
                </a:cubicBezTo>
                <a:cubicBezTo>
                  <a:pt x="139" y="81"/>
                  <a:pt x="141" y="81"/>
                  <a:pt x="142" y="81"/>
                </a:cubicBezTo>
                <a:cubicBezTo>
                  <a:pt x="142" y="81"/>
                  <a:pt x="142" y="80"/>
                  <a:pt x="143" y="80"/>
                </a:cubicBezTo>
                <a:cubicBezTo>
                  <a:pt x="143" y="80"/>
                  <a:pt x="143" y="80"/>
                  <a:pt x="143" y="79"/>
                </a:cubicBezTo>
                <a:cubicBezTo>
                  <a:pt x="143" y="79"/>
                  <a:pt x="143" y="79"/>
                  <a:pt x="143" y="78"/>
                </a:cubicBezTo>
                <a:cubicBezTo>
                  <a:pt x="143" y="78"/>
                  <a:pt x="142" y="78"/>
                  <a:pt x="142" y="78"/>
                </a:cubicBezTo>
                <a:cubicBezTo>
                  <a:pt x="142" y="78"/>
                  <a:pt x="140" y="77"/>
                  <a:pt x="138" y="77"/>
                </a:cubicBezTo>
                <a:cubicBezTo>
                  <a:pt x="138" y="76"/>
                  <a:pt x="138" y="75"/>
                  <a:pt x="138" y="74"/>
                </a:cubicBezTo>
                <a:cubicBezTo>
                  <a:pt x="140" y="74"/>
                  <a:pt x="142" y="73"/>
                  <a:pt x="142" y="73"/>
                </a:cubicBezTo>
                <a:close/>
                <a:moveTo>
                  <a:pt x="72" y="129"/>
                </a:moveTo>
                <a:cubicBezTo>
                  <a:pt x="40" y="129"/>
                  <a:pt x="15" y="103"/>
                  <a:pt x="15" y="72"/>
                </a:cubicBezTo>
                <a:cubicBezTo>
                  <a:pt x="15" y="40"/>
                  <a:pt x="40" y="14"/>
                  <a:pt x="72" y="14"/>
                </a:cubicBezTo>
                <a:cubicBezTo>
                  <a:pt x="103" y="14"/>
                  <a:pt x="129" y="40"/>
                  <a:pt x="129" y="72"/>
                </a:cubicBezTo>
                <a:cubicBezTo>
                  <a:pt x="129" y="103"/>
                  <a:pt x="103" y="129"/>
                  <a:pt x="72" y="12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36" name="Freeform 6"/>
          <p:cNvSpPr>
            <a:spLocks noEditPoints="1"/>
          </p:cNvSpPr>
          <p:nvPr/>
        </p:nvSpPr>
        <p:spPr bwMode="auto">
          <a:xfrm>
            <a:off x="3275381" y="2693686"/>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37" name="Freeform 6"/>
          <p:cNvSpPr>
            <a:spLocks noEditPoints="1"/>
          </p:cNvSpPr>
          <p:nvPr/>
        </p:nvSpPr>
        <p:spPr bwMode="auto">
          <a:xfrm>
            <a:off x="1376211" y="2702150"/>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38" name="Freeform 6"/>
          <p:cNvSpPr>
            <a:spLocks noEditPoints="1"/>
          </p:cNvSpPr>
          <p:nvPr/>
        </p:nvSpPr>
        <p:spPr bwMode="auto">
          <a:xfrm>
            <a:off x="737925" y="1402507"/>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39" name="Freeform 6"/>
          <p:cNvSpPr>
            <a:spLocks noEditPoints="1"/>
          </p:cNvSpPr>
          <p:nvPr/>
        </p:nvSpPr>
        <p:spPr bwMode="auto">
          <a:xfrm>
            <a:off x="2704054" y="4752567"/>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40" name="Freeform 6"/>
          <p:cNvSpPr>
            <a:spLocks noEditPoints="1"/>
          </p:cNvSpPr>
          <p:nvPr/>
        </p:nvSpPr>
        <p:spPr bwMode="auto">
          <a:xfrm>
            <a:off x="1074716" y="5308859"/>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41" name="Freeform 6"/>
          <p:cNvSpPr>
            <a:spLocks noEditPoints="1"/>
          </p:cNvSpPr>
          <p:nvPr/>
        </p:nvSpPr>
        <p:spPr bwMode="auto">
          <a:xfrm>
            <a:off x="2711423" y="1652607"/>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42" name="Freeform 6"/>
          <p:cNvSpPr>
            <a:spLocks noEditPoints="1"/>
          </p:cNvSpPr>
          <p:nvPr/>
        </p:nvSpPr>
        <p:spPr bwMode="auto">
          <a:xfrm>
            <a:off x="3805406" y="3886060"/>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en-US" sz="1200" kern="0">
              <a:solidFill>
                <a:sysClr val="window" lastClr="FFFFFF"/>
              </a:solidFill>
              <a:latin typeface="+mn-ea"/>
              <a:cs typeface="+mn-ea"/>
            </a:endParaRPr>
          </a:p>
        </p:txBody>
      </p:sp>
      <p:sp>
        <p:nvSpPr>
          <p:cNvPr id="143" name="Freeform 6"/>
          <p:cNvSpPr>
            <a:spLocks noEditPoints="1"/>
          </p:cNvSpPr>
          <p:nvPr/>
        </p:nvSpPr>
        <p:spPr bwMode="auto">
          <a:xfrm>
            <a:off x="201857" y="5182117"/>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en-US" sz="1200" kern="0">
              <a:solidFill>
                <a:sysClr val="window" lastClr="FFFFFF"/>
              </a:solidFill>
              <a:latin typeface="+mn-ea"/>
              <a:cs typeface="+mn-ea"/>
            </a:endParaRPr>
          </a:p>
        </p:txBody>
      </p:sp>
      <p:sp>
        <p:nvSpPr>
          <p:cNvPr id="144" name="Freeform 6"/>
          <p:cNvSpPr>
            <a:spLocks noEditPoints="1"/>
          </p:cNvSpPr>
          <p:nvPr/>
        </p:nvSpPr>
        <p:spPr bwMode="auto">
          <a:xfrm>
            <a:off x="8834" y="204132"/>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45" name="Freeform 6"/>
          <p:cNvSpPr>
            <a:spLocks noEditPoints="1"/>
          </p:cNvSpPr>
          <p:nvPr/>
        </p:nvSpPr>
        <p:spPr bwMode="auto">
          <a:xfrm>
            <a:off x="1671435" y="1206129"/>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46" name="Freeform 6"/>
          <p:cNvSpPr>
            <a:spLocks noEditPoints="1"/>
          </p:cNvSpPr>
          <p:nvPr/>
        </p:nvSpPr>
        <p:spPr bwMode="auto">
          <a:xfrm>
            <a:off x="2080337" y="5661395"/>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accent1"/>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47" name="Freeform 6"/>
          <p:cNvSpPr>
            <a:spLocks noEditPoints="1"/>
          </p:cNvSpPr>
          <p:nvPr/>
        </p:nvSpPr>
        <p:spPr bwMode="auto">
          <a:xfrm>
            <a:off x="1485735" y="6132207"/>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148" name="Freeform 6"/>
          <p:cNvSpPr>
            <a:spLocks noEditPoints="1"/>
          </p:cNvSpPr>
          <p:nvPr/>
        </p:nvSpPr>
        <p:spPr bwMode="auto">
          <a:xfrm>
            <a:off x="201856" y="2981463"/>
            <a:ext cx="280335" cy="279314"/>
          </a:xfrm>
          <a:custGeom>
            <a:avLst/>
            <a:gdLst>
              <a:gd name="T0" fmla="*/ 121 w 123"/>
              <a:gd name="T1" fmla="*/ 60 h 123"/>
              <a:gd name="T2" fmla="*/ 122 w 123"/>
              <a:gd name="T3" fmla="*/ 51 h 123"/>
              <a:gd name="T4" fmla="*/ 118 w 123"/>
              <a:gd name="T5" fmla="*/ 43 h 123"/>
              <a:gd name="T6" fmla="*/ 111 w 123"/>
              <a:gd name="T7" fmla="*/ 41 h 123"/>
              <a:gd name="T8" fmla="*/ 114 w 123"/>
              <a:gd name="T9" fmla="*/ 30 h 123"/>
              <a:gd name="T10" fmla="*/ 109 w 123"/>
              <a:gd name="T11" fmla="*/ 23 h 123"/>
              <a:gd name="T12" fmla="*/ 98 w 123"/>
              <a:gd name="T13" fmla="*/ 22 h 123"/>
              <a:gd name="T14" fmla="*/ 98 w 123"/>
              <a:gd name="T15" fmla="*/ 14 h 123"/>
              <a:gd name="T16" fmla="*/ 92 w 123"/>
              <a:gd name="T17" fmla="*/ 8 h 123"/>
              <a:gd name="T18" fmla="*/ 84 w 123"/>
              <a:gd name="T19" fmla="*/ 6 h 123"/>
              <a:gd name="T20" fmla="*/ 77 w 123"/>
              <a:gd name="T21" fmla="*/ 10 h 123"/>
              <a:gd name="T22" fmla="*/ 71 w 123"/>
              <a:gd name="T23" fmla="*/ 1 h 123"/>
              <a:gd name="T24" fmla="*/ 63 w 123"/>
              <a:gd name="T25" fmla="*/ 0 h 123"/>
              <a:gd name="T26" fmla="*/ 55 w 123"/>
              <a:gd name="T27" fmla="*/ 8 h 123"/>
              <a:gd name="T28" fmla="*/ 49 w 123"/>
              <a:gd name="T29" fmla="*/ 3 h 123"/>
              <a:gd name="T30" fmla="*/ 40 w 123"/>
              <a:gd name="T31" fmla="*/ 4 h 123"/>
              <a:gd name="T32" fmla="*/ 33 w 123"/>
              <a:gd name="T33" fmla="*/ 9 h 123"/>
              <a:gd name="T34" fmla="*/ 32 w 123"/>
              <a:gd name="T35" fmla="*/ 17 h 123"/>
              <a:gd name="T36" fmla="*/ 21 w 123"/>
              <a:gd name="T37" fmla="*/ 16 h 123"/>
              <a:gd name="T38" fmla="*/ 15 w 123"/>
              <a:gd name="T39" fmla="*/ 21 h 123"/>
              <a:gd name="T40" fmla="*/ 16 w 123"/>
              <a:gd name="T41" fmla="*/ 32 h 123"/>
              <a:gd name="T42" fmla="*/ 8 w 123"/>
              <a:gd name="T43" fmla="*/ 34 h 123"/>
              <a:gd name="T44" fmla="*/ 3 w 123"/>
              <a:gd name="T45" fmla="*/ 41 h 123"/>
              <a:gd name="T46" fmla="*/ 3 w 123"/>
              <a:gd name="T47" fmla="*/ 49 h 123"/>
              <a:gd name="T48" fmla="*/ 8 w 123"/>
              <a:gd name="T49" fmla="*/ 55 h 123"/>
              <a:gd name="T50" fmla="*/ 0 w 123"/>
              <a:gd name="T51" fmla="*/ 63 h 123"/>
              <a:gd name="T52" fmla="*/ 1 w 123"/>
              <a:gd name="T53" fmla="*/ 71 h 123"/>
              <a:gd name="T54" fmla="*/ 10 w 123"/>
              <a:gd name="T55" fmla="*/ 78 h 123"/>
              <a:gd name="T56" fmla="*/ 6 w 123"/>
              <a:gd name="T57" fmla="*/ 84 h 123"/>
              <a:gd name="T58" fmla="*/ 8 w 123"/>
              <a:gd name="T59" fmla="*/ 93 h 123"/>
              <a:gd name="T60" fmla="*/ 14 w 123"/>
              <a:gd name="T61" fmla="*/ 99 h 123"/>
              <a:gd name="T62" fmla="*/ 22 w 123"/>
              <a:gd name="T63" fmla="*/ 98 h 123"/>
              <a:gd name="T64" fmla="*/ 23 w 123"/>
              <a:gd name="T65" fmla="*/ 110 h 123"/>
              <a:gd name="T66" fmla="*/ 30 w 123"/>
              <a:gd name="T67" fmla="*/ 114 h 123"/>
              <a:gd name="T68" fmla="*/ 40 w 123"/>
              <a:gd name="T69" fmla="*/ 111 h 123"/>
              <a:gd name="T70" fmla="*/ 43 w 123"/>
              <a:gd name="T71" fmla="*/ 119 h 123"/>
              <a:gd name="T72" fmla="*/ 51 w 123"/>
              <a:gd name="T73" fmla="*/ 123 h 123"/>
              <a:gd name="T74" fmla="*/ 59 w 123"/>
              <a:gd name="T75" fmla="*/ 122 h 123"/>
              <a:gd name="T76" fmla="*/ 64 w 123"/>
              <a:gd name="T77" fmla="*/ 115 h 123"/>
              <a:gd name="T78" fmla="*/ 73 w 123"/>
              <a:gd name="T79" fmla="*/ 122 h 123"/>
              <a:gd name="T80" fmla="*/ 81 w 123"/>
              <a:gd name="T81" fmla="*/ 120 h 123"/>
              <a:gd name="T82" fmla="*/ 86 w 123"/>
              <a:gd name="T83" fmla="*/ 110 h 123"/>
              <a:gd name="T84" fmla="*/ 93 w 123"/>
              <a:gd name="T85" fmla="*/ 113 h 123"/>
              <a:gd name="T86" fmla="*/ 101 w 123"/>
              <a:gd name="T87" fmla="*/ 109 h 123"/>
              <a:gd name="T88" fmla="*/ 106 w 123"/>
              <a:gd name="T89" fmla="*/ 102 h 123"/>
              <a:gd name="T90" fmla="*/ 104 w 123"/>
              <a:gd name="T91" fmla="*/ 94 h 123"/>
              <a:gd name="T92" fmla="*/ 115 w 123"/>
              <a:gd name="T93" fmla="*/ 91 h 123"/>
              <a:gd name="T94" fmla="*/ 118 w 123"/>
              <a:gd name="T95" fmla="*/ 84 h 123"/>
              <a:gd name="T96" fmla="*/ 114 w 123"/>
              <a:gd name="T97" fmla="*/ 74 h 123"/>
              <a:gd name="T98" fmla="*/ 121 w 123"/>
              <a:gd name="T99" fmla="*/ 70 h 123"/>
              <a:gd name="T100" fmla="*/ 61 w 123"/>
              <a:gd name="T101" fmla="*/ 111 h 123"/>
              <a:gd name="T102" fmla="*/ 45 w 123"/>
              <a:gd name="T103" fmla="*/ 108 h 123"/>
              <a:gd name="T104" fmla="*/ 31 w 123"/>
              <a:gd name="T105"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23">
                <a:moveTo>
                  <a:pt x="121" y="64"/>
                </a:moveTo>
                <a:cubicBezTo>
                  <a:pt x="122" y="64"/>
                  <a:pt x="122" y="63"/>
                  <a:pt x="123" y="63"/>
                </a:cubicBezTo>
                <a:cubicBezTo>
                  <a:pt x="123" y="63"/>
                  <a:pt x="123" y="62"/>
                  <a:pt x="123" y="62"/>
                </a:cubicBezTo>
                <a:cubicBezTo>
                  <a:pt x="123" y="61"/>
                  <a:pt x="123" y="61"/>
                  <a:pt x="123" y="60"/>
                </a:cubicBezTo>
                <a:cubicBezTo>
                  <a:pt x="122" y="60"/>
                  <a:pt x="122" y="60"/>
                  <a:pt x="121" y="60"/>
                </a:cubicBezTo>
                <a:cubicBezTo>
                  <a:pt x="121" y="59"/>
                  <a:pt x="118" y="59"/>
                  <a:pt x="115" y="59"/>
                </a:cubicBezTo>
                <a:cubicBezTo>
                  <a:pt x="115" y="58"/>
                  <a:pt x="115" y="56"/>
                  <a:pt x="115" y="55"/>
                </a:cubicBezTo>
                <a:cubicBezTo>
                  <a:pt x="117" y="54"/>
                  <a:pt x="120" y="54"/>
                  <a:pt x="121" y="53"/>
                </a:cubicBezTo>
                <a:cubicBezTo>
                  <a:pt x="121" y="53"/>
                  <a:pt x="122" y="53"/>
                  <a:pt x="122" y="53"/>
                </a:cubicBezTo>
                <a:cubicBezTo>
                  <a:pt x="122" y="52"/>
                  <a:pt x="122" y="51"/>
                  <a:pt x="122" y="51"/>
                </a:cubicBezTo>
                <a:cubicBezTo>
                  <a:pt x="122" y="50"/>
                  <a:pt x="122" y="50"/>
                  <a:pt x="121" y="50"/>
                </a:cubicBezTo>
                <a:cubicBezTo>
                  <a:pt x="121" y="49"/>
                  <a:pt x="121" y="49"/>
                  <a:pt x="120" y="49"/>
                </a:cubicBezTo>
                <a:cubicBezTo>
                  <a:pt x="119" y="49"/>
                  <a:pt x="116" y="50"/>
                  <a:pt x="114" y="50"/>
                </a:cubicBezTo>
                <a:cubicBezTo>
                  <a:pt x="113" y="48"/>
                  <a:pt x="113" y="47"/>
                  <a:pt x="113" y="46"/>
                </a:cubicBezTo>
                <a:cubicBezTo>
                  <a:pt x="115" y="45"/>
                  <a:pt x="118" y="43"/>
                  <a:pt x="118" y="43"/>
                </a:cubicBezTo>
                <a:cubicBezTo>
                  <a:pt x="119" y="43"/>
                  <a:pt x="119" y="43"/>
                  <a:pt x="119" y="42"/>
                </a:cubicBezTo>
                <a:cubicBezTo>
                  <a:pt x="120" y="42"/>
                  <a:pt x="120" y="41"/>
                  <a:pt x="119" y="41"/>
                </a:cubicBezTo>
                <a:cubicBezTo>
                  <a:pt x="119" y="40"/>
                  <a:pt x="119" y="40"/>
                  <a:pt x="118" y="39"/>
                </a:cubicBezTo>
                <a:cubicBezTo>
                  <a:pt x="118" y="39"/>
                  <a:pt x="117" y="39"/>
                  <a:pt x="117" y="39"/>
                </a:cubicBezTo>
                <a:cubicBezTo>
                  <a:pt x="116" y="39"/>
                  <a:pt x="113" y="40"/>
                  <a:pt x="111" y="41"/>
                </a:cubicBezTo>
                <a:cubicBezTo>
                  <a:pt x="110" y="40"/>
                  <a:pt x="110" y="38"/>
                  <a:pt x="109" y="37"/>
                </a:cubicBezTo>
                <a:cubicBezTo>
                  <a:pt x="111" y="36"/>
                  <a:pt x="114" y="34"/>
                  <a:pt x="114" y="34"/>
                </a:cubicBezTo>
                <a:cubicBezTo>
                  <a:pt x="115" y="33"/>
                  <a:pt x="115" y="33"/>
                  <a:pt x="115" y="32"/>
                </a:cubicBezTo>
                <a:cubicBezTo>
                  <a:pt x="115" y="32"/>
                  <a:pt x="115" y="31"/>
                  <a:pt x="115" y="31"/>
                </a:cubicBezTo>
                <a:cubicBezTo>
                  <a:pt x="115" y="30"/>
                  <a:pt x="114" y="30"/>
                  <a:pt x="114" y="30"/>
                </a:cubicBezTo>
                <a:cubicBezTo>
                  <a:pt x="113" y="30"/>
                  <a:pt x="113" y="30"/>
                  <a:pt x="112" y="30"/>
                </a:cubicBezTo>
                <a:cubicBezTo>
                  <a:pt x="112" y="30"/>
                  <a:pt x="109" y="31"/>
                  <a:pt x="106" y="32"/>
                </a:cubicBezTo>
                <a:cubicBezTo>
                  <a:pt x="106" y="31"/>
                  <a:pt x="105" y="30"/>
                  <a:pt x="104" y="29"/>
                </a:cubicBezTo>
                <a:cubicBezTo>
                  <a:pt x="106" y="27"/>
                  <a:pt x="108" y="25"/>
                  <a:pt x="109" y="25"/>
                </a:cubicBezTo>
                <a:cubicBezTo>
                  <a:pt x="109" y="24"/>
                  <a:pt x="109" y="24"/>
                  <a:pt x="109" y="23"/>
                </a:cubicBezTo>
                <a:cubicBezTo>
                  <a:pt x="109" y="23"/>
                  <a:pt x="109" y="22"/>
                  <a:pt x="109" y="22"/>
                </a:cubicBezTo>
                <a:cubicBezTo>
                  <a:pt x="108" y="22"/>
                  <a:pt x="108" y="21"/>
                  <a:pt x="107" y="21"/>
                </a:cubicBezTo>
                <a:cubicBezTo>
                  <a:pt x="107" y="21"/>
                  <a:pt x="106" y="21"/>
                  <a:pt x="106" y="22"/>
                </a:cubicBezTo>
                <a:cubicBezTo>
                  <a:pt x="105" y="22"/>
                  <a:pt x="103" y="24"/>
                  <a:pt x="101" y="25"/>
                </a:cubicBezTo>
                <a:cubicBezTo>
                  <a:pt x="100" y="24"/>
                  <a:pt x="99" y="23"/>
                  <a:pt x="98" y="22"/>
                </a:cubicBezTo>
                <a:cubicBezTo>
                  <a:pt x="99" y="20"/>
                  <a:pt x="101" y="18"/>
                  <a:pt x="102" y="17"/>
                </a:cubicBezTo>
                <a:cubicBezTo>
                  <a:pt x="102" y="17"/>
                  <a:pt x="102" y="16"/>
                  <a:pt x="102" y="16"/>
                </a:cubicBezTo>
                <a:cubicBezTo>
                  <a:pt x="102" y="15"/>
                  <a:pt x="101" y="15"/>
                  <a:pt x="101" y="14"/>
                </a:cubicBezTo>
                <a:cubicBezTo>
                  <a:pt x="101" y="14"/>
                  <a:pt x="100" y="14"/>
                  <a:pt x="100" y="14"/>
                </a:cubicBezTo>
                <a:cubicBezTo>
                  <a:pt x="99" y="14"/>
                  <a:pt x="99" y="14"/>
                  <a:pt x="98" y="14"/>
                </a:cubicBezTo>
                <a:cubicBezTo>
                  <a:pt x="98" y="15"/>
                  <a:pt x="96" y="17"/>
                  <a:pt x="94" y="19"/>
                </a:cubicBezTo>
                <a:cubicBezTo>
                  <a:pt x="93" y="18"/>
                  <a:pt x="92" y="17"/>
                  <a:pt x="91" y="17"/>
                </a:cubicBezTo>
                <a:cubicBezTo>
                  <a:pt x="92" y="14"/>
                  <a:pt x="93" y="11"/>
                  <a:pt x="93" y="11"/>
                </a:cubicBezTo>
                <a:cubicBezTo>
                  <a:pt x="93" y="10"/>
                  <a:pt x="93" y="10"/>
                  <a:pt x="93" y="9"/>
                </a:cubicBezTo>
                <a:cubicBezTo>
                  <a:pt x="93" y="9"/>
                  <a:pt x="93" y="8"/>
                  <a:pt x="92" y="8"/>
                </a:cubicBezTo>
                <a:cubicBezTo>
                  <a:pt x="92" y="8"/>
                  <a:pt x="91" y="8"/>
                  <a:pt x="91" y="8"/>
                </a:cubicBezTo>
                <a:cubicBezTo>
                  <a:pt x="90" y="8"/>
                  <a:pt x="90" y="8"/>
                  <a:pt x="90" y="9"/>
                </a:cubicBezTo>
                <a:cubicBezTo>
                  <a:pt x="89" y="9"/>
                  <a:pt x="87" y="12"/>
                  <a:pt x="86" y="14"/>
                </a:cubicBezTo>
                <a:cubicBezTo>
                  <a:pt x="85" y="13"/>
                  <a:pt x="83" y="13"/>
                  <a:pt x="82" y="12"/>
                </a:cubicBezTo>
                <a:cubicBezTo>
                  <a:pt x="83" y="10"/>
                  <a:pt x="84" y="7"/>
                  <a:pt x="84" y="6"/>
                </a:cubicBezTo>
                <a:cubicBezTo>
                  <a:pt x="84" y="6"/>
                  <a:pt x="84" y="5"/>
                  <a:pt x="84" y="5"/>
                </a:cubicBezTo>
                <a:cubicBezTo>
                  <a:pt x="83" y="4"/>
                  <a:pt x="83" y="4"/>
                  <a:pt x="83" y="4"/>
                </a:cubicBezTo>
                <a:cubicBezTo>
                  <a:pt x="82" y="3"/>
                  <a:pt x="81" y="3"/>
                  <a:pt x="81" y="4"/>
                </a:cubicBezTo>
                <a:cubicBezTo>
                  <a:pt x="81" y="4"/>
                  <a:pt x="80" y="4"/>
                  <a:pt x="80" y="5"/>
                </a:cubicBezTo>
                <a:cubicBezTo>
                  <a:pt x="80" y="5"/>
                  <a:pt x="78" y="8"/>
                  <a:pt x="77" y="10"/>
                </a:cubicBezTo>
                <a:cubicBezTo>
                  <a:pt x="76" y="10"/>
                  <a:pt x="75" y="10"/>
                  <a:pt x="73" y="9"/>
                </a:cubicBezTo>
                <a:cubicBezTo>
                  <a:pt x="74" y="7"/>
                  <a:pt x="74" y="4"/>
                  <a:pt x="74" y="3"/>
                </a:cubicBezTo>
                <a:cubicBezTo>
                  <a:pt x="74" y="3"/>
                  <a:pt x="74" y="2"/>
                  <a:pt x="73" y="2"/>
                </a:cubicBezTo>
                <a:cubicBezTo>
                  <a:pt x="73" y="1"/>
                  <a:pt x="73" y="1"/>
                  <a:pt x="72" y="1"/>
                </a:cubicBezTo>
                <a:cubicBezTo>
                  <a:pt x="72" y="1"/>
                  <a:pt x="71" y="1"/>
                  <a:pt x="71" y="1"/>
                </a:cubicBezTo>
                <a:cubicBezTo>
                  <a:pt x="70" y="1"/>
                  <a:pt x="70" y="2"/>
                  <a:pt x="70" y="2"/>
                </a:cubicBezTo>
                <a:cubicBezTo>
                  <a:pt x="70" y="3"/>
                  <a:pt x="69" y="6"/>
                  <a:pt x="68" y="8"/>
                </a:cubicBezTo>
                <a:cubicBezTo>
                  <a:pt x="67" y="8"/>
                  <a:pt x="65" y="8"/>
                  <a:pt x="64" y="8"/>
                </a:cubicBezTo>
                <a:cubicBezTo>
                  <a:pt x="64" y="5"/>
                  <a:pt x="64" y="2"/>
                  <a:pt x="64" y="2"/>
                </a:cubicBezTo>
                <a:cubicBezTo>
                  <a:pt x="63" y="1"/>
                  <a:pt x="63" y="1"/>
                  <a:pt x="63" y="0"/>
                </a:cubicBezTo>
                <a:cubicBezTo>
                  <a:pt x="62" y="0"/>
                  <a:pt x="62" y="0"/>
                  <a:pt x="61" y="0"/>
                </a:cubicBezTo>
                <a:cubicBezTo>
                  <a:pt x="61" y="0"/>
                  <a:pt x="60" y="0"/>
                  <a:pt x="60" y="0"/>
                </a:cubicBezTo>
                <a:cubicBezTo>
                  <a:pt x="60" y="1"/>
                  <a:pt x="59" y="1"/>
                  <a:pt x="59" y="2"/>
                </a:cubicBezTo>
                <a:cubicBezTo>
                  <a:pt x="59" y="2"/>
                  <a:pt x="59" y="5"/>
                  <a:pt x="59" y="8"/>
                </a:cubicBezTo>
                <a:cubicBezTo>
                  <a:pt x="57" y="8"/>
                  <a:pt x="56" y="8"/>
                  <a:pt x="55" y="8"/>
                </a:cubicBezTo>
                <a:cubicBezTo>
                  <a:pt x="54" y="6"/>
                  <a:pt x="53" y="3"/>
                  <a:pt x="53" y="2"/>
                </a:cubicBezTo>
                <a:cubicBezTo>
                  <a:pt x="53" y="2"/>
                  <a:pt x="53" y="1"/>
                  <a:pt x="52" y="1"/>
                </a:cubicBezTo>
                <a:cubicBezTo>
                  <a:pt x="52" y="1"/>
                  <a:pt x="51" y="1"/>
                  <a:pt x="51" y="1"/>
                </a:cubicBezTo>
                <a:cubicBezTo>
                  <a:pt x="50" y="1"/>
                  <a:pt x="50" y="1"/>
                  <a:pt x="49" y="2"/>
                </a:cubicBezTo>
                <a:cubicBezTo>
                  <a:pt x="49" y="2"/>
                  <a:pt x="49" y="3"/>
                  <a:pt x="49" y="3"/>
                </a:cubicBezTo>
                <a:cubicBezTo>
                  <a:pt x="49" y="4"/>
                  <a:pt x="49" y="7"/>
                  <a:pt x="49" y="9"/>
                </a:cubicBezTo>
                <a:cubicBezTo>
                  <a:pt x="48" y="10"/>
                  <a:pt x="47" y="10"/>
                  <a:pt x="46" y="10"/>
                </a:cubicBezTo>
                <a:cubicBezTo>
                  <a:pt x="44" y="8"/>
                  <a:pt x="43" y="5"/>
                  <a:pt x="43" y="5"/>
                </a:cubicBezTo>
                <a:cubicBezTo>
                  <a:pt x="43" y="4"/>
                  <a:pt x="42" y="4"/>
                  <a:pt x="42" y="4"/>
                </a:cubicBezTo>
                <a:cubicBezTo>
                  <a:pt x="41" y="3"/>
                  <a:pt x="41" y="3"/>
                  <a:pt x="40" y="4"/>
                </a:cubicBezTo>
                <a:cubicBezTo>
                  <a:pt x="40" y="4"/>
                  <a:pt x="39" y="4"/>
                  <a:pt x="39" y="5"/>
                </a:cubicBezTo>
                <a:cubicBezTo>
                  <a:pt x="39" y="5"/>
                  <a:pt x="39" y="6"/>
                  <a:pt x="39" y="6"/>
                </a:cubicBezTo>
                <a:cubicBezTo>
                  <a:pt x="39" y="7"/>
                  <a:pt x="40" y="10"/>
                  <a:pt x="40" y="12"/>
                </a:cubicBezTo>
                <a:cubicBezTo>
                  <a:pt x="39" y="13"/>
                  <a:pt x="38" y="13"/>
                  <a:pt x="37" y="14"/>
                </a:cubicBezTo>
                <a:cubicBezTo>
                  <a:pt x="35" y="12"/>
                  <a:pt x="34" y="9"/>
                  <a:pt x="33" y="9"/>
                </a:cubicBezTo>
                <a:cubicBezTo>
                  <a:pt x="33" y="8"/>
                  <a:pt x="32" y="8"/>
                  <a:pt x="32" y="8"/>
                </a:cubicBezTo>
                <a:cubicBezTo>
                  <a:pt x="32" y="8"/>
                  <a:pt x="31" y="8"/>
                  <a:pt x="31" y="8"/>
                </a:cubicBezTo>
                <a:cubicBezTo>
                  <a:pt x="30" y="8"/>
                  <a:pt x="30" y="9"/>
                  <a:pt x="30" y="9"/>
                </a:cubicBezTo>
                <a:cubicBezTo>
                  <a:pt x="29" y="10"/>
                  <a:pt x="29" y="10"/>
                  <a:pt x="30" y="11"/>
                </a:cubicBezTo>
                <a:cubicBezTo>
                  <a:pt x="30" y="11"/>
                  <a:pt x="31" y="14"/>
                  <a:pt x="32" y="17"/>
                </a:cubicBezTo>
                <a:cubicBezTo>
                  <a:pt x="31" y="17"/>
                  <a:pt x="30" y="18"/>
                  <a:pt x="29" y="19"/>
                </a:cubicBezTo>
                <a:cubicBezTo>
                  <a:pt x="27" y="17"/>
                  <a:pt x="25" y="15"/>
                  <a:pt x="25" y="14"/>
                </a:cubicBezTo>
                <a:cubicBezTo>
                  <a:pt x="24" y="14"/>
                  <a:pt x="24" y="14"/>
                  <a:pt x="23" y="14"/>
                </a:cubicBezTo>
                <a:cubicBezTo>
                  <a:pt x="23" y="14"/>
                  <a:pt x="22" y="14"/>
                  <a:pt x="22" y="14"/>
                </a:cubicBezTo>
                <a:cubicBezTo>
                  <a:pt x="21" y="15"/>
                  <a:pt x="21" y="15"/>
                  <a:pt x="21" y="16"/>
                </a:cubicBezTo>
                <a:cubicBezTo>
                  <a:pt x="21" y="16"/>
                  <a:pt x="21" y="17"/>
                  <a:pt x="21" y="17"/>
                </a:cubicBezTo>
                <a:cubicBezTo>
                  <a:pt x="22" y="18"/>
                  <a:pt x="23" y="20"/>
                  <a:pt x="25" y="22"/>
                </a:cubicBezTo>
                <a:cubicBezTo>
                  <a:pt x="24" y="23"/>
                  <a:pt x="23" y="24"/>
                  <a:pt x="22" y="25"/>
                </a:cubicBezTo>
                <a:cubicBezTo>
                  <a:pt x="20" y="24"/>
                  <a:pt x="17" y="22"/>
                  <a:pt x="17" y="22"/>
                </a:cubicBezTo>
                <a:cubicBezTo>
                  <a:pt x="16" y="21"/>
                  <a:pt x="16" y="21"/>
                  <a:pt x="15" y="21"/>
                </a:cubicBezTo>
                <a:cubicBezTo>
                  <a:pt x="15" y="21"/>
                  <a:pt x="15" y="22"/>
                  <a:pt x="14" y="22"/>
                </a:cubicBezTo>
                <a:cubicBezTo>
                  <a:pt x="14" y="22"/>
                  <a:pt x="14" y="23"/>
                  <a:pt x="14" y="23"/>
                </a:cubicBezTo>
                <a:cubicBezTo>
                  <a:pt x="14" y="24"/>
                  <a:pt x="14" y="24"/>
                  <a:pt x="14" y="25"/>
                </a:cubicBezTo>
                <a:cubicBezTo>
                  <a:pt x="15" y="25"/>
                  <a:pt x="17" y="27"/>
                  <a:pt x="19" y="29"/>
                </a:cubicBezTo>
                <a:cubicBezTo>
                  <a:pt x="18" y="30"/>
                  <a:pt x="17" y="31"/>
                  <a:pt x="16" y="32"/>
                </a:cubicBezTo>
                <a:cubicBezTo>
                  <a:pt x="14" y="31"/>
                  <a:pt x="11" y="30"/>
                  <a:pt x="11" y="30"/>
                </a:cubicBezTo>
                <a:cubicBezTo>
                  <a:pt x="10" y="30"/>
                  <a:pt x="10" y="30"/>
                  <a:pt x="9" y="30"/>
                </a:cubicBezTo>
                <a:cubicBezTo>
                  <a:pt x="9" y="30"/>
                  <a:pt x="8" y="30"/>
                  <a:pt x="8" y="31"/>
                </a:cubicBezTo>
                <a:cubicBezTo>
                  <a:pt x="8" y="31"/>
                  <a:pt x="8" y="32"/>
                  <a:pt x="8" y="32"/>
                </a:cubicBezTo>
                <a:cubicBezTo>
                  <a:pt x="8" y="33"/>
                  <a:pt x="8" y="33"/>
                  <a:pt x="8" y="34"/>
                </a:cubicBezTo>
                <a:cubicBezTo>
                  <a:pt x="9" y="34"/>
                  <a:pt x="11" y="36"/>
                  <a:pt x="14" y="37"/>
                </a:cubicBezTo>
                <a:cubicBezTo>
                  <a:pt x="13" y="38"/>
                  <a:pt x="12" y="40"/>
                  <a:pt x="12" y="41"/>
                </a:cubicBezTo>
                <a:cubicBezTo>
                  <a:pt x="9" y="40"/>
                  <a:pt x="7" y="39"/>
                  <a:pt x="6" y="39"/>
                </a:cubicBezTo>
                <a:cubicBezTo>
                  <a:pt x="5" y="39"/>
                  <a:pt x="5" y="39"/>
                  <a:pt x="4" y="39"/>
                </a:cubicBezTo>
                <a:cubicBezTo>
                  <a:pt x="4" y="40"/>
                  <a:pt x="4" y="40"/>
                  <a:pt x="3" y="41"/>
                </a:cubicBezTo>
                <a:cubicBezTo>
                  <a:pt x="3" y="41"/>
                  <a:pt x="3" y="42"/>
                  <a:pt x="3" y="42"/>
                </a:cubicBezTo>
                <a:cubicBezTo>
                  <a:pt x="4" y="43"/>
                  <a:pt x="4" y="43"/>
                  <a:pt x="4" y="43"/>
                </a:cubicBezTo>
                <a:cubicBezTo>
                  <a:pt x="5" y="43"/>
                  <a:pt x="8" y="45"/>
                  <a:pt x="10" y="46"/>
                </a:cubicBezTo>
                <a:cubicBezTo>
                  <a:pt x="10" y="47"/>
                  <a:pt x="9" y="48"/>
                  <a:pt x="9" y="50"/>
                </a:cubicBezTo>
                <a:cubicBezTo>
                  <a:pt x="6" y="50"/>
                  <a:pt x="3" y="49"/>
                  <a:pt x="3" y="49"/>
                </a:cubicBezTo>
                <a:cubicBezTo>
                  <a:pt x="2" y="49"/>
                  <a:pt x="2" y="49"/>
                  <a:pt x="1" y="50"/>
                </a:cubicBezTo>
                <a:cubicBezTo>
                  <a:pt x="1" y="50"/>
                  <a:pt x="1" y="50"/>
                  <a:pt x="1" y="51"/>
                </a:cubicBezTo>
                <a:cubicBezTo>
                  <a:pt x="1" y="51"/>
                  <a:pt x="1" y="52"/>
                  <a:pt x="1" y="53"/>
                </a:cubicBezTo>
                <a:cubicBezTo>
                  <a:pt x="1" y="53"/>
                  <a:pt x="2" y="53"/>
                  <a:pt x="2" y="53"/>
                </a:cubicBezTo>
                <a:cubicBezTo>
                  <a:pt x="3" y="54"/>
                  <a:pt x="6" y="54"/>
                  <a:pt x="8" y="55"/>
                </a:cubicBezTo>
                <a:cubicBezTo>
                  <a:pt x="8" y="56"/>
                  <a:pt x="8" y="58"/>
                  <a:pt x="8" y="59"/>
                </a:cubicBezTo>
                <a:cubicBezTo>
                  <a:pt x="5" y="59"/>
                  <a:pt x="2" y="59"/>
                  <a:pt x="2" y="60"/>
                </a:cubicBezTo>
                <a:cubicBezTo>
                  <a:pt x="1" y="60"/>
                  <a:pt x="1" y="60"/>
                  <a:pt x="0" y="60"/>
                </a:cubicBezTo>
                <a:cubicBezTo>
                  <a:pt x="0" y="61"/>
                  <a:pt x="0" y="61"/>
                  <a:pt x="0" y="62"/>
                </a:cubicBezTo>
                <a:cubicBezTo>
                  <a:pt x="0" y="62"/>
                  <a:pt x="0" y="63"/>
                  <a:pt x="0" y="63"/>
                </a:cubicBezTo>
                <a:cubicBezTo>
                  <a:pt x="1" y="63"/>
                  <a:pt x="1" y="64"/>
                  <a:pt x="2" y="64"/>
                </a:cubicBezTo>
                <a:cubicBezTo>
                  <a:pt x="2" y="64"/>
                  <a:pt x="5" y="64"/>
                  <a:pt x="8" y="64"/>
                </a:cubicBezTo>
                <a:cubicBezTo>
                  <a:pt x="8" y="66"/>
                  <a:pt x="8" y="67"/>
                  <a:pt x="8" y="68"/>
                </a:cubicBezTo>
                <a:cubicBezTo>
                  <a:pt x="6" y="69"/>
                  <a:pt x="3" y="70"/>
                  <a:pt x="2" y="70"/>
                </a:cubicBezTo>
                <a:cubicBezTo>
                  <a:pt x="2" y="70"/>
                  <a:pt x="1" y="71"/>
                  <a:pt x="1" y="71"/>
                </a:cubicBezTo>
                <a:cubicBezTo>
                  <a:pt x="1" y="71"/>
                  <a:pt x="1" y="72"/>
                  <a:pt x="1" y="72"/>
                </a:cubicBezTo>
                <a:cubicBezTo>
                  <a:pt x="1" y="73"/>
                  <a:pt x="1" y="73"/>
                  <a:pt x="1" y="74"/>
                </a:cubicBezTo>
                <a:cubicBezTo>
                  <a:pt x="2" y="74"/>
                  <a:pt x="2" y="74"/>
                  <a:pt x="3" y="74"/>
                </a:cubicBezTo>
                <a:cubicBezTo>
                  <a:pt x="3" y="74"/>
                  <a:pt x="6" y="74"/>
                  <a:pt x="9" y="74"/>
                </a:cubicBezTo>
                <a:cubicBezTo>
                  <a:pt x="9" y="75"/>
                  <a:pt x="10" y="76"/>
                  <a:pt x="10" y="78"/>
                </a:cubicBezTo>
                <a:cubicBezTo>
                  <a:pt x="8" y="79"/>
                  <a:pt x="5" y="80"/>
                  <a:pt x="4" y="80"/>
                </a:cubicBezTo>
                <a:cubicBezTo>
                  <a:pt x="4" y="80"/>
                  <a:pt x="4" y="81"/>
                  <a:pt x="3" y="81"/>
                </a:cubicBezTo>
                <a:cubicBezTo>
                  <a:pt x="3" y="82"/>
                  <a:pt x="3" y="82"/>
                  <a:pt x="3" y="83"/>
                </a:cubicBezTo>
                <a:cubicBezTo>
                  <a:pt x="4" y="83"/>
                  <a:pt x="4" y="84"/>
                  <a:pt x="4" y="84"/>
                </a:cubicBezTo>
                <a:cubicBezTo>
                  <a:pt x="5" y="84"/>
                  <a:pt x="5" y="84"/>
                  <a:pt x="6" y="84"/>
                </a:cubicBezTo>
                <a:cubicBezTo>
                  <a:pt x="7" y="84"/>
                  <a:pt x="9" y="83"/>
                  <a:pt x="12" y="83"/>
                </a:cubicBezTo>
                <a:cubicBezTo>
                  <a:pt x="12" y="84"/>
                  <a:pt x="13" y="85"/>
                  <a:pt x="14" y="86"/>
                </a:cubicBezTo>
                <a:cubicBezTo>
                  <a:pt x="11" y="88"/>
                  <a:pt x="9" y="89"/>
                  <a:pt x="8" y="90"/>
                </a:cubicBezTo>
                <a:cubicBezTo>
                  <a:pt x="8" y="90"/>
                  <a:pt x="8" y="91"/>
                  <a:pt x="8" y="91"/>
                </a:cubicBezTo>
                <a:cubicBezTo>
                  <a:pt x="8" y="92"/>
                  <a:pt x="8" y="92"/>
                  <a:pt x="8" y="93"/>
                </a:cubicBezTo>
                <a:cubicBezTo>
                  <a:pt x="8" y="93"/>
                  <a:pt x="9" y="93"/>
                  <a:pt x="9" y="94"/>
                </a:cubicBezTo>
                <a:cubicBezTo>
                  <a:pt x="10" y="94"/>
                  <a:pt x="10" y="94"/>
                  <a:pt x="11" y="94"/>
                </a:cubicBezTo>
                <a:cubicBezTo>
                  <a:pt x="11" y="93"/>
                  <a:pt x="14" y="92"/>
                  <a:pt x="16" y="91"/>
                </a:cubicBezTo>
                <a:cubicBezTo>
                  <a:pt x="17" y="92"/>
                  <a:pt x="18" y="93"/>
                  <a:pt x="19" y="94"/>
                </a:cubicBezTo>
                <a:cubicBezTo>
                  <a:pt x="17" y="96"/>
                  <a:pt x="15" y="98"/>
                  <a:pt x="14" y="99"/>
                </a:cubicBezTo>
                <a:cubicBezTo>
                  <a:pt x="14" y="99"/>
                  <a:pt x="14" y="99"/>
                  <a:pt x="14" y="100"/>
                </a:cubicBezTo>
                <a:cubicBezTo>
                  <a:pt x="14" y="101"/>
                  <a:pt x="14" y="101"/>
                  <a:pt x="14" y="101"/>
                </a:cubicBezTo>
                <a:cubicBezTo>
                  <a:pt x="15" y="102"/>
                  <a:pt x="15" y="102"/>
                  <a:pt x="15" y="102"/>
                </a:cubicBezTo>
                <a:cubicBezTo>
                  <a:pt x="16" y="102"/>
                  <a:pt x="16" y="102"/>
                  <a:pt x="17" y="102"/>
                </a:cubicBezTo>
                <a:cubicBezTo>
                  <a:pt x="17" y="102"/>
                  <a:pt x="20" y="100"/>
                  <a:pt x="22" y="98"/>
                </a:cubicBezTo>
                <a:cubicBezTo>
                  <a:pt x="23" y="99"/>
                  <a:pt x="24" y="100"/>
                  <a:pt x="25" y="101"/>
                </a:cubicBezTo>
                <a:cubicBezTo>
                  <a:pt x="23" y="103"/>
                  <a:pt x="22" y="106"/>
                  <a:pt x="21" y="106"/>
                </a:cubicBezTo>
                <a:cubicBezTo>
                  <a:pt x="21" y="107"/>
                  <a:pt x="21" y="107"/>
                  <a:pt x="21" y="108"/>
                </a:cubicBezTo>
                <a:cubicBezTo>
                  <a:pt x="21" y="108"/>
                  <a:pt x="21" y="109"/>
                  <a:pt x="22" y="109"/>
                </a:cubicBezTo>
                <a:cubicBezTo>
                  <a:pt x="22" y="109"/>
                  <a:pt x="23" y="110"/>
                  <a:pt x="23" y="110"/>
                </a:cubicBezTo>
                <a:cubicBezTo>
                  <a:pt x="24" y="110"/>
                  <a:pt x="24" y="109"/>
                  <a:pt x="25" y="109"/>
                </a:cubicBezTo>
                <a:cubicBezTo>
                  <a:pt x="25" y="109"/>
                  <a:pt x="27" y="106"/>
                  <a:pt x="29" y="105"/>
                </a:cubicBezTo>
                <a:cubicBezTo>
                  <a:pt x="30" y="105"/>
                  <a:pt x="31" y="106"/>
                  <a:pt x="32" y="107"/>
                </a:cubicBezTo>
                <a:cubicBezTo>
                  <a:pt x="31" y="109"/>
                  <a:pt x="30" y="112"/>
                  <a:pt x="30" y="113"/>
                </a:cubicBezTo>
                <a:cubicBezTo>
                  <a:pt x="29" y="113"/>
                  <a:pt x="29" y="114"/>
                  <a:pt x="30" y="114"/>
                </a:cubicBezTo>
                <a:cubicBezTo>
                  <a:pt x="30" y="115"/>
                  <a:pt x="30" y="115"/>
                  <a:pt x="31" y="115"/>
                </a:cubicBezTo>
                <a:cubicBezTo>
                  <a:pt x="31" y="115"/>
                  <a:pt x="32" y="116"/>
                  <a:pt x="32" y="115"/>
                </a:cubicBezTo>
                <a:cubicBezTo>
                  <a:pt x="33" y="115"/>
                  <a:pt x="33" y="115"/>
                  <a:pt x="33" y="115"/>
                </a:cubicBezTo>
                <a:cubicBezTo>
                  <a:pt x="34" y="114"/>
                  <a:pt x="35" y="112"/>
                  <a:pt x="37" y="110"/>
                </a:cubicBezTo>
                <a:cubicBezTo>
                  <a:pt x="38" y="110"/>
                  <a:pt x="39" y="111"/>
                  <a:pt x="40" y="111"/>
                </a:cubicBezTo>
                <a:cubicBezTo>
                  <a:pt x="40" y="114"/>
                  <a:pt x="39" y="117"/>
                  <a:pt x="39" y="117"/>
                </a:cubicBezTo>
                <a:cubicBezTo>
                  <a:pt x="39" y="118"/>
                  <a:pt x="39" y="118"/>
                  <a:pt x="39" y="119"/>
                </a:cubicBezTo>
                <a:cubicBezTo>
                  <a:pt x="39" y="119"/>
                  <a:pt x="40" y="120"/>
                  <a:pt x="40" y="120"/>
                </a:cubicBezTo>
                <a:cubicBezTo>
                  <a:pt x="41" y="120"/>
                  <a:pt x="41" y="120"/>
                  <a:pt x="42" y="120"/>
                </a:cubicBezTo>
                <a:cubicBezTo>
                  <a:pt x="42" y="120"/>
                  <a:pt x="43" y="119"/>
                  <a:pt x="43" y="119"/>
                </a:cubicBezTo>
                <a:cubicBezTo>
                  <a:pt x="43" y="118"/>
                  <a:pt x="44" y="115"/>
                  <a:pt x="46" y="113"/>
                </a:cubicBezTo>
                <a:cubicBezTo>
                  <a:pt x="47" y="113"/>
                  <a:pt x="48" y="114"/>
                  <a:pt x="49" y="114"/>
                </a:cubicBezTo>
                <a:cubicBezTo>
                  <a:pt x="49" y="117"/>
                  <a:pt x="49" y="120"/>
                  <a:pt x="49" y="120"/>
                </a:cubicBezTo>
                <a:cubicBezTo>
                  <a:pt x="49" y="121"/>
                  <a:pt x="49" y="121"/>
                  <a:pt x="49" y="122"/>
                </a:cubicBezTo>
                <a:cubicBezTo>
                  <a:pt x="50" y="122"/>
                  <a:pt x="50" y="122"/>
                  <a:pt x="51" y="123"/>
                </a:cubicBezTo>
                <a:cubicBezTo>
                  <a:pt x="51" y="123"/>
                  <a:pt x="52" y="123"/>
                  <a:pt x="52" y="122"/>
                </a:cubicBezTo>
                <a:cubicBezTo>
                  <a:pt x="53" y="122"/>
                  <a:pt x="53" y="122"/>
                  <a:pt x="53" y="121"/>
                </a:cubicBezTo>
                <a:cubicBezTo>
                  <a:pt x="53" y="121"/>
                  <a:pt x="54" y="118"/>
                  <a:pt x="55" y="115"/>
                </a:cubicBezTo>
                <a:cubicBezTo>
                  <a:pt x="56" y="115"/>
                  <a:pt x="57" y="115"/>
                  <a:pt x="59" y="115"/>
                </a:cubicBezTo>
                <a:cubicBezTo>
                  <a:pt x="59" y="118"/>
                  <a:pt x="59" y="121"/>
                  <a:pt x="59" y="122"/>
                </a:cubicBezTo>
                <a:cubicBezTo>
                  <a:pt x="59" y="122"/>
                  <a:pt x="60" y="123"/>
                  <a:pt x="60" y="123"/>
                </a:cubicBezTo>
                <a:cubicBezTo>
                  <a:pt x="60" y="123"/>
                  <a:pt x="61" y="123"/>
                  <a:pt x="61" y="123"/>
                </a:cubicBezTo>
                <a:cubicBezTo>
                  <a:pt x="62" y="123"/>
                  <a:pt x="62" y="123"/>
                  <a:pt x="63" y="123"/>
                </a:cubicBezTo>
                <a:cubicBezTo>
                  <a:pt x="63" y="123"/>
                  <a:pt x="63" y="122"/>
                  <a:pt x="64" y="122"/>
                </a:cubicBezTo>
                <a:cubicBezTo>
                  <a:pt x="64" y="121"/>
                  <a:pt x="64" y="118"/>
                  <a:pt x="64" y="115"/>
                </a:cubicBezTo>
                <a:cubicBezTo>
                  <a:pt x="65" y="115"/>
                  <a:pt x="67" y="115"/>
                  <a:pt x="68" y="115"/>
                </a:cubicBezTo>
                <a:cubicBezTo>
                  <a:pt x="69" y="118"/>
                  <a:pt x="70" y="121"/>
                  <a:pt x="70" y="121"/>
                </a:cubicBezTo>
                <a:cubicBezTo>
                  <a:pt x="70" y="122"/>
                  <a:pt x="70" y="122"/>
                  <a:pt x="71" y="122"/>
                </a:cubicBezTo>
                <a:cubicBezTo>
                  <a:pt x="71" y="123"/>
                  <a:pt x="72" y="123"/>
                  <a:pt x="72" y="123"/>
                </a:cubicBezTo>
                <a:cubicBezTo>
                  <a:pt x="73" y="122"/>
                  <a:pt x="73" y="122"/>
                  <a:pt x="73" y="122"/>
                </a:cubicBezTo>
                <a:cubicBezTo>
                  <a:pt x="74" y="121"/>
                  <a:pt x="74" y="121"/>
                  <a:pt x="74" y="120"/>
                </a:cubicBezTo>
                <a:cubicBezTo>
                  <a:pt x="74" y="120"/>
                  <a:pt x="74" y="117"/>
                  <a:pt x="73" y="114"/>
                </a:cubicBezTo>
                <a:cubicBezTo>
                  <a:pt x="75" y="114"/>
                  <a:pt x="76" y="113"/>
                  <a:pt x="77" y="113"/>
                </a:cubicBezTo>
                <a:cubicBezTo>
                  <a:pt x="78" y="115"/>
                  <a:pt x="80" y="118"/>
                  <a:pt x="80" y="119"/>
                </a:cubicBezTo>
                <a:cubicBezTo>
                  <a:pt x="80" y="119"/>
                  <a:pt x="81" y="120"/>
                  <a:pt x="81" y="120"/>
                </a:cubicBezTo>
                <a:cubicBezTo>
                  <a:pt x="81" y="120"/>
                  <a:pt x="82" y="120"/>
                  <a:pt x="83" y="120"/>
                </a:cubicBezTo>
                <a:cubicBezTo>
                  <a:pt x="83" y="120"/>
                  <a:pt x="83" y="119"/>
                  <a:pt x="84" y="119"/>
                </a:cubicBezTo>
                <a:cubicBezTo>
                  <a:pt x="84" y="118"/>
                  <a:pt x="84" y="118"/>
                  <a:pt x="84" y="117"/>
                </a:cubicBezTo>
                <a:cubicBezTo>
                  <a:pt x="84" y="117"/>
                  <a:pt x="83" y="114"/>
                  <a:pt x="82" y="111"/>
                </a:cubicBezTo>
                <a:cubicBezTo>
                  <a:pt x="83" y="111"/>
                  <a:pt x="85" y="110"/>
                  <a:pt x="86" y="110"/>
                </a:cubicBezTo>
                <a:cubicBezTo>
                  <a:pt x="87" y="112"/>
                  <a:pt x="89" y="114"/>
                  <a:pt x="90" y="115"/>
                </a:cubicBezTo>
                <a:cubicBezTo>
                  <a:pt x="90" y="115"/>
                  <a:pt x="90" y="115"/>
                  <a:pt x="91" y="115"/>
                </a:cubicBezTo>
                <a:cubicBezTo>
                  <a:pt x="91" y="116"/>
                  <a:pt x="92" y="115"/>
                  <a:pt x="92" y="115"/>
                </a:cubicBezTo>
                <a:cubicBezTo>
                  <a:pt x="93" y="115"/>
                  <a:pt x="93" y="115"/>
                  <a:pt x="93" y="114"/>
                </a:cubicBezTo>
                <a:cubicBezTo>
                  <a:pt x="93" y="114"/>
                  <a:pt x="93" y="113"/>
                  <a:pt x="93" y="113"/>
                </a:cubicBezTo>
                <a:cubicBezTo>
                  <a:pt x="93" y="112"/>
                  <a:pt x="92" y="109"/>
                  <a:pt x="91" y="107"/>
                </a:cubicBezTo>
                <a:cubicBezTo>
                  <a:pt x="92" y="106"/>
                  <a:pt x="93" y="105"/>
                  <a:pt x="94" y="105"/>
                </a:cubicBezTo>
                <a:cubicBezTo>
                  <a:pt x="96" y="106"/>
                  <a:pt x="98" y="109"/>
                  <a:pt x="98" y="109"/>
                </a:cubicBezTo>
                <a:cubicBezTo>
                  <a:pt x="99" y="109"/>
                  <a:pt x="99" y="110"/>
                  <a:pt x="100" y="110"/>
                </a:cubicBezTo>
                <a:cubicBezTo>
                  <a:pt x="100" y="110"/>
                  <a:pt x="101" y="109"/>
                  <a:pt x="101" y="109"/>
                </a:cubicBezTo>
                <a:cubicBezTo>
                  <a:pt x="101" y="109"/>
                  <a:pt x="102" y="108"/>
                  <a:pt x="102" y="108"/>
                </a:cubicBezTo>
                <a:cubicBezTo>
                  <a:pt x="102" y="107"/>
                  <a:pt x="102" y="107"/>
                  <a:pt x="102" y="106"/>
                </a:cubicBezTo>
                <a:cubicBezTo>
                  <a:pt x="101" y="106"/>
                  <a:pt x="99" y="103"/>
                  <a:pt x="98" y="101"/>
                </a:cubicBezTo>
                <a:cubicBezTo>
                  <a:pt x="99" y="100"/>
                  <a:pt x="100" y="99"/>
                  <a:pt x="101" y="98"/>
                </a:cubicBezTo>
                <a:cubicBezTo>
                  <a:pt x="103" y="100"/>
                  <a:pt x="105" y="102"/>
                  <a:pt x="106" y="102"/>
                </a:cubicBezTo>
                <a:cubicBezTo>
                  <a:pt x="106" y="102"/>
                  <a:pt x="107" y="102"/>
                  <a:pt x="107" y="102"/>
                </a:cubicBezTo>
                <a:cubicBezTo>
                  <a:pt x="108" y="102"/>
                  <a:pt x="108" y="102"/>
                  <a:pt x="109" y="101"/>
                </a:cubicBezTo>
                <a:cubicBezTo>
                  <a:pt x="109" y="101"/>
                  <a:pt x="109" y="101"/>
                  <a:pt x="109" y="100"/>
                </a:cubicBezTo>
                <a:cubicBezTo>
                  <a:pt x="109" y="99"/>
                  <a:pt x="109" y="99"/>
                  <a:pt x="109" y="99"/>
                </a:cubicBezTo>
                <a:cubicBezTo>
                  <a:pt x="108" y="98"/>
                  <a:pt x="106" y="96"/>
                  <a:pt x="104" y="94"/>
                </a:cubicBezTo>
                <a:cubicBezTo>
                  <a:pt x="105" y="93"/>
                  <a:pt x="106" y="92"/>
                  <a:pt x="106" y="91"/>
                </a:cubicBezTo>
                <a:cubicBezTo>
                  <a:pt x="109" y="92"/>
                  <a:pt x="112" y="93"/>
                  <a:pt x="112" y="94"/>
                </a:cubicBezTo>
                <a:cubicBezTo>
                  <a:pt x="113" y="94"/>
                  <a:pt x="113" y="94"/>
                  <a:pt x="114" y="94"/>
                </a:cubicBezTo>
                <a:cubicBezTo>
                  <a:pt x="114" y="93"/>
                  <a:pt x="115" y="93"/>
                  <a:pt x="115" y="93"/>
                </a:cubicBezTo>
                <a:cubicBezTo>
                  <a:pt x="115" y="92"/>
                  <a:pt x="115" y="92"/>
                  <a:pt x="115" y="91"/>
                </a:cubicBezTo>
                <a:cubicBezTo>
                  <a:pt x="115" y="91"/>
                  <a:pt x="115" y="90"/>
                  <a:pt x="114" y="90"/>
                </a:cubicBezTo>
                <a:cubicBezTo>
                  <a:pt x="114" y="89"/>
                  <a:pt x="111" y="88"/>
                  <a:pt x="109" y="86"/>
                </a:cubicBezTo>
                <a:cubicBezTo>
                  <a:pt x="110" y="85"/>
                  <a:pt x="110" y="84"/>
                  <a:pt x="111" y="83"/>
                </a:cubicBezTo>
                <a:cubicBezTo>
                  <a:pt x="113" y="83"/>
                  <a:pt x="116" y="84"/>
                  <a:pt x="117" y="84"/>
                </a:cubicBezTo>
                <a:cubicBezTo>
                  <a:pt x="117" y="84"/>
                  <a:pt x="118" y="84"/>
                  <a:pt x="118" y="84"/>
                </a:cubicBezTo>
                <a:cubicBezTo>
                  <a:pt x="119" y="84"/>
                  <a:pt x="119" y="83"/>
                  <a:pt x="119" y="83"/>
                </a:cubicBezTo>
                <a:cubicBezTo>
                  <a:pt x="120" y="82"/>
                  <a:pt x="120" y="82"/>
                  <a:pt x="119" y="81"/>
                </a:cubicBezTo>
                <a:cubicBezTo>
                  <a:pt x="119" y="81"/>
                  <a:pt x="119" y="80"/>
                  <a:pt x="118" y="80"/>
                </a:cubicBezTo>
                <a:cubicBezTo>
                  <a:pt x="118" y="80"/>
                  <a:pt x="115" y="79"/>
                  <a:pt x="113" y="78"/>
                </a:cubicBezTo>
                <a:cubicBezTo>
                  <a:pt x="113" y="76"/>
                  <a:pt x="113" y="75"/>
                  <a:pt x="114" y="74"/>
                </a:cubicBezTo>
                <a:cubicBezTo>
                  <a:pt x="116" y="74"/>
                  <a:pt x="119" y="74"/>
                  <a:pt x="120" y="74"/>
                </a:cubicBezTo>
                <a:cubicBezTo>
                  <a:pt x="121" y="74"/>
                  <a:pt x="121" y="74"/>
                  <a:pt x="121" y="74"/>
                </a:cubicBezTo>
                <a:cubicBezTo>
                  <a:pt x="122" y="73"/>
                  <a:pt x="122" y="73"/>
                  <a:pt x="122" y="72"/>
                </a:cubicBezTo>
                <a:cubicBezTo>
                  <a:pt x="122" y="72"/>
                  <a:pt x="122" y="71"/>
                  <a:pt x="122" y="71"/>
                </a:cubicBezTo>
                <a:cubicBezTo>
                  <a:pt x="122" y="71"/>
                  <a:pt x="121" y="70"/>
                  <a:pt x="121" y="70"/>
                </a:cubicBezTo>
                <a:cubicBezTo>
                  <a:pt x="120" y="70"/>
                  <a:pt x="117" y="69"/>
                  <a:pt x="115" y="68"/>
                </a:cubicBezTo>
                <a:cubicBezTo>
                  <a:pt x="115" y="67"/>
                  <a:pt x="115" y="66"/>
                  <a:pt x="115" y="64"/>
                </a:cubicBezTo>
                <a:cubicBezTo>
                  <a:pt x="118" y="64"/>
                  <a:pt x="121" y="64"/>
                  <a:pt x="121" y="64"/>
                </a:cubicBezTo>
                <a:close/>
                <a:moveTo>
                  <a:pt x="62" y="111"/>
                </a:moveTo>
                <a:cubicBezTo>
                  <a:pt x="61" y="111"/>
                  <a:pt x="61" y="111"/>
                  <a:pt x="61" y="111"/>
                </a:cubicBezTo>
                <a:cubicBezTo>
                  <a:pt x="61" y="111"/>
                  <a:pt x="61" y="111"/>
                  <a:pt x="61" y="111"/>
                </a:cubicBezTo>
                <a:cubicBezTo>
                  <a:pt x="61" y="111"/>
                  <a:pt x="61" y="111"/>
                  <a:pt x="62" y="111"/>
                </a:cubicBezTo>
                <a:close/>
                <a:moveTo>
                  <a:pt x="45" y="108"/>
                </a:moveTo>
                <a:cubicBezTo>
                  <a:pt x="45" y="108"/>
                  <a:pt x="44" y="107"/>
                  <a:pt x="44" y="107"/>
                </a:cubicBezTo>
                <a:cubicBezTo>
                  <a:pt x="44" y="107"/>
                  <a:pt x="44" y="108"/>
                  <a:pt x="45" y="108"/>
                </a:cubicBezTo>
                <a:cubicBezTo>
                  <a:pt x="45" y="108"/>
                  <a:pt x="45" y="108"/>
                  <a:pt x="45" y="108"/>
                </a:cubicBezTo>
                <a:close/>
                <a:moveTo>
                  <a:pt x="31" y="100"/>
                </a:moveTo>
                <a:cubicBezTo>
                  <a:pt x="30" y="99"/>
                  <a:pt x="30" y="99"/>
                  <a:pt x="29" y="99"/>
                </a:cubicBezTo>
                <a:cubicBezTo>
                  <a:pt x="30" y="99"/>
                  <a:pt x="30" y="99"/>
                  <a:pt x="30" y="99"/>
                </a:cubicBezTo>
                <a:cubicBezTo>
                  <a:pt x="30" y="99"/>
                  <a:pt x="30" y="99"/>
                  <a:pt x="31" y="100"/>
                </a:cubicBezTo>
                <a:close/>
                <a:moveTo>
                  <a:pt x="19" y="87"/>
                </a:moveTo>
                <a:cubicBezTo>
                  <a:pt x="19" y="86"/>
                  <a:pt x="19" y="86"/>
                  <a:pt x="19" y="86"/>
                </a:cubicBezTo>
                <a:cubicBezTo>
                  <a:pt x="19" y="86"/>
                  <a:pt x="19" y="86"/>
                  <a:pt x="19" y="86"/>
                </a:cubicBezTo>
                <a:cubicBezTo>
                  <a:pt x="19" y="86"/>
                  <a:pt x="19" y="87"/>
                  <a:pt x="19" y="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grpSp>
        <p:nvGrpSpPr>
          <p:cNvPr id="149" name="Group 37"/>
          <p:cNvGrpSpPr/>
          <p:nvPr/>
        </p:nvGrpSpPr>
        <p:grpSpPr>
          <a:xfrm>
            <a:off x="677923" y="2267238"/>
            <a:ext cx="358075" cy="327691"/>
            <a:chOff x="6726389" y="1486674"/>
            <a:chExt cx="411805" cy="376863"/>
          </a:xfrm>
          <a:solidFill>
            <a:schemeClr val="accent1"/>
          </a:solidFill>
        </p:grpSpPr>
        <p:sp>
          <p:nvSpPr>
            <p:cNvPr id="150"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51"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52"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grpSp>
      <p:sp>
        <p:nvSpPr>
          <p:cNvPr id="153" name="Freeform 55"/>
          <p:cNvSpPr>
            <a:spLocks noEditPoints="1"/>
          </p:cNvSpPr>
          <p:nvPr/>
        </p:nvSpPr>
        <p:spPr bwMode="auto">
          <a:xfrm>
            <a:off x="1237598" y="1417547"/>
            <a:ext cx="234902" cy="245827"/>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sp>
        <p:nvSpPr>
          <p:cNvPr id="154" name="Freeform 61"/>
          <p:cNvSpPr/>
          <p:nvPr/>
        </p:nvSpPr>
        <p:spPr bwMode="auto">
          <a:xfrm>
            <a:off x="3554658" y="3253112"/>
            <a:ext cx="426370" cy="442769"/>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grpSp>
        <p:nvGrpSpPr>
          <p:cNvPr id="155" name="Group 45"/>
          <p:cNvGrpSpPr/>
          <p:nvPr/>
        </p:nvGrpSpPr>
        <p:grpSpPr>
          <a:xfrm>
            <a:off x="641340" y="3846912"/>
            <a:ext cx="882656" cy="655022"/>
            <a:chOff x="5129089" y="3156352"/>
            <a:chExt cx="474198" cy="351905"/>
          </a:xfrm>
          <a:solidFill>
            <a:schemeClr val="tx2"/>
          </a:solidFill>
        </p:grpSpPr>
        <p:sp>
          <p:nvSpPr>
            <p:cNvPr id="156"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57"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grpSp>
      <p:grpSp>
        <p:nvGrpSpPr>
          <p:cNvPr id="158" name="Group 48"/>
          <p:cNvGrpSpPr/>
          <p:nvPr/>
        </p:nvGrpSpPr>
        <p:grpSpPr>
          <a:xfrm>
            <a:off x="2229471" y="5019181"/>
            <a:ext cx="291965" cy="366076"/>
            <a:chOff x="5106627" y="2260366"/>
            <a:chExt cx="324452" cy="406813"/>
          </a:xfrm>
          <a:solidFill>
            <a:schemeClr val="bg1"/>
          </a:solidFill>
        </p:grpSpPr>
        <p:sp>
          <p:nvSpPr>
            <p:cNvPr id="15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16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16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16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169" name="Group 59"/>
          <p:cNvGrpSpPr/>
          <p:nvPr/>
        </p:nvGrpSpPr>
        <p:grpSpPr>
          <a:xfrm>
            <a:off x="231691" y="1412752"/>
            <a:ext cx="275494" cy="298451"/>
            <a:chOff x="6941027" y="4788593"/>
            <a:chExt cx="359392" cy="389342"/>
          </a:xfrm>
          <a:solidFill>
            <a:schemeClr val="tx2"/>
          </a:solidFill>
        </p:grpSpPr>
        <p:sp>
          <p:nvSpPr>
            <p:cNvPr id="170" name="Freeform 132"/>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171" name="Freeform 133"/>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172" name="Rectangle 134"/>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173" name="Group 63"/>
          <p:cNvGrpSpPr/>
          <p:nvPr/>
        </p:nvGrpSpPr>
        <p:grpSpPr>
          <a:xfrm>
            <a:off x="2502218" y="3123671"/>
            <a:ext cx="311493" cy="351336"/>
            <a:chOff x="5513440" y="1766202"/>
            <a:chExt cx="429274" cy="484183"/>
          </a:xfrm>
          <a:solidFill>
            <a:schemeClr val="accent1"/>
          </a:solidFill>
        </p:grpSpPr>
        <p:sp>
          <p:nvSpPr>
            <p:cNvPr id="17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7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7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grpSp>
      <p:grpSp>
        <p:nvGrpSpPr>
          <p:cNvPr id="177" name="Group 67"/>
          <p:cNvGrpSpPr/>
          <p:nvPr/>
        </p:nvGrpSpPr>
        <p:grpSpPr>
          <a:xfrm>
            <a:off x="3237745" y="3984475"/>
            <a:ext cx="314303" cy="408591"/>
            <a:chOff x="6421904" y="4798576"/>
            <a:chExt cx="299494" cy="389342"/>
          </a:xfrm>
          <a:solidFill>
            <a:schemeClr val="bg1"/>
          </a:solidFill>
        </p:grpSpPr>
        <p:sp>
          <p:nvSpPr>
            <p:cNvPr id="178"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179"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180" name="Group 70"/>
          <p:cNvGrpSpPr/>
          <p:nvPr/>
        </p:nvGrpSpPr>
        <p:grpSpPr>
          <a:xfrm>
            <a:off x="53414" y="727822"/>
            <a:ext cx="385310" cy="313537"/>
            <a:chOff x="1550139" y="1314466"/>
            <a:chExt cx="509139" cy="414300"/>
          </a:xfrm>
          <a:solidFill>
            <a:schemeClr val="tx2"/>
          </a:solidFill>
        </p:grpSpPr>
        <p:sp>
          <p:nvSpPr>
            <p:cNvPr id="18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18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18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184" name="Group 74"/>
          <p:cNvGrpSpPr/>
          <p:nvPr/>
        </p:nvGrpSpPr>
        <p:grpSpPr>
          <a:xfrm>
            <a:off x="1576351" y="5467290"/>
            <a:ext cx="353586" cy="351551"/>
            <a:chOff x="2306360" y="1306978"/>
            <a:chExt cx="434268" cy="431771"/>
          </a:xfrm>
          <a:solidFill>
            <a:schemeClr val="accent1"/>
          </a:solidFill>
        </p:grpSpPr>
        <p:sp>
          <p:nvSpPr>
            <p:cNvPr id="185" name="Freeform 8"/>
            <p:cNvSpPr/>
            <p:nvPr/>
          </p:nvSpPr>
          <p:spPr bwMode="auto">
            <a:xfrm>
              <a:off x="2306360" y="1623943"/>
              <a:ext cx="114806" cy="114806"/>
            </a:xfrm>
            <a:custGeom>
              <a:avLst/>
              <a:gdLst>
                <a:gd name="T0" fmla="*/ 21 w 46"/>
                <a:gd name="T1" fmla="*/ 0 h 46"/>
                <a:gd name="T2" fmla="*/ 0 w 46"/>
                <a:gd name="T3" fmla="*/ 46 h 46"/>
                <a:gd name="T4" fmla="*/ 46 w 46"/>
                <a:gd name="T5" fmla="*/ 25 h 46"/>
                <a:gd name="T6" fmla="*/ 46 w 46"/>
                <a:gd name="T7" fmla="*/ 26 h 46"/>
                <a:gd name="T8" fmla="*/ 21 w 46"/>
                <a:gd name="T9" fmla="*/ 0 h 46"/>
                <a:gd name="T10" fmla="*/ 21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21" y="0"/>
                  </a:moveTo>
                  <a:lnTo>
                    <a:pt x="0" y="46"/>
                  </a:lnTo>
                  <a:lnTo>
                    <a:pt x="46" y="25"/>
                  </a:lnTo>
                  <a:lnTo>
                    <a:pt x="46" y="26"/>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86" name="Freeform 9"/>
            <p:cNvSpPr/>
            <p:nvPr/>
          </p:nvSpPr>
          <p:spPr bwMode="auto">
            <a:xfrm>
              <a:off x="2371251" y="1344415"/>
              <a:ext cx="289511" cy="292007"/>
            </a:xfrm>
            <a:custGeom>
              <a:avLst/>
              <a:gdLst>
                <a:gd name="T0" fmla="*/ 105 w 116"/>
                <a:gd name="T1" fmla="*/ 0 h 117"/>
                <a:gd name="T2" fmla="*/ 0 w 116"/>
                <a:gd name="T3" fmla="*/ 106 h 117"/>
                <a:gd name="T4" fmla="*/ 11 w 116"/>
                <a:gd name="T5" fmla="*/ 117 h 117"/>
                <a:gd name="T6" fmla="*/ 116 w 116"/>
                <a:gd name="T7" fmla="*/ 10 h 117"/>
                <a:gd name="T8" fmla="*/ 105 w 116"/>
                <a:gd name="T9" fmla="*/ 0 h 117"/>
              </a:gdLst>
              <a:ahLst/>
              <a:cxnLst>
                <a:cxn ang="0">
                  <a:pos x="T0" y="T1"/>
                </a:cxn>
                <a:cxn ang="0">
                  <a:pos x="T2" y="T3"/>
                </a:cxn>
                <a:cxn ang="0">
                  <a:pos x="T4" y="T5"/>
                </a:cxn>
                <a:cxn ang="0">
                  <a:pos x="T6" y="T7"/>
                </a:cxn>
                <a:cxn ang="0">
                  <a:pos x="T8" y="T9"/>
                </a:cxn>
              </a:cxnLst>
              <a:rect l="0" t="0" r="r" b="b"/>
              <a:pathLst>
                <a:path w="116" h="117">
                  <a:moveTo>
                    <a:pt x="105" y="0"/>
                  </a:moveTo>
                  <a:lnTo>
                    <a:pt x="0" y="106"/>
                  </a:lnTo>
                  <a:lnTo>
                    <a:pt x="11" y="117"/>
                  </a:lnTo>
                  <a:lnTo>
                    <a:pt x="116" y="10"/>
                  </a:ln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87" name="Freeform 10"/>
            <p:cNvSpPr/>
            <p:nvPr/>
          </p:nvSpPr>
          <p:spPr bwMode="auto">
            <a:xfrm>
              <a:off x="2411183" y="1384348"/>
              <a:ext cx="289511" cy="292007"/>
            </a:xfrm>
            <a:custGeom>
              <a:avLst/>
              <a:gdLst>
                <a:gd name="T0" fmla="*/ 107 w 116"/>
                <a:gd name="T1" fmla="*/ 0 h 117"/>
                <a:gd name="T2" fmla="*/ 0 w 116"/>
                <a:gd name="T3" fmla="*/ 106 h 117"/>
                <a:gd name="T4" fmla="*/ 11 w 116"/>
                <a:gd name="T5" fmla="*/ 117 h 117"/>
                <a:gd name="T6" fmla="*/ 116 w 116"/>
                <a:gd name="T7" fmla="*/ 10 h 117"/>
                <a:gd name="T8" fmla="*/ 107 w 116"/>
                <a:gd name="T9" fmla="*/ 0 h 117"/>
              </a:gdLst>
              <a:ahLst/>
              <a:cxnLst>
                <a:cxn ang="0">
                  <a:pos x="T0" y="T1"/>
                </a:cxn>
                <a:cxn ang="0">
                  <a:pos x="T2" y="T3"/>
                </a:cxn>
                <a:cxn ang="0">
                  <a:pos x="T4" y="T5"/>
                </a:cxn>
                <a:cxn ang="0">
                  <a:pos x="T6" y="T7"/>
                </a:cxn>
                <a:cxn ang="0">
                  <a:pos x="T8" y="T9"/>
                </a:cxn>
              </a:cxnLst>
              <a:rect l="0" t="0" r="r" b="b"/>
              <a:pathLst>
                <a:path w="116" h="117">
                  <a:moveTo>
                    <a:pt x="107" y="0"/>
                  </a:moveTo>
                  <a:lnTo>
                    <a:pt x="0" y="106"/>
                  </a:lnTo>
                  <a:lnTo>
                    <a:pt x="11" y="117"/>
                  </a:lnTo>
                  <a:lnTo>
                    <a:pt x="116" y="1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88" name="Freeform 11"/>
            <p:cNvSpPr/>
            <p:nvPr/>
          </p:nvSpPr>
          <p:spPr bwMode="auto">
            <a:xfrm>
              <a:off x="2653275" y="1306978"/>
              <a:ext cx="87353" cy="8735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grpSp>
      <p:sp>
        <p:nvSpPr>
          <p:cNvPr id="196" name="Freeform 45"/>
          <p:cNvSpPr>
            <a:spLocks noEditPoints="1"/>
          </p:cNvSpPr>
          <p:nvPr/>
        </p:nvSpPr>
        <p:spPr bwMode="auto">
          <a:xfrm>
            <a:off x="556450" y="5918244"/>
            <a:ext cx="331817" cy="427928"/>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tx2"/>
          </a:solidFill>
          <a:ln>
            <a:noFill/>
          </a:ln>
        </p:spPr>
        <p:txBody>
          <a:bodyPr vert="horz" wrap="square" lIns="121880" tIns="60940" rIns="121880" bIns="60940" numCol="1" anchor="t" anchorCtr="0" compatLnSpc="1"/>
          <a:lstStyle/>
          <a:p>
            <a:pPr defTabSz="1218565">
              <a:defRPr/>
            </a:pPr>
            <a:endParaRPr lang="en-US" sz="2400" kern="0">
              <a:solidFill>
                <a:sysClr val="windowText" lastClr="000000"/>
              </a:solidFill>
              <a:cs typeface="+mn-ea"/>
            </a:endParaRPr>
          </a:p>
        </p:txBody>
      </p:sp>
      <p:grpSp>
        <p:nvGrpSpPr>
          <p:cNvPr id="197" name="Group 87"/>
          <p:cNvGrpSpPr/>
          <p:nvPr/>
        </p:nvGrpSpPr>
        <p:grpSpPr>
          <a:xfrm>
            <a:off x="2408111" y="4211925"/>
            <a:ext cx="405601" cy="399162"/>
            <a:chOff x="1587575" y="2265358"/>
            <a:chExt cx="314468" cy="309477"/>
          </a:xfrm>
          <a:solidFill>
            <a:schemeClr val="accent1"/>
          </a:solidFill>
        </p:grpSpPr>
        <p:sp>
          <p:nvSpPr>
            <p:cNvPr id="19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19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grpSp>
      <p:grpSp>
        <p:nvGrpSpPr>
          <p:cNvPr id="200" name="Group 90"/>
          <p:cNvGrpSpPr/>
          <p:nvPr/>
        </p:nvGrpSpPr>
        <p:grpSpPr>
          <a:xfrm>
            <a:off x="2978487" y="2113429"/>
            <a:ext cx="357102" cy="406359"/>
            <a:chOff x="2927811" y="2108124"/>
            <a:chExt cx="361887" cy="411804"/>
          </a:xfrm>
          <a:solidFill>
            <a:schemeClr val="tx2"/>
          </a:solidFill>
        </p:grpSpPr>
        <p:sp>
          <p:nvSpPr>
            <p:cNvPr id="20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20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20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20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205" name="Group 95"/>
          <p:cNvGrpSpPr/>
          <p:nvPr/>
        </p:nvGrpSpPr>
        <p:grpSpPr>
          <a:xfrm>
            <a:off x="1888395" y="1866711"/>
            <a:ext cx="491613" cy="363121"/>
            <a:chOff x="2563427" y="3717902"/>
            <a:chExt cx="439257" cy="324452"/>
          </a:xfrm>
          <a:solidFill>
            <a:schemeClr val="tx2"/>
          </a:solidFill>
        </p:grpSpPr>
        <p:sp>
          <p:nvSpPr>
            <p:cNvPr id="206"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207"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208"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209" name="Group 103"/>
          <p:cNvGrpSpPr/>
          <p:nvPr/>
        </p:nvGrpSpPr>
        <p:grpSpPr>
          <a:xfrm>
            <a:off x="848331" y="1015257"/>
            <a:ext cx="245323" cy="241428"/>
            <a:chOff x="1587575" y="2265358"/>
            <a:chExt cx="314468" cy="309477"/>
          </a:xfrm>
          <a:solidFill>
            <a:schemeClr val="tx2"/>
          </a:solidFill>
        </p:grpSpPr>
        <p:sp>
          <p:nvSpPr>
            <p:cNvPr id="210"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sp>
          <p:nvSpPr>
            <p:cNvPr id="211"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endParaRPr>
            </a:p>
          </p:txBody>
        </p:sp>
      </p:grpSp>
      <p:sp>
        <p:nvSpPr>
          <p:cNvPr id="212" name="Rounded Rectangle 106"/>
          <p:cNvSpPr/>
          <p:nvPr/>
        </p:nvSpPr>
        <p:spPr>
          <a:xfrm>
            <a:off x="4368268" y="2615393"/>
            <a:ext cx="7414547" cy="1954958"/>
          </a:xfrm>
          <a:prstGeom prst="roundRect">
            <a:avLst>
              <a:gd name="adj" fmla="val 5186"/>
            </a:avLst>
          </a:prstGeom>
          <a:noFill/>
          <a:ln w="9525" cap="flat" cmpd="sng" algn="ctr">
            <a:solidFill>
              <a:schemeClr val="tx2"/>
            </a:solidFill>
            <a:prstDash val="solid"/>
            <a:miter lim="800000"/>
          </a:ln>
          <a:effectLst/>
        </p:spPr>
        <p:txBody>
          <a:bodyPr lIns="121880" tIns="60940" rIns="121880" bIns="60940" rtlCol="0" anchor="ctr"/>
          <a:lstStyle/>
          <a:p>
            <a:pPr algn="ctr" defTabSz="1218565">
              <a:defRPr/>
            </a:pPr>
            <a:endParaRPr lang="en-US" sz="2400" kern="0">
              <a:solidFill>
                <a:srgbClr val="FFFFFF"/>
              </a:solidFill>
              <a:latin typeface="+mn-ea"/>
              <a:cs typeface="+mn-ea"/>
            </a:endParaRPr>
          </a:p>
        </p:txBody>
      </p:sp>
      <p:sp>
        <p:nvSpPr>
          <p:cNvPr id="213" name="Text Box 10"/>
          <p:cNvSpPr txBox="1">
            <a:spLocks noChangeArrowheads="1"/>
          </p:cNvSpPr>
          <p:nvPr/>
        </p:nvSpPr>
        <p:spPr bwMode="auto">
          <a:xfrm>
            <a:off x="4571406" y="2804940"/>
            <a:ext cx="6906701" cy="1870704"/>
          </a:xfrm>
          <a:prstGeom prst="rect">
            <a:avLst/>
          </a:prstGeom>
          <a:noFill/>
          <a:ln w="9525">
            <a:noFill/>
            <a:miter lim="800000"/>
          </a:ln>
        </p:spPr>
        <p:txBody>
          <a:bodyPr wrap="square" lIns="60940" tIns="30470" rIns="60940" bIns="30470">
            <a:spAutoFit/>
          </a:bodyPr>
          <a:lstStyle/>
          <a:p>
            <a:pPr defTabSz="1218565">
              <a:lnSpc>
                <a:spcPct val="120000"/>
              </a:lnSpc>
              <a:defRPr/>
            </a:pPr>
            <a:r>
              <a:rPr lang="zh-CN" altLang="en-US" sz="1400" kern="0" dirty="0">
                <a:solidFill>
                  <a:srgbClr val="7F7F7F"/>
                </a:solidFill>
                <a:latin typeface="+mn-ea"/>
                <a:cs typeface="+mn-ea"/>
                <a:sym typeface="方正兰亭黑_GBK" pitchFamily="2" charset="-122"/>
              </a:rPr>
              <a:t>在此录入上述图片的综合分析说明，在此录入上述图片的综合分析说明，在此录入上述图片的综合分析说明。在此录入上述图片的综合分析说明，在此录入上述图片的综合分析说明，在此录入上述图片的综合分析说明。在此录入上述图片的综合分析说明，在此录入上述图片的综合分析说明，在此录入上述图片的综合分析说明。</a:t>
            </a:r>
            <a:endParaRPr lang="zh-CN" altLang="en-US" sz="1400" kern="0" dirty="0">
              <a:solidFill>
                <a:srgbClr val="7F7F7F"/>
              </a:solidFill>
              <a:cs typeface="+mn-ea"/>
            </a:endParaRPr>
          </a:p>
          <a:p>
            <a:pPr defTabSz="1218565">
              <a:lnSpc>
                <a:spcPct val="120000"/>
              </a:lnSpc>
              <a:defRPr/>
            </a:pPr>
            <a:r>
              <a:rPr lang="zh-CN" altLang="en-US" sz="1400" kern="0" dirty="0">
                <a:solidFill>
                  <a:srgbClr val="7F7F7F"/>
                </a:solidFill>
                <a:latin typeface="+mn-ea"/>
                <a:cs typeface="+mn-ea"/>
                <a:sym typeface="方正兰亭黑_GBK" pitchFamily="2" charset="-122"/>
              </a:rPr>
              <a:t>在此录入上述图片的综合分析说明，在此录入上述图片的综合分析说明，在此录入上述图片的综合分析说明。</a:t>
            </a:r>
            <a:endParaRPr lang="zh-CN" altLang="en-US" sz="1400" kern="0" dirty="0">
              <a:solidFill>
                <a:srgbClr val="7F7F7F"/>
              </a:solidFill>
              <a:cs typeface="+mn-ea"/>
            </a:endParaRPr>
          </a:p>
          <a:p>
            <a:pPr defTabSz="1218565">
              <a:lnSpc>
                <a:spcPct val="120000"/>
              </a:lnSpc>
              <a:defRPr/>
            </a:pPr>
            <a:endParaRPr lang="zh-CN" altLang="en-US" sz="1400" kern="0" dirty="0">
              <a:solidFill>
                <a:srgbClr val="7F7F7F"/>
              </a:solidFill>
              <a:cs typeface="+mn-ea"/>
            </a:endParaRPr>
          </a:p>
        </p:txBody>
      </p:sp>
      <p:sp>
        <p:nvSpPr>
          <p:cNvPr id="214" name="Text Box 10"/>
          <p:cNvSpPr txBox="1">
            <a:spLocks noChangeArrowheads="1"/>
          </p:cNvSpPr>
          <p:nvPr/>
        </p:nvSpPr>
        <p:spPr bwMode="auto">
          <a:xfrm>
            <a:off x="4572463" y="4670854"/>
            <a:ext cx="7109840" cy="938698"/>
          </a:xfrm>
          <a:prstGeom prst="rect">
            <a:avLst/>
          </a:prstGeom>
          <a:noFill/>
          <a:ln w="9525">
            <a:noFill/>
            <a:miter lim="800000"/>
          </a:ln>
        </p:spPr>
        <p:txBody>
          <a:bodyPr wrap="square" lIns="60940" tIns="30470" rIns="60940" bIns="30470">
            <a:spAutoFit/>
          </a:bodyPr>
          <a:lstStyle/>
          <a:p>
            <a:pPr defTabSz="1450340">
              <a:lnSpc>
                <a:spcPct val="150000"/>
              </a:lnSpc>
              <a:defRPr/>
            </a:pPr>
            <a:r>
              <a:rPr lang="zh-CN" altLang="en-US" sz="1600" kern="0" dirty="0">
                <a:solidFill>
                  <a:srgbClr val="7F7F7F"/>
                </a:solidFill>
                <a:latin typeface="+mn-ea"/>
                <a:cs typeface="+mn-ea"/>
              </a:rPr>
              <a:t>文字标题内容</a:t>
            </a:r>
            <a:endParaRPr lang="en-US" altLang="zh-CN" sz="1600" kern="0" dirty="0">
              <a:solidFill>
                <a:srgbClr val="7F7F7F"/>
              </a:solidFill>
              <a:latin typeface="+mn-ea"/>
              <a:cs typeface="+mn-ea"/>
            </a:endParaRPr>
          </a:p>
          <a:p>
            <a:pPr defTabSz="1450340">
              <a:lnSpc>
                <a:spcPct val="150000"/>
              </a:lnSpc>
              <a:defRPr/>
            </a:pPr>
            <a:r>
              <a:rPr lang="zh-CN" altLang="en-US" sz="1100" kern="0" dirty="0">
                <a:solidFill>
                  <a:srgbClr val="7F7F7F"/>
                </a:solidFill>
                <a:latin typeface="+mn-ea"/>
                <a:cs typeface="+mn-ea"/>
                <a:sym typeface="方正兰亭黑_GBK" pitchFamily="2" charset="-122"/>
              </a:rPr>
              <a:t>在此录入上述图片的综合分析说明，在此录入上述图片的综合分析说明，在此录入上述图片的综合分析说明。在此录入上述图片的综合分析说明，在此录入上述图片的综合分析说明，在此录入上述图片的综合分析说明。</a:t>
            </a:r>
            <a:endParaRPr lang="en-US" sz="1100" kern="0" dirty="0">
              <a:solidFill>
                <a:srgbClr val="7F7F7F"/>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 fill="hold"/>
                                        <p:tgtEl>
                                          <p:spTgt spid="119"/>
                                        </p:tgtEl>
                                        <p:attrNameLst>
                                          <p:attrName>ppt_x</p:attrName>
                                        </p:attrNameLst>
                                      </p:cBhvr>
                                      <p:tavLst>
                                        <p:tav tm="0">
                                          <p:val>
                                            <p:strVal val="1+#ppt_w/2"/>
                                          </p:val>
                                        </p:tav>
                                        <p:tav tm="100000">
                                          <p:val>
                                            <p:strVal val="#ppt_x"/>
                                          </p:val>
                                        </p:tav>
                                      </p:tavLst>
                                    </p:anim>
                                    <p:anim calcmode="lin" valueType="num">
                                      <p:cBhvr additive="base">
                                        <p:cTn id="8" dur="100" fill="hold"/>
                                        <p:tgtEl>
                                          <p:spTgt spid="1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additive="base">
                                        <p:cTn id="12" dur="100" fill="hold"/>
                                        <p:tgtEl>
                                          <p:spTgt spid="120"/>
                                        </p:tgtEl>
                                        <p:attrNameLst>
                                          <p:attrName>ppt_x</p:attrName>
                                        </p:attrNameLst>
                                      </p:cBhvr>
                                      <p:tavLst>
                                        <p:tav tm="0">
                                          <p:val>
                                            <p:strVal val="1+#ppt_w/2"/>
                                          </p:val>
                                        </p:tav>
                                        <p:tav tm="100000">
                                          <p:val>
                                            <p:strVal val="#ppt_x"/>
                                          </p:val>
                                        </p:tav>
                                      </p:tavLst>
                                    </p:anim>
                                    <p:anim calcmode="lin" valueType="num">
                                      <p:cBhvr additive="base">
                                        <p:cTn id="13" dur="100" fill="hold"/>
                                        <p:tgtEl>
                                          <p:spTgt spid="1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additive="base">
                                        <p:cTn id="17" dur="100" fill="hold"/>
                                        <p:tgtEl>
                                          <p:spTgt spid="121"/>
                                        </p:tgtEl>
                                        <p:attrNameLst>
                                          <p:attrName>ppt_x</p:attrName>
                                        </p:attrNameLst>
                                      </p:cBhvr>
                                      <p:tavLst>
                                        <p:tav tm="0">
                                          <p:val>
                                            <p:strVal val="1+#ppt_w/2"/>
                                          </p:val>
                                        </p:tav>
                                        <p:tav tm="100000">
                                          <p:val>
                                            <p:strVal val="#ppt_x"/>
                                          </p:val>
                                        </p:tav>
                                      </p:tavLst>
                                    </p:anim>
                                    <p:anim calcmode="lin" valueType="num">
                                      <p:cBhvr additive="base">
                                        <p:cTn id="18" dur="100" fill="hold"/>
                                        <p:tgtEl>
                                          <p:spTgt spid="1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22"/>
                                        </p:tgtEl>
                                        <p:attrNameLst>
                                          <p:attrName>style.visibility</p:attrName>
                                        </p:attrNameLst>
                                      </p:cBhvr>
                                      <p:to>
                                        <p:strVal val="visible"/>
                                      </p:to>
                                    </p:set>
                                    <p:anim calcmode="lin" valueType="num">
                                      <p:cBhvr additive="base">
                                        <p:cTn id="22" dur="100" fill="hold"/>
                                        <p:tgtEl>
                                          <p:spTgt spid="122"/>
                                        </p:tgtEl>
                                        <p:attrNameLst>
                                          <p:attrName>ppt_x</p:attrName>
                                        </p:attrNameLst>
                                      </p:cBhvr>
                                      <p:tavLst>
                                        <p:tav tm="0">
                                          <p:val>
                                            <p:strVal val="0-#ppt_w/2"/>
                                          </p:val>
                                        </p:tav>
                                        <p:tav tm="100000">
                                          <p:val>
                                            <p:strVal val="#ppt_x"/>
                                          </p:val>
                                        </p:tav>
                                      </p:tavLst>
                                    </p:anim>
                                    <p:anim calcmode="lin" valueType="num">
                                      <p:cBhvr additive="base">
                                        <p:cTn id="23" dur="100" fill="hold"/>
                                        <p:tgtEl>
                                          <p:spTgt spid="12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3"/>
                                        </p:tgtEl>
                                        <p:attrNameLst>
                                          <p:attrName>style.visibility</p:attrName>
                                        </p:attrNameLst>
                                      </p:cBhvr>
                                      <p:to>
                                        <p:strVal val="visible"/>
                                      </p:to>
                                    </p:set>
                                    <p:anim calcmode="lin" valueType="num">
                                      <p:cBhvr additive="base">
                                        <p:cTn id="27" dur="100" fill="hold"/>
                                        <p:tgtEl>
                                          <p:spTgt spid="123"/>
                                        </p:tgtEl>
                                        <p:attrNameLst>
                                          <p:attrName>ppt_x</p:attrName>
                                        </p:attrNameLst>
                                      </p:cBhvr>
                                      <p:tavLst>
                                        <p:tav tm="0">
                                          <p:val>
                                            <p:strVal val="0-#ppt_w/2"/>
                                          </p:val>
                                        </p:tav>
                                        <p:tav tm="100000">
                                          <p:val>
                                            <p:strVal val="#ppt_x"/>
                                          </p:val>
                                        </p:tav>
                                      </p:tavLst>
                                    </p:anim>
                                    <p:anim calcmode="lin" valueType="num">
                                      <p:cBhvr additive="base">
                                        <p:cTn id="28" dur="100" fill="hold"/>
                                        <p:tgtEl>
                                          <p:spTgt spid="1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4"/>
                                        </p:tgtEl>
                                        <p:attrNameLst>
                                          <p:attrName>style.visibility</p:attrName>
                                        </p:attrNameLst>
                                      </p:cBhvr>
                                      <p:to>
                                        <p:strVal val="visible"/>
                                      </p:to>
                                    </p:set>
                                    <p:anim calcmode="lin" valueType="num">
                                      <p:cBhvr additive="base">
                                        <p:cTn id="32" dur="100" fill="hold"/>
                                        <p:tgtEl>
                                          <p:spTgt spid="124"/>
                                        </p:tgtEl>
                                        <p:attrNameLst>
                                          <p:attrName>ppt_x</p:attrName>
                                        </p:attrNameLst>
                                      </p:cBhvr>
                                      <p:tavLst>
                                        <p:tav tm="0">
                                          <p:val>
                                            <p:strVal val="#ppt_x"/>
                                          </p:val>
                                        </p:tav>
                                        <p:tav tm="100000">
                                          <p:val>
                                            <p:strVal val="#ppt_x"/>
                                          </p:val>
                                        </p:tav>
                                      </p:tavLst>
                                    </p:anim>
                                    <p:anim calcmode="lin" valueType="num">
                                      <p:cBhvr additive="base">
                                        <p:cTn id="33" dur="100" fill="hold"/>
                                        <p:tgtEl>
                                          <p:spTgt spid="12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6"/>
                                        </p:tgtEl>
                                        <p:attrNameLst>
                                          <p:attrName>style.visibility</p:attrName>
                                        </p:attrNameLst>
                                      </p:cBhvr>
                                      <p:to>
                                        <p:strVal val="visible"/>
                                      </p:to>
                                    </p:set>
                                    <p:anim calcmode="lin" valueType="num">
                                      <p:cBhvr additive="base">
                                        <p:cTn id="37" dur="100" fill="hold"/>
                                        <p:tgtEl>
                                          <p:spTgt spid="126"/>
                                        </p:tgtEl>
                                        <p:attrNameLst>
                                          <p:attrName>ppt_x</p:attrName>
                                        </p:attrNameLst>
                                      </p:cBhvr>
                                      <p:tavLst>
                                        <p:tav tm="0">
                                          <p:val>
                                            <p:strVal val="#ppt_x"/>
                                          </p:val>
                                        </p:tav>
                                        <p:tav tm="100000">
                                          <p:val>
                                            <p:strVal val="#ppt_x"/>
                                          </p:val>
                                        </p:tav>
                                      </p:tavLst>
                                    </p:anim>
                                    <p:anim calcmode="lin" valueType="num">
                                      <p:cBhvr additive="base">
                                        <p:cTn id="38" dur="100" fill="hold"/>
                                        <p:tgtEl>
                                          <p:spTgt spid="12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9" fill="hold" grpId="0" nodeType="afterEffect">
                                  <p:stCondLst>
                                    <p:cond delay="0"/>
                                  </p:stCondLst>
                                  <p:childTnLst>
                                    <p:set>
                                      <p:cBhvr>
                                        <p:cTn id="41" dur="1" fill="hold">
                                          <p:stCondLst>
                                            <p:cond delay="0"/>
                                          </p:stCondLst>
                                        </p:cTn>
                                        <p:tgtEl>
                                          <p:spTgt spid="127"/>
                                        </p:tgtEl>
                                        <p:attrNameLst>
                                          <p:attrName>style.visibility</p:attrName>
                                        </p:attrNameLst>
                                      </p:cBhvr>
                                      <p:to>
                                        <p:strVal val="visible"/>
                                      </p:to>
                                    </p:set>
                                    <p:anim calcmode="lin" valueType="num">
                                      <p:cBhvr additive="base">
                                        <p:cTn id="42" dur="100" fill="hold"/>
                                        <p:tgtEl>
                                          <p:spTgt spid="127"/>
                                        </p:tgtEl>
                                        <p:attrNameLst>
                                          <p:attrName>ppt_x</p:attrName>
                                        </p:attrNameLst>
                                      </p:cBhvr>
                                      <p:tavLst>
                                        <p:tav tm="0">
                                          <p:val>
                                            <p:strVal val="0-#ppt_w/2"/>
                                          </p:val>
                                        </p:tav>
                                        <p:tav tm="100000">
                                          <p:val>
                                            <p:strVal val="#ppt_x"/>
                                          </p:val>
                                        </p:tav>
                                      </p:tavLst>
                                    </p:anim>
                                    <p:anim calcmode="lin" valueType="num">
                                      <p:cBhvr additive="base">
                                        <p:cTn id="43" dur="100" fill="hold"/>
                                        <p:tgtEl>
                                          <p:spTgt spid="127"/>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 calcmode="lin" valueType="num">
                                      <p:cBhvr additive="base">
                                        <p:cTn id="47" dur="100" fill="hold"/>
                                        <p:tgtEl>
                                          <p:spTgt spid="128"/>
                                        </p:tgtEl>
                                        <p:attrNameLst>
                                          <p:attrName>ppt_x</p:attrName>
                                        </p:attrNameLst>
                                      </p:cBhvr>
                                      <p:tavLst>
                                        <p:tav tm="0">
                                          <p:val>
                                            <p:strVal val="1+#ppt_w/2"/>
                                          </p:val>
                                        </p:tav>
                                        <p:tav tm="100000">
                                          <p:val>
                                            <p:strVal val="#ppt_x"/>
                                          </p:val>
                                        </p:tav>
                                      </p:tavLst>
                                    </p:anim>
                                    <p:anim calcmode="lin" valueType="num">
                                      <p:cBhvr additive="base">
                                        <p:cTn id="48" dur="100" fill="hold"/>
                                        <p:tgtEl>
                                          <p:spTgt spid="12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30"/>
                                        </p:tgtEl>
                                        <p:attrNameLst>
                                          <p:attrName>style.visibility</p:attrName>
                                        </p:attrNameLst>
                                      </p:cBhvr>
                                      <p:to>
                                        <p:strVal val="visible"/>
                                      </p:to>
                                    </p:set>
                                    <p:anim calcmode="lin" valueType="num">
                                      <p:cBhvr additive="base">
                                        <p:cTn id="52" dur="100" fill="hold"/>
                                        <p:tgtEl>
                                          <p:spTgt spid="130"/>
                                        </p:tgtEl>
                                        <p:attrNameLst>
                                          <p:attrName>ppt_x</p:attrName>
                                        </p:attrNameLst>
                                      </p:cBhvr>
                                      <p:tavLst>
                                        <p:tav tm="0">
                                          <p:val>
                                            <p:strVal val="#ppt_x"/>
                                          </p:val>
                                        </p:tav>
                                        <p:tav tm="100000">
                                          <p:val>
                                            <p:strVal val="#ppt_x"/>
                                          </p:val>
                                        </p:tav>
                                      </p:tavLst>
                                    </p:anim>
                                    <p:anim calcmode="lin" valueType="num">
                                      <p:cBhvr additive="base">
                                        <p:cTn id="53" dur="100" fill="hold"/>
                                        <p:tgtEl>
                                          <p:spTgt spid="13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12"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 calcmode="lin" valueType="num">
                                      <p:cBhvr additive="base">
                                        <p:cTn id="57" dur="100" fill="hold"/>
                                        <p:tgtEl>
                                          <p:spTgt spid="131"/>
                                        </p:tgtEl>
                                        <p:attrNameLst>
                                          <p:attrName>ppt_x</p:attrName>
                                        </p:attrNameLst>
                                      </p:cBhvr>
                                      <p:tavLst>
                                        <p:tav tm="0">
                                          <p:val>
                                            <p:strVal val="0-#ppt_w/2"/>
                                          </p:val>
                                        </p:tav>
                                        <p:tav tm="100000">
                                          <p:val>
                                            <p:strVal val="#ppt_x"/>
                                          </p:val>
                                        </p:tav>
                                      </p:tavLst>
                                    </p:anim>
                                    <p:anim calcmode="lin" valueType="num">
                                      <p:cBhvr additive="base">
                                        <p:cTn id="58" dur="100" fill="hold"/>
                                        <p:tgtEl>
                                          <p:spTgt spid="13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2"/>
                                        </p:tgtEl>
                                        <p:attrNameLst>
                                          <p:attrName>style.visibility</p:attrName>
                                        </p:attrNameLst>
                                      </p:cBhvr>
                                      <p:to>
                                        <p:strVal val="visible"/>
                                      </p:to>
                                    </p:set>
                                    <p:anim calcmode="lin" valueType="num">
                                      <p:cBhvr additive="base">
                                        <p:cTn id="62" dur="100" fill="hold"/>
                                        <p:tgtEl>
                                          <p:spTgt spid="132"/>
                                        </p:tgtEl>
                                        <p:attrNameLst>
                                          <p:attrName>ppt_x</p:attrName>
                                        </p:attrNameLst>
                                      </p:cBhvr>
                                      <p:tavLst>
                                        <p:tav tm="0">
                                          <p:val>
                                            <p:strVal val="#ppt_x"/>
                                          </p:val>
                                        </p:tav>
                                        <p:tav tm="100000">
                                          <p:val>
                                            <p:strVal val="#ppt_x"/>
                                          </p:val>
                                        </p:tav>
                                      </p:tavLst>
                                    </p:anim>
                                    <p:anim calcmode="lin" valueType="num">
                                      <p:cBhvr additive="base">
                                        <p:cTn id="63" dur="100" fill="hold"/>
                                        <p:tgtEl>
                                          <p:spTgt spid="13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9"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100" fill="hold"/>
                                        <p:tgtEl>
                                          <p:spTgt spid="133"/>
                                        </p:tgtEl>
                                        <p:attrNameLst>
                                          <p:attrName>ppt_x</p:attrName>
                                        </p:attrNameLst>
                                      </p:cBhvr>
                                      <p:tavLst>
                                        <p:tav tm="0">
                                          <p:val>
                                            <p:strVal val="0-#ppt_w/2"/>
                                          </p:val>
                                        </p:tav>
                                        <p:tav tm="100000">
                                          <p:val>
                                            <p:strVal val="#ppt_x"/>
                                          </p:val>
                                        </p:tav>
                                      </p:tavLst>
                                    </p:anim>
                                    <p:anim calcmode="lin" valueType="num">
                                      <p:cBhvr additive="base">
                                        <p:cTn id="68" dur="100" fill="hold"/>
                                        <p:tgtEl>
                                          <p:spTgt spid="133"/>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34"/>
                                        </p:tgtEl>
                                        <p:attrNameLst>
                                          <p:attrName>style.visibility</p:attrName>
                                        </p:attrNameLst>
                                      </p:cBhvr>
                                      <p:to>
                                        <p:strVal val="visible"/>
                                      </p:to>
                                    </p:set>
                                    <p:anim calcmode="lin" valueType="num">
                                      <p:cBhvr additive="base">
                                        <p:cTn id="72" dur="100" fill="hold"/>
                                        <p:tgtEl>
                                          <p:spTgt spid="134"/>
                                        </p:tgtEl>
                                        <p:attrNameLst>
                                          <p:attrName>ppt_x</p:attrName>
                                        </p:attrNameLst>
                                      </p:cBhvr>
                                      <p:tavLst>
                                        <p:tav tm="0">
                                          <p:val>
                                            <p:strVal val="#ppt_x"/>
                                          </p:val>
                                        </p:tav>
                                        <p:tav tm="100000">
                                          <p:val>
                                            <p:strVal val="#ppt_x"/>
                                          </p:val>
                                        </p:tav>
                                      </p:tavLst>
                                    </p:anim>
                                    <p:anim calcmode="lin" valueType="num">
                                      <p:cBhvr additive="base">
                                        <p:cTn id="73" dur="100" fill="hold"/>
                                        <p:tgtEl>
                                          <p:spTgt spid="13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additive="base">
                                        <p:cTn id="77" dur="100" fill="hold"/>
                                        <p:tgtEl>
                                          <p:spTgt spid="135"/>
                                        </p:tgtEl>
                                        <p:attrNameLst>
                                          <p:attrName>ppt_x</p:attrName>
                                        </p:attrNameLst>
                                      </p:cBhvr>
                                      <p:tavLst>
                                        <p:tav tm="0">
                                          <p:val>
                                            <p:strVal val="#ppt_x"/>
                                          </p:val>
                                        </p:tav>
                                        <p:tav tm="100000">
                                          <p:val>
                                            <p:strVal val="#ppt_x"/>
                                          </p:val>
                                        </p:tav>
                                      </p:tavLst>
                                    </p:anim>
                                    <p:anim calcmode="lin" valueType="num">
                                      <p:cBhvr additive="base">
                                        <p:cTn id="78" dur="100" fill="hold"/>
                                        <p:tgtEl>
                                          <p:spTgt spid="13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36"/>
                                        </p:tgtEl>
                                        <p:attrNameLst>
                                          <p:attrName>style.visibility</p:attrName>
                                        </p:attrNameLst>
                                      </p:cBhvr>
                                      <p:to>
                                        <p:strVal val="visible"/>
                                      </p:to>
                                    </p:set>
                                    <p:anim calcmode="lin" valueType="num">
                                      <p:cBhvr additive="base">
                                        <p:cTn id="82" dur="100" fill="hold"/>
                                        <p:tgtEl>
                                          <p:spTgt spid="136"/>
                                        </p:tgtEl>
                                        <p:attrNameLst>
                                          <p:attrName>ppt_x</p:attrName>
                                        </p:attrNameLst>
                                      </p:cBhvr>
                                      <p:tavLst>
                                        <p:tav tm="0">
                                          <p:val>
                                            <p:strVal val="#ppt_x"/>
                                          </p:val>
                                        </p:tav>
                                        <p:tav tm="100000">
                                          <p:val>
                                            <p:strVal val="#ppt_x"/>
                                          </p:val>
                                        </p:tav>
                                      </p:tavLst>
                                    </p:anim>
                                    <p:anim calcmode="lin" valueType="num">
                                      <p:cBhvr additive="base">
                                        <p:cTn id="83" dur="100" fill="hold"/>
                                        <p:tgtEl>
                                          <p:spTgt spid="13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6" fill="hold" grpId="0" nodeType="afterEffect">
                                  <p:stCondLst>
                                    <p:cond delay="0"/>
                                  </p:stCondLst>
                                  <p:childTnLst>
                                    <p:set>
                                      <p:cBhvr>
                                        <p:cTn id="86" dur="1" fill="hold">
                                          <p:stCondLst>
                                            <p:cond delay="0"/>
                                          </p:stCondLst>
                                        </p:cTn>
                                        <p:tgtEl>
                                          <p:spTgt spid="137"/>
                                        </p:tgtEl>
                                        <p:attrNameLst>
                                          <p:attrName>style.visibility</p:attrName>
                                        </p:attrNameLst>
                                      </p:cBhvr>
                                      <p:to>
                                        <p:strVal val="visible"/>
                                      </p:to>
                                    </p:set>
                                    <p:anim calcmode="lin" valueType="num">
                                      <p:cBhvr additive="base">
                                        <p:cTn id="87" dur="100" fill="hold"/>
                                        <p:tgtEl>
                                          <p:spTgt spid="137"/>
                                        </p:tgtEl>
                                        <p:attrNameLst>
                                          <p:attrName>ppt_x</p:attrName>
                                        </p:attrNameLst>
                                      </p:cBhvr>
                                      <p:tavLst>
                                        <p:tav tm="0">
                                          <p:val>
                                            <p:strVal val="1+#ppt_w/2"/>
                                          </p:val>
                                        </p:tav>
                                        <p:tav tm="100000">
                                          <p:val>
                                            <p:strVal val="#ppt_x"/>
                                          </p:val>
                                        </p:tav>
                                      </p:tavLst>
                                    </p:anim>
                                    <p:anim calcmode="lin" valueType="num">
                                      <p:cBhvr additive="base">
                                        <p:cTn id="88" dur="100" fill="hold"/>
                                        <p:tgtEl>
                                          <p:spTgt spid="13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38"/>
                                        </p:tgtEl>
                                        <p:attrNameLst>
                                          <p:attrName>style.visibility</p:attrName>
                                        </p:attrNameLst>
                                      </p:cBhvr>
                                      <p:to>
                                        <p:strVal val="visible"/>
                                      </p:to>
                                    </p:set>
                                    <p:anim calcmode="lin" valueType="num">
                                      <p:cBhvr additive="base">
                                        <p:cTn id="92" dur="100" fill="hold"/>
                                        <p:tgtEl>
                                          <p:spTgt spid="138"/>
                                        </p:tgtEl>
                                        <p:attrNameLst>
                                          <p:attrName>ppt_x</p:attrName>
                                        </p:attrNameLst>
                                      </p:cBhvr>
                                      <p:tavLst>
                                        <p:tav tm="0">
                                          <p:val>
                                            <p:strVal val="#ppt_x"/>
                                          </p:val>
                                        </p:tav>
                                        <p:tav tm="100000">
                                          <p:val>
                                            <p:strVal val="#ppt_x"/>
                                          </p:val>
                                        </p:tav>
                                      </p:tavLst>
                                    </p:anim>
                                    <p:anim calcmode="lin" valueType="num">
                                      <p:cBhvr additive="base">
                                        <p:cTn id="93" dur="100" fill="hold"/>
                                        <p:tgtEl>
                                          <p:spTgt spid="13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139"/>
                                        </p:tgtEl>
                                        <p:attrNameLst>
                                          <p:attrName>style.visibility</p:attrName>
                                        </p:attrNameLst>
                                      </p:cBhvr>
                                      <p:to>
                                        <p:strVal val="visible"/>
                                      </p:to>
                                    </p:set>
                                    <p:anim calcmode="lin" valueType="num">
                                      <p:cBhvr additive="base">
                                        <p:cTn id="97" dur="100" fill="hold"/>
                                        <p:tgtEl>
                                          <p:spTgt spid="139"/>
                                        </p:tgtEl>
                                        <p:attrNameLst>
                                          <p:attrName>ppt_x</p:attrName>
                                        </p:attrNameLst>
                                      </p:cBhvr>
                                      <p:tavLst>
                                        <p:tav tm="0">
                                          <p:val>
                                            <p:strVal val="#ppt_x"/>
                                          </p:val>
                                        </p:tav>
                                        <p:tav tm="100000">
                                          <p:val>
                                            <p:strVal val="#ppt_x"/>
                                          </p:val>
                                        </p:tav>
                                      </p:tavLst>
                                    </p:anim>
                                    <p:anim calcmode="lin" valueType="num">
                                      <p:cBhvr additive="base">
                                        <p:cTn id="98" dur="100" fill="hold"/>
                                        <p:tgtEl>
                                          <p:spTgt spid="139"/>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40"/>
                                        </p:tgtEl>
                                        <p:attrNameLst>
                                          <p:attrName>style.visibility</p:attrName>
                                        </p:attrNameLst>
                                      </p:cBhvr>
                                      <p:to>
                                        <p:strVal val="visible"/>
                                      </p:to>
                                    </p:set>
                                    <p:anim calcmode="lin" valueType="num">
                                      <p:cBhvr additive="base">
                                        <p:cTn id="102" dur="100" fill="hold"/>
                                        <p:tgtEl>
                                          <p:spTgt spid="140"/>
                                        </p:tgtEl>
                                        <p:attrNameLst>
                                          <p:attrName>ppt_x</p:attrName>
                                        </p:attrNameLst>
                                      </p:cBhvr>
                                      <p:tavLst>
                                        <p:tav tm="0">
                                          <p:val>
                                            <p:strVal val="#ppt_x"/>
                                          </p:val>
                                        </p:tav>
                                        <p:tav tm="100000">
                                          <p:val>
                                            <p:strVal val="#ppt_x"/>
                                          </p:val>
                                        </p:tav>
                                      </p:tavLst>
                                    </p:anim>
                                    <p:anim calcmode="lin" valueType="num">
                                      <p:cBhvr additive="base">
                                        <p:cTn id="103" dur="100" fill="hold"/>
                                        <p:tgtEl>
                                          <p:spTgt spid="14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 fill="hold"/>
                                        <p:tgtEl>
                                          <p:spTgt spid="141"/>
                                        </p:tgtEl>
                                        <p:attrNameLst>
                                          <p:attrName>ppt_x</p:attrName>
                                        </p:attrNameLst>
                                      </p:cBhvr>
                                      <p:tavLst>
                                        <p:tav tm="0">
                                          <p:val>
                                            <p:strVal val="#ppt_x"/>
                                          </p:val>
                                        </p:tav>
                                        <p:tav tm="100000">
                                          <p:val>
                                            <p:strVal val="#ppt_x"/>
                                          </p:val>
                                        </p:tav>
                                      </p:tavLst>
                                    </p:anim>
                                    <p:anim calcmode="lin" valueType="num">
                                      <p:cBhvr additive="base">
                                        <p:cTn id="108" dur="100" fill="hold"/>
                                        <p:tgtEl>
                                          <p:spTgt spid="141"/>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142"/>
                                        </p:tgtEl>
                                        <p:attrNameLst>
                                          <p:attrName>style.visibility</p:attrName>
                                        </p:attrNameLst>
                                      </p:cBhvr>
                                      <p:to>
                                        <p:strVal val="visible"/>
                                      </p:to>
                                    </p:set>
                                    <p:anim calcmode="lin" valueType="num">
                                      <p:cBhvr additive="base">
                                        <p:cTn id="112" dur="100" fill="hold"/>
                                        <p:tgtEl>
                                          <p:spTgt spid="142"/>
                                        </p:tgtEl>
                                        <p:attrNameLst>
                                          <p:attrName>ppt_x</p:attrName>
                                        </p:attrNameLst>
                                      </p:cBhvr>
                                      <p:tavLst>
                                        <p:tav tm="0">
                                          <p:val>
                                            <p:strVal val="#ppt_x"/>
                                          </p:val>
                                        </p:tav>
                                        <p:tav tm="100000">
                                          <p:val>
                                            <p:strVal val="#ppt_x"/>
                                          </p:val>
                                        </p:tav>
                                      </p:tavLst>
                                    </p:anim>
                                    <p:anim calcmode="lin" valueType="num">
                                      <p:cBhvr additive="base">
                                        <p:cTn id="113" dur="100" fill="hold"/>
                                        <p:tgtEl>
                                          <p:spTgt spid="142"/>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143"/>
                                        </p:tgtEl>
                                        <p:attrNameLst>
                                          <p:attrName>style.visibility</p:attrName>
                                        </p:attrNameLst>
                                      </p:cBhvr>
                                      <p:to>
                                        <p:strVal val="visible"/>
                                      </p:to>
                                    </p:set>
                                    <p:anim calcmode="lin" valueType="num">
                                      <p:cBhvr additive="base">
                                        <p:cTn id="117" dur="100" fill="hold"/>
                                        <p:tgtEl>
                                          <p:spTgt spid="143"/>
                                        </p:tgtEl>
                                        <p:attrNameLst>
                                          <p:attrName>ppt_x</p:attrName>
                                        </p:attrNameLst>
                                      </p:cBhvr>
                                      <p:tavLst>
                                        <p:tav tm="0">
                                          <p:val>
                                            <p:strVal val="#ppt_x"/>
                                          </p:val>
                                        </p:tav>
                                        <p:tav tm="100000">
                                          <p:val>
                                            <p:strVal val="#ppt_x"/>
                                          </p:val>
                                        </p:tav>
                                      </p:tavLst>
                                    </p:anim>
                                    <p:anim calcmode="lin" valueType="num">
                                      <p:cBhvr additive="base">
                                        <p:cTn id="118" dur="100" fill="hold"/>
                                        <p:tgtEl>
                                          <p:spTgt spid="143"/>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additive="base">
                                        <p:cTn id="122" dur="100" fill="hold"/>
                                        <p:tgtEl>
                                          <p:spTgt spid="144"/>
                                        </p:tgtEl>
                                        <p:attrNameLst>
                                          <p:attrName>ppt_x</p:attrName>
                                        </p:attrNameLst>
                                      </p:cBhvr>
                                      <p:tavLst>
                                        <p:tav tm="0">
                                          <p:val>
                                            <p:strVal val="#ppt_x"/>
                                          </p:val>
                                        </p:tav>
                                        <p:tav tm="100000">
                                          <p:val>
                                            <p:strVal val="#ppt_x"/>
                                          </p:val>
                                        </p:tav>
                                      </p:tavLst>
                                    </p:anim>
                                    <p:anim calcmode="lin" valueType="num">
                                      <p:cBhvr additive="base">
                                        <p:cTn id="123" dur="100" fill="hold"/>
                                        <p:tgtEl>
                                          <p:spTgt spid="144"/>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145"/>
                                        </p:tgtEl>
                                        <p:attrNameLst>
                                          <p:attrName>style.visibility</p:attrName>
                                        </p:attrNameLst>
                                      </p:cBhvr>
                                      <p:to>
                                        <p:strVal val="visible"/>
                                      </p:to>
                                    </p:set>
                                    <p:anim calcmode="lin" valueType="num">
                                      <p:cBhvr additive="base">
                                        <p:cTn id="127" dur="100" fill="hold"/>
                                        <p:tgtEl>
                                          <p:spTgt spid="145"/>
                                        </p:tgtEl>
                                        <p:attrNameLst>
                                          <p:attrName>ppt_x</p:attrName>
                                        </p:attrNameLst>
                                      </p:cBhvr>
                                      <p:tavLst>
                                        <p:tav tm="0">
                                          <p:val>
                                            <p:strVal val="#ppt_x"/>
                                          </p:val>
                                        </p:tav>
                                        <p:tav tm="100000">
                                          <p:val>
                                            <p:strVal val="#ppt_x"/>
                                          </p:val>
                                        </p:tav>
                                      </p:tavLst>
                                    </p:anim>
                                    <p:anim calcmode="lin" valueType="num">
                                      <p:cBhvr additive="base">
                                        <p:cTn id="128" dur="100" fill="hold"/>
                                        <p:tgtEl>
                                          <p:spTgt spid="145"/>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146"/>
                                        </p:tgtEl>
                                        <p:attrNameLst>
                                          <p:attrName>style.visibility</p:attrName>
                                        </p:attrNameLst>
                                      </p:cBhvr>
                                      <p:to>
                                        <p:strVal val="visible"/>
                                      </p:to>
                                    </p:set>
                                    <p:anim calcmode="lin" valueType="num">
                                      <p:cBhvr additive="base">
                                        <p:cTn id="132" dur="100" fill="hold"/>
                                        <p:tgtEl>
                                          <p:spTgt spid="146"/>
                                        </p:tgtEl>
                                        <p:attrNameLst>
                                          <p:attrName>ppt_x</p:attrName>
                                        </p:attrNameLst>
                                      </p:cBhvr>
                                      <p:tavLst>
                                        <p:tav tm="0">
                                          <p:val>
                                            <p:strVal val="#ppt_x"/>
                                          </p:val>
                                        </p:tav>
                                        <p:tav tm="100000">
                                          <p:val>
                                            <p:strVal val="#ppt_x"/>
                                          </p:val>
                                        </p:tav>
                                      </p:tavLst>
                                    </p:anim>
                                    <p:anim calcmode="lin" valueType="num">
                                      <p:cBhvr additive="base">
                                        <p:cTn id="133" dur="100" fill="hold"/>
                                        <p:tgtEl>
                                          <p:spTgt spid="146"/>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147"/>
                                        </p:tgtEl>
                                        <p:attrNameLst>
                                          <p:attrName>style.visibility</p:attrName>
                                        </p:attrNameLst>
                                      </p:cBhvr>
                                      <p:to>
                                        <p:strVal val="visible"/>
                                      </p:to>
                                    </p:set>
                                    <p:anim calcmode="lin" valueType="num">
                                      <p:cBhvr additive="base">
                                        <p:cTn id="137" dur="100" fill="hold"/>
                                        <p:tgtEl>
                                          <p:spTgt spid="147"/>
                                        </p:tgtEl>
                                        <p:attrNameLst>
                                          <p:attrName>ppt_x</p:attrName>
                                        </p:attrNameLst>
                                      </p:cBhvr>
                                      <p:tavLst>
                                        <p:tav tm="0">
                                          <p:val>
                                            <p:strVal val="#ppt_x"/>
                                          </p:val>
                                        </p:tav>
                                        <p:tav tm="100000">
                                          <p:val>
                                            <p:strVal val="#ppt_x"/>
                                          </p:val>
                                        </p:tav>
                                      </p:tavLst>
                                    </p:anim>
                                    <p:anim calcmode="lin" valueType="num">
                                      <p:cBhvr additive="base">
                                        <p:cTn id="138" dur="100" fill="hold"/>
                                        <p:tgtEl>
                                          <p:spTgt spid="147"/>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6" fill="hold" grpId="0" nodeType="afterEffect">
                                  <p:stCondLst>
                                    <p:cond delay="0"/>
                                  </p:stCondLst>
                                  <p:childTnLst>
                                    <p:set>
                                      <p:cBhvr>
                                        <p:cTn id="141" dur="1" fill="hold">
                                          <p:stCondLst>
                                            <p:cond delay="0"/>
                                          </p:stCondLst>
                                        </p:cTn>
                                        <p:tgtEl>
                                          <p:spTgt spid="148"/>
                                        </p:tgtEl>
                                        <p:attrNameLst>
                                          <p:attrName>style.visibility</p:attrName>
                                        </p:attrNameLst>
                                      </p:cBhvr>
                                      <p:to>
                                        <p:strVal val="visible"/>
                                      </p:to>
                                    </p:set>
                                    <p:anim calcmode="lin" valueType="num">
                                      <p:cBhvr additive="base">
                                        <p:cTn id="142" dur="100" fill="hold"/>
                                        <p:tgtEl>
                                          <p:spTgt spid="148"/>
                                        </p:tgtEl>
                                        <p:attrNameLst>
                                          <p:attrName>ppt_x</p:attrName>
                                        </p:attrNameLst>
                                      </p:cBhvr>
                                      <p:tavLst>
                                        <p:tav tm="0">
                                          <p:val>
                                            <p:strVal val="1+#ppt_w/2"/>
                                          </p:val>
                                        </p:tav>
                                        <p:tav tm="100000">
                                          <p:val>
                                            <p:strVal val="#ppt_x"/>
                                          </p:val>
                                        </p:tav>
                                      </p:tavLst>
                                    </p:anim>
                                    <p:anim calcmode="lin" valueType="num">
                                      <p:cBhvr additive="base">
                                        <p:cTn id="143" dur="100" fill="hold"/>
                                        <p:tgtEl>
                                          <p:spTgt spid="148"/>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149"/>
                                        </p:tgtEl>
                                        <p:attrNameLst>
                                          <p:attrName>style.visibility</p:attrName>
                                        </p:attrNameLst>
                                      </p:cBhvr>
                                      <p:to>
                                        <p:strVal val="visible"/>
                                      </p:to>
                                    </p:set>
                                    <p:anim calcmode="lin" valueType="num">
                                      <p:cBhvr additive="base">
                                        <p:cTn id="147" dur="100" fill="hold"/>
                                        <p:tgtEl>
                                          <p:spTgt spid="149"/>
                                        </p:tgtEl>
                                        <p:attrNameLst>
                                          <p:attrName>ppt_x</p:attrName>
                                        </p:attrNameLst>
                                      </p:cBhvr>
                                      <p:tavLst>
                                        <p:tav tm="0">
                                          <p:val>
                                            <p:strVal val="#ppt_x"/>
                                          </p:val>
                                        </p:tav>
                                        <p:tav tm="100000">
                                          <p:val>
                                            <p:strVal val="#ppt_x"/>
                                          </p:val>
                                        </p:tav>
                                      </p:tavLst>
                                    </p:anim>
                                    <p:anim calcmode="lin" valueType="num">
                                      <p:cBhvr additive="base">
                                        <p:cTn id="148" dur="100" fill="hold"/>
                                        <p:tgtEl>
                                          <p:spTgt spid="149"/>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153"/>
                                        </p:tgtEl>
                                        <p:attrNameLst>
                                          <p:attrName>style.visibility</p:attrName>
                                        </p:attrNameLst>
                                      </p:cBhvr>
                                      <p:to>
                                        <p:strVal val="visible"/>
                                      </p:to>
                                    </p:set>
                                    <p:anim calcmode="lin" valueType="num">
                                      <p:cBhvr additive="base">
                                        <p:cTn id="152" dur="100" fill="hold"/>
                                        <p:tgtEl>
                                          <p:spTgt spid="153"/>
                                        </p:tgtEl>
                                        <p:attrNameLst>
                                          <p:attrName>ppt_x</p:attrName>
                                        </p:attrNameLst>
                                      </p:cBhvr>
                                      <p:tavLst>
                                        <p:tav tm="0">
                                          <p:val>
                                            <p:strVal val="#ppt_x"/>
                                          </p:val>
                                        </p:tav>
                                        <p:tav tm="100000">
                                          <p:val>
                                            <p:strVal val="#ppt_x"/>
                                          </p:val>
                                        </p:tav>
                                      </p:tavLst>
                                    </p:anim>
                                    <p:anim calcmode="lin" valueType="num">
                                      <p:cBhvr additive="base">
                                        <p:cTn id="153" dur="100" fill="hold"/>
                                        <p:tgtEl>
                                          <p:spTgt spid="153"/>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154"/>
                                        </p:tgtEl>
                                        <p:attrNameLst>
                                          <p:attrName>style.visibility</p:attrName>
                                        </p:attrNameLst>
                                      </p:cBhvr>
                                      <p:to>
                                        <p:strVal val="visible"/>
                                      </p:to>
                                    </p:set>
                                    <p:anim calcmode="lin" valueType="num">
                                      <p:cBhvr additive="base">
                                        <p:cTn id="157" dur="100" fill="hold"/>
                                        <p:tgtEl>
                                          <p:spTgt spid="154"/>
                                        </p:tgtEl>
                                        <p:attrNameLst>
                                          <p:attrName>ppt_x</p:attrName>
                                        </p:attrNameLst>
                                      </p:cBhvr>
                                      <p:tavLst>
                                        <p:tav tm="0">
                                          <p:val>
                                            <p:strVal val="#ppt_x"/>
                                          </p:val>
                                        </p:tav>
                                        <p:tav tm="100000">
                                          <p:val>
                                            <p:strVal val="#ppt_x"/>
                                          </p:val>
                                        </p:tav>
                                      </p:tavLst>
                                    </p:anim>
                                    <p:anim calcmode="lin" valueType="num">
                                      <p:cBhvr additive="base">
                                        <p:cTn id="158" dur="100" fill="hold"/>
                                        <p:tgtEl>
                                          <p:spTgt spid="154"/>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nodeType="afterEffect">
                                  <p:stCondLst>
                                    <p:cond delay="0"/>
                                  </p:stCondLst>
                                  <p:childTnLst>
                                    <p:set>
                                      <p:cBhvr>
                                        <p:cTn id="161" dur="1" fill="hold">
                                          <p:stCondLst>
                                            <p:cond delay="0"/>
                                          </p:stCondLst>
                                        </p:cTn>
                                        <p:tgtEl>
                                          <p:spTgt spid="155"/>
                                        </p:tgtEl>
                                        <p:attrNameLst>
                                          <p:attrName>style.visibility</p:attrName>
                                        </p:attrNameLst>
                                      </p:cBhvr>
                                      <p:to>
                                        <p:strVal val="visible"/>
                                      </p:to>
                                    </p:set>
                                    <p:anim calcmode="lin" valueType="num">
                                      <p:cBhvr additive="base">
                                        <p:cTn id="162" dur="100" fill="hold"/>
                                        <p:tgtEl>
                                          <p:spTgt spid="155"/>
                                        </p:tgtEl>
                                        <p:attrNameLst>
                                          <p:attrName>ppt_x</p:attrName>
                                        </p:attrNameLst>
                                      </p:cBhvr>
                                      <p:tavLst>
                                        <p:tav tm="0">
                                          <p:val>
                                            <p:strVal val="#ppt_x"/>
                                          </p:val>
                                        </p:tav>
                                        <p:tav tm="100000">
                                          <p:val>
                                            <p:strVal val="#ppt_x"/>
                                          </p:val>
                                        </p:tav>
                                      </p:tavLst>
                                    </p:anim>
                                    <p:anim calcmode="lin" valueType="num">
                                      <p:cBhvr additive="base">
                                        <p:cTn id="163" dur="100" fill="hold"/>
                                        <p:tgtEl>
                                          <p:spTgt spid="155"/>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nodeType="afterEffect">
                                  <p:stCondLst>
                                    <p:cond delay="0"/>
                                  </p:stCondLst>
                                  <p:childTnLst>
                                    <p:set>
                                      <p:cBhvr>
                                        <p:cTn id="166" dur="1" fill="hold">
                                          <p:stCondLst>
                                            <p:cond delay="0"/>
                                          </p:stCondLst>
                                        </p:cTn>
                                        <p:tgtEl>
                                          <p:spTgt spid="158"/>
                                        </p:tgtEl>
                                        <p:attrNameLst>
                                          <p:attrName>style.visibility</p:attrName>
                                        </p:attrNameLst>
                                      </p:cBhvr>
                                      <p:to>
                                        <p:strVal val="visible"/>
                                      </p:to>
                                    </p:set>
                                    <p:anim calcmode="lin" valueType="num">
                                      <p:cBhvr additive="base">
                                        <p:cTn id="167" dur="100" fill="hold"/>
                                        <p:tgtEl>
                                          <p:spTgt spid="158"/>
                                        </p:tgtEl>
                                        <p:attrNameLst>
                                          <p:attrName>ppt_x</p:attrName>
                                        </p:attrNameLst>
                                      </p:cBhvr>
                                      <p:tavLst>
                                        <p:tav tm="0">
                                          <p:val>
                                            <p:strVal val="#ppt_x"/>
                                          </p:val>
                                        </p:tav>
                                        <p:tav tm="100000">
                                          <p:val>
                                            <p:strVal val="#ppt_x"/>
                                          </p:val>
                                        </p:tav>
                                      </p:tavLst>
                                    </p:anim>
                                    <p:anim calcmode="lin" valueType="num">
                                      <p:cBhvr additive="base">
                                        <p:cTn id="168" dur="100" fill="hold"/>
                                        <p:tgtEl>
                                          <p:spTgt spid="158"/>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nodeType="afterEffect">
                                  <p:stCondLst>
                                    <p:cond delay="0"/>
                                  </p:stCondLst>
                                  <p:childTnLst>
                                    <p:set>
                                      <p:cBhvr>
                                        <p:cTn id="171" dur="1" fill="hold">
                                          <p:stCondLst>
                                            <p:cond delay="0"/>
                                          </p:stCondLst>
                                        </p:cTn>
                                        <p:tgtEl>
                                          <p:spTgt spid="169"/>
                                        </p:tgtEl>
                                        <p:attrNameLst>
                                          <p:attrName>style.visibility</p:attrName>
                                        </p:attrNameLst>
                                      </p:cBhvr>
                                      <p:to>
                                        <p:strVal val="visible"/>
                                      </p:to>
                                    </p:set>
                                    <p:anim calcmode="lin" valueType="num">
                                      <p:cBhvr additive="base">
                                        <p:cTn id="172" dur="100" fill="hold"/>
                                        <p:tgtEl>
                                          <p:spTgt spid="169"/>
                                        </p:tgtEl>
                                        <p:attrNameLst>
                                          <p:attrName>ppt_x</p:attrName>
                                        </p:attrNameLst>
                                      </p:cBhvr>
                                      <p:tavLst>
                                        <p:tav tm="0">
                                          <p:val>
                                            <p:strVal val="#ppt_x"/>
                                          </p:val>
                                        </p:tav>
                                        <p:tav tm="100000">
                                          <p:val>
                                            <p:strVal val="#ppt_x"/>
                                          </p:val>
                                        </p:tav>
                                      </p:tavLst>
                                    </p:anim>
                                    <p:anim calcmode="lin" valueType="num">
                                      <p:cBhvr additive="base">
                                        <p:cTn id="173" dur="100" fill="hold"/>
                                        <p:tgtEl>
                                          <p:spTgt spid="169"/>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nodeType="afterEffect">
                                  <p:stCondLst>
                                    <p:cond delay="0"/>
                                  </p:stCondLst>
                                  <p:childTnLst>
                                    <p:set>
                                      <p:cBhvr>
                                        <p:cTn id="176" dur="1" fill="hold">
                                          <p:stCondLst>
                                            <p:cond delay="0"/>
                                          </p:stCondLst>
                                        </p:cTn>
                                        <p:tgtEl>
                                          <p:spTgt spid="173"/>
                                        </p:tgtEl>
                                        <p:attrNameLst>
                                          <p:attrName>style.visibility</p:attrName>
                                        </p:attrNameLst>
                                      </p:cBhvr>
                                      <p:to>
                                        <p:strVal val="visible"/>
                                      </p:to>
                                    </p:set>
                                    <p:anim calcmode="lin" valueType="num">
                                      <p:cBhvr additive="base">
                                        <p:cTn id="177" dur="100" fill="hold"/>
                                        <p:tgtEl>
                                          <p:spTgt spid="173"/>
                                        </p:tgtEl>
                                        <p:attrNameLst>
                                          <p:attrName>ppt_x</p:attrName>
                                        </p:attrNameLst>
                                      </p:cBhvr>
                                      <p:tavLst>
                                        <p:tav tm="0">
                                          <p:val>
                                            <p:strVal val="#ppt_x"/>
                                          </p:val>
                                        </p:tav>
                                        <p:tav tm="100000">
                                          <p:val>
                                            <p:strVal val="#ppt_x"/>
                                          </p:val>
                                        </p:tav>
                                      </p:tavLst>
                                    </p:anim>
                                    <p:anim calcmode="lin" valueType="num">
                                      <p:cBhvr additive="base">
                                        <p:cTn id="178" dur="100" fill="hold"/>
                                        <p:tgtEl>
                                          <p:spTgt spid="173"/>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nodeType="afterEffect">
                                  <p:stCondLst>
                                    <p:cond delay="0"/>
                                  </p:stCondLst>
                                  <p:childTnLst>
                                    <p:set>
                                      <p:cBhvr>
                                        <p:cTn id="181" dur="1" fill="hold">
                                          <p:stCondLst>
                                            <p:cond delay="0"/>
                                          </p:stCondLst>
                                        </p:cTn>
                                        <p:tgtEl>
                                          <p:spTgt spid="177"/>
                                        </p:tgtEl>
                                        <p:attrNameLst>
                                          <p:attrName>style.visibility</p:attrName>
                                        </p:attrNameLst>
                                      </p:cBhvr>
                                      <p:to>
                                        <p:strVal val="visible"/>
                                      </p:to>
                                    </p:set>
                                    <p:anim calcmode="lin" valueType="num">
                                      <p:cBhvr additive="base">
                                        <p:cTn id="182" dur="100" fill="hold"/>
                                        <p:tgtEl>
                                          <p:spTgt spid="177"/>
                                        </p:tgtEl>
                                        <p:attrNameLst>
                                          <p:attrName>ppt_x</p:attrName>
                                        </p:attrNameLst>
                                      </p:cBhvr>
                                      <p:tavLst>
                                        <p:tav tm="0">
                                          <p:val>
                                            <p:strVal val="#ppt_x"/>
                                          </p:val>
                                        </p:tav>
                                        <p:tav tm="100000">
                                          <p:val>
                                            <p:strVal val="#ppt_x"/>
                                          </p:val>
                                        </p:tav>
                                      </p:tavLst>
                                    </p:anim>
                                    <p:anim calcmode="lin" valueType="num">
                                      <p:cBhvr additive="base">
                                        <p:cTn id="183" dur="100" fill="hold"/>
                                        <p:tgtEl>
                                          <p:spTgt spid="177"/>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nodeType="afterEffect">
                                  <p:stCondLst>
                                    <p:cond delay="0"/>
                                  </p:stCondLst>
                                  <p:childTnLst>
                                    <p:set>
                                      <p:cBhvr>
                                        <p:cTn id="186" dur="1" fill="hold">
                                          <p:stCondLst>
                                            <p:cond delay="0"/>
                                          </p:stCondLst>
                                        </p:cTn>
                                        <p:tgtEl>
                                          <p:spTgt spid="180"/>
                                        </p:tgtEl>
                                        <p:attrNameLst>
                                          <p:attrName>style.visibility</p:attrName>
                                        </p:attrNameLst>
                                      </p:cBhvr>
                                      <p:to>
                                        <p:strVal val="visible"/>
                                      </p:to>
                                    </p:set>
                                    <p:anim calcmode="lin" valueType="num">
                                      <p:cBhvr additive="base">
                                        <p:cTn id="187" dur="100" fill="hold"/>
                                        <p:tgtEl>
                                          <p:spTgt spid="180"/>
                                        </p:tgtEl>
                                        <p:attrNameLst>
                                          <p:attrName>ppt_x</p:attrName>
                                        </p:attrNameLst>
                                      </p:cBhvr>
                                      <p:tavLst>
                                        <p:tav tm="0">
                                          <p:val>
                                            <p:strVal val="#ppt_x"/>
                                          </p:val>
                                        </p:tav>
                                        <p:tav tm="100000">
                                          <p:val>
                                            <p:strVal val="#ppt_x"/>
                                          </p:val>
                                        </p:tav>
                                      </p:tavLst>
                                    </p:anim>
                                    <p:anim calcmode="lin" valueType="num">
                                      <p:cBhvr additive="base">
                                        <p:cTn id="188" dur="100" fill="hold"/>
                                        <p:tgtEl>
                                          <p:spTgt spid="180"/>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nodeType="afterEffect">
                                  <p:stCondLst>
                                    <p:cond delay="0"/>
                                  </p:stCondLst>
                                  <p:childTnLst>
                                    <p:set>
                                      <p:cBhvr>
                                        <p:cTn id="191" dur="1" fill="hold">
                                          <p:stCondLst>
                                            <p:cond delay="0"/>
                                          </p:stCondLst>
                                        </p:cTn>
                                        <p:tgtEl>
                                          <p:spTgt spid="184"/>
                                        </p:tgtEl>
                                        <p:attrNameLst>
                                          <p:attrName>style.visibility</p:attrName>
                                        </p:attrNameLst>
                                      </p:cBhvr>
                                      <p:to>
                                        <p:strVal val="visible"/>
                                      </p:to>
                                    </p:set>
                                    <p:anim calcmode="lin" valueType="num">
                                      <p:cBhvr additive="base">
                                        <p:cTn id="192" dur="100" fill="hold"/>
                                        <p:tgtEl>
                                          <p:spTgt spid="184"/>
                                        </p:tgtEl>
                                        <p:attrNameLst>
                                          <p:attrName>ppt_x</p:attrName>
                                        </p:attrNameLst>
                                      </p:cBhvr>
                                      <p:tavLst>
                                        <p:tav tm="0">
                                          <p:val>
                                            <p:strVal val="#ppt_x"/>
                                          </p:val>
                                        </p:tav>
                                        <p:tav tm="100000">
                                          <p:val>
                                            <p:strVal val="#ppt_x"/>
                                          </p:val>
                                        </p:tav>
                                      </p:tavLst>
                                    </p:anim>
                                    <p:anim calcmode="lin" valueType="num">
                                      <p:cBhvr additive="base">
                                        <p:cTn id="193" dur="100" fill="hold"/>
                                        <p:tgtEl>
                                          <p:spTgt spid="184"/>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grpId="0" nodeType="afterEffect">
                                  <p:stCondLst>
                                    <p:cond delay="0"/>
                                  </p:stCondLst>
                                  <p:childTnLst>
                                    <p:set>
                                      <p:cBhvr>
                                        <p:cTn id="196" dur="1" fill="hold">
                                          <p:stCondLst>
                                            <p:cond delay="0"/>
                                          </p:stCondLst>
                                        </p:cTn>
                                        <p:tgtEl>
                                          <p:spTgt spid="196"/>
                                        </p:tgtEl>
                                        <p:attrNameLst>
                                          <p:attrName>style.visibility</p:attrName>
                                        </p:attrNameLst>
                                      </p:cBhvr>
                                      <p:to>
                                        <p:strVal val="visible"/>
                                      </p:to>
                                    </p:set>
                                    <p:anim calcmode="lin" valueType="num">
                                      <p:cBhvr additive="base">
                                        <p:cTn id="197" dur="100" fill="hold"/>
                                        <p:tgtEl>
                                          <p:spTgt spid="196"/>
                                        </p:tgtEl>
                                        <p:attrNameLst>
                                          <p:attrName>ppt_x</p:attrName>
                                        </p:attrNameLst>
                                      </p:cBhvr>
                                      <p:tavLst>
                                        <p:tav tm="0">
                                          <p:val>
                                            <p:strVal val="#ppt_x"/>
                                          </p:val>
                                        </p:tav>
                                        <p:tav tm="100000">
                                          <p:val>
                                            <p:strVal val="#ppt_x"/>
                                          </p:val>
                                        </p:tav>
                                      </p:tavLst>
                                    </p:anim>
                                    <p:anim calcmode="lin" valueType="num">
                                      <p:cBhvr additive="base">
                                        <p:cTn id="198" dur="100" fill="hold"/>
                                        <p:tgtEl>
                                          <p:spTgt spid="196"/>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nodeType="afterEffect">
                                  <p:stCondLst>
                                    <p:cond delay="0"/>
                                  </p:stCondLst>
                                  <p:childTnLst>
                                    <p:set>
                                      <p:cBhvr>
                                        <p:cTn id="201" dur="1" fill="hold">
                                          <p:stCondLst>
                                            <p:cond delay="0"/>
                                          </p:stCondLst>
                                        </p:cTn>
                                        <p:tgtEl>
                                          <p:spTgt spid="197"/>
                                        </p:tgtEl>
                                        <p:attrNameLst>
                                          <p:attrName>style.visibility</p:attrName>
                                        </p:attrNameLst>
                                      </p:cBhvr>
                                      <p:to>
                                        <p:strVal val="visible"/>
                                      </p:to>
                                    </p:set>
                                    <p:anim calcmode="lin" valueType="num">
                                      <p:cBhvr additive="base">
                                        <p:cTn id="202" dur="100" fill="hold"/>
                                        <p:tgtEl>
                                          <p:spTgt spid="197"/>
                                        </p:tgtEl>
                                        <p:attrNameLst>
                                          <p:attrName>ppt_x</p:attrName>
                                        </p:attrNameLst>
                                      </p:cBhvr>
                                      <p:tavLst>
                                        <p:tav tm="0">
                                          <p:val>
                                            <p:strVal val="#ppt_x"/>
                                          </p:val>
                                        </p:tav>
                                        <p:tav tm="100000">
                                          <p:val>
                                            <p:strVal val="#ppt_x"/>
                                          </p:val>
                                        </p:tav>
                                      </p:tavLst>
                                    </p:anim>
                                    <p:anim calcmode="lin" valueType="num">
                                      <p:cBhvr additive="base">
                                        <p:cTn id="203" dur="100" fill="hold"/>
                                        <p:tgtEl>
                                          <p:spTgt spid="197"/>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nodeType="afterEffect">
                                  <p:stCondLst>
                                    <p:cond delay="0"/>
                                  </p:stCondLst>
                                  <p:childTnLst>
                                    <p:set>
                                      <p:cBhvr>
                                        <p:cTn id="206" dur="1" fill="hold">
                                          <p:stCondLst>
                                            <p:cond delay="0"/>
                                          </p:stCondLst>
                                        </p:cTn>
                                        <p:tgtEl>
                                          <p:spTgt spid="200"/>
                                        </p:tgtEl>
                                        <p:attrNameLst>
                                          <p:attrName>style.visibility</p:attrName>
                                        </p:attrNameLst>
                                      </p:cBhvr>
                                      <p:to>
                                        <p:strVal val="visible"/>
                                      </p:to>
                                    </p:set>
                                    <p:anim calcmode="lin" valueType="num">
                                      <p:cBhvr additive="base">
                                        <p:cTn id="207" dur="100" fill="hold"/>
                                        <p:tgtEl>
                                          <p:spTgt spid="200"/>
                                        </p:tgtEl>
                                        <p:attrNameLst>
                                          <p:attrName>ppt_x</p:attrName>
                                        </p:attrNameLst>
                                      </p:cBhvr>
                                      <p:tavLst>
                                        <p:tav tm="0">
                                          <p:val>
                                            <p:strVal val="#ppt_x"/>
                                          </p:val>
                                        </p:tav>
                                        <p:tav tm="100000">
                                          <p:val>
                                            <p:strVal val="#ppt_x"/>
                                          </p:val>
                                        </p:tav>
                                      </p:tavLst>
                                    </p:anim>
                                    <p:anim calcmode="lin" valueType="num">
                                      <p:cBhvr additive="base">
                                        <p:cTn id="208" dur="100" fill="hold"/>
                                        <p:tgtEl>
                                          <p:spTgt spid="200"/>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4" fill="hold" nodeType="afterEffect">
                                  <p:stCondLst>
                                    <p:cond delay="0"/>
                                  </p:stCondLst>
                                  <p:childTnLst>
                                    <p:set>
                                      <p:cBhvr>
                                        <p:cTn id="211" dur="1" fill="hold">
                                          <p:stCondLst>
                                            <p:cond delay="0"/>
                                          </p:stCondLst>
                                        </p:cTn>
                                        <p:tgtEl>
                                          <p:spTgt spid="205"/>
                                        </p:tgtEl>
                                        <p:attrNameLst>
                                          <p:attrName>style.visibility</p:attrName>
                                        </p:attrNameLst>
                                      </p:cBhvr>
                                      <p:to>
                                        <p:strVal val="visible"/>
                                      </p:to>
                                    </p:set>
                                    <p:anim calcmode="lin" valueType="num">
                                      <p:cBhvr additive="base">
                                        <p:cTn id="212" dur="100" fill="hold"/>
                                        <p:tgtEl>
                                          <p:spTgt spid="205"/>
                                        </p:tgtEl>
                                        <p:attrNameLst>
                                          <p:attrName>ppt_x</p:attrName>
                                        </p:attrNameLst>
                                      </p:cBhvr>
                                      <p:tavLst>
                                        <p:tav tm="0">
                                          <p:val>
                                            <p:strVal val="#ppt_x"/>
                                          </p:val>
                                        </p:tav>
                                        <p:tav tm="100000">
                                          <p:val>
                                            <p:strVal val="#ppt_x"/>
                                          </p:val>
                                        </p:tav>
                                      </p:tavLst>
                                    </p:anim>
                                    <p:anim calcmode="lin" valueType="num">
                                      <p:cBhvr additive="base">
                                        <p:cTn id="213" dur="100" fill="hold"/>
                                        <p:tgtEl>
                                          <p:spTgt spid="205"/>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ntr" presetSubtype="4" fill="hold" nodeType="afterEffect">
                                  <p:stCondLst>
                                    <p:cond delay="0"/>
                                  </p:stCondLst>
                                  <p:childTnLst>
                                    <p:set>
                                      <p:cBhvr>
                                        <p:cTn id="216" dur="1" fill="hold">
                                          <p:stCondLst>
                                            <p:cond delay="0"/>
                                          </p:stCondLst>
                                        </p:cTn>
                                        <p:tgtEl>
                                          <p:spTgt spid="209"/>
                                        </p:tgtEl>
                                        <p:attrNameLst>
                                          <p:attrName>style.visibility</p:attrName>
                                        </p:attrNameLst>
                                      </p:cBhvr>
                                      <p:to>
                                        <p:strVal val="visible"/>
                                      </p:to>
                                    </p:set>
                                    <p:anim calcmode="lin" valueType="num">
                                      <p:cBhvr additive="base">
                                        <p:cTn id="217" dur="100" fill="hold"/>
                                        <p:tgtEl>
                                          <p:spTgt spid="209"/>
                                        </p:tgtEl>
                                        <p:attrNameLst>
                                          <p:attrName>ppt_x</p:attrName>
                                        </p:attrNameLst>
                                      </p:cBhvr>
                                      <p:tavLst>
                                        <p:tav tm="0">
                                          <p:val>
                                            <p:strVal val="#ppt_x"/>
                                          </p:val>
                                        </p:tav>
                                        <p:tav tm="100000">
                                          <p:val>
                                            <p:strVal val="#ppt_x"/>
                                          </p:val>
                                        </p:tav>
                                      </p:tavLst>
                                    </p:anim>
                                    <p:anim calcmode="lin" valueType="num">
                                      <p:cBhvr additive="base">
                                        <p:cTn id="218" dur="100" fill="hold"/>
                                        <p:tgtEl>
                                          <p:spTgt spid="209"/>
                                        </p:tgtEl>
                                        <p:attrNameLst>
                                          <p:attrName>ppt_y</p:attrName>
                                        </p:attrNameLst>
                                      </p:cBhvr>
                                      <p:tavLst>
                                        <p:tav tm="0">
                                          <p:val>
                                            <p:strVal val="1+#ppt_h/2"/>
                                          </p:val>
                                        </p:tav>
                                        <p:tav tm="100000">
                                          <p:val>
                                            <p:strVal val="#ppt_y"/>
                                          </p:val>
                                        </p:tav>
                                      </p:tavLst>
                                    </p:anim>
                                  </p:childTnLst>
                                </p:cTn>
                              </p:par>
                            </p:childTnLst>
                          </p:cTn>
                        </p:par>
                        <p:par>
                          <p:cTn id="219" fill="hold">
                            <p:stCondLst>
                              <p:cond delay="21500"/>
                            </p:stCondLst>
                            <p:childTnLst>
                              <p:par>
                                <p:cTn id="220" presetID="2" presetClass="entr" presetSubtype="4" fill="hold" grpId="0" nodeType="afterEffect">
                                  <p:stCondLst>
                                    <p:cond delay="0"/>
                                  </p:stCondLst>
                                  <p:childTnLst>
                                    <p:set>
                                      <p:cBhvr>
                                        <p:cTn id="221" dur="1" fill="hold">
                                          <p:stCondLst>
                                            <p:cond delay="0"/>
                                          </p:stCondLst>
                                        </p:cTn>
                                        <p:tgtEl>
                                          <p:spTgt spid="118"/>
                                        </p:tgtEl>
                                        <p:attrNameLst>
                                          <p:attrName>style.visibility</p:attrName>
                                        </p:attrNameLst>
                                      </p:cBhvr>
                                      <p:to>
                                        <p:strVal val="visible"/>
                                      </p:to>
                                    </p:set>
                                    <p:anim calcmode="lin" valueType="num">
                                      <p:cBhvr additive="base">
                                        <p:cTn id="222" dur="250" fill="hold"/>
                                        <p:tgtEl>
                                          <p:spTgt spid="118"/>
                                        </p:tgtEl>
                                        <p:attrNameLst>
                                          <p:attrName>ppt_x</p:attrName>
                                        </p:attrNameLst>
                                      </p:cBhvr>
                                      <p:tavLst>
                                        <p:tav tm="0">
                                          <p:val>
                                            <p:strVal val="#ppt_x"/>
                                          </p:val>
                                        </p:tav>
                                        <p:tav tm="100000">
                                          <p:val>
                                            <p:strVal val="#ppt_x"/>
                                          </p:val>
                                        </p:tav>
                                      </p:tavLst>
                                    </p:anim>
                                    <p:anim calcmode="lin" valueType="num">
                                      <p:cBhvr additive="base">
                                        <p:cTn id="223" dur="250" fill="hold"/>
                                        <p:tgtEl>
                                          <p:spTgt spid="118"/>
                                        </p:tgtEl>
                                        <p:attrNameLst>
                                          <p:attrName>ppt_y</p:attrName>
                                        </p:attrNameLst>
                                      </p:cBhvr>
                                      <p:tavLst>
                                        <p:tav tm="0">
                                          <p:val>
                                            <p:strVal val="1+#ppt_h/2"/>
                                          </p:val>
                                        </p:tav>
                                        <p:tav tm="100000">
                                          <p:val>
                                            <p:strVal val="#ppt_y"/>
                                          </p:val>
                                        </p:tav>
                                      </p:tavLst>
                                    </p:anim>
                                  </p:childTnLst>
                                </p:cTn>
                              </p:par>
                            </p:childTnLst>
                          </p:cTn>
                        </p:par>
                        <p:par>
                          <p:cTn id="224" fill="hold">
                            <p:stCondLst>
                              <p:cond delay="22000"/>
                            </p:stCondLst>
                            <p:childTnLst>
                              <p:par>
                                <p:cTn id="225" presetID="2" presetClass="entr" presetSubtype="4" fill="hold" grpId="0" nodeType="afterEffect">
                                  <p:stCondLst>
                                    <p:cond delay="0"/>
                                  </p:stCondLst>
                                  <p:childTnLst>
                                    <p:set>
                                      <p:cBhvr>
                                        <p:cTn id="226" dur="1" fill="hold">
                                          <p:stCondLst>
                                            <p:cond delay="0"/>
                                          </p:stCondLst>
                                        </p:cTn>
                                        <p:tgtEl>
                                          <p:spTgt spid="212"/>
                                        </p:tgtEl>
                                        <p:attrNameLst>
                                          <p:attrName>style.visibility</p:attrName>
                                        </p:attrNameLst>
                                      </p:cBhvr>
                                      <p:to>
                                        <p:strVal val="visible"/>
                                      </p:to>
                                    </p:set>
                                    <p:anim calcmode="lin" valueType="num">
                                      <p:cBhvr additive="base">
                                        <p:cTn id="227" dur="250" fill="hold"/>
                                        <p:tgtEl>
                                          <p:spTgt spid="212"/>
                                        </p:tgtEl>
                                        <p:attrNameLst>
                                          <p:attrName>ppt_x</p:attrName>
                                        </p:attrNameLst>
                                      </p:cBhvr>
                                      <p:tavLst>
                                        <p:tav tm="0">
                                          <p:val>
                                            <p:strVal val="#ppt_x"/>
                                          </p:val>
                                        </p:tav>
                                        <p:tav tm="100000">
                                          <p:val>
                                            <p:strVal val="#ppt_x"/>
                                          </p:val>
                                        </p:tav>
                                      </p:tavLst>
                                    </p:anim>
                                    <p:anim calcmode="lin" valueType="num">
                                      <p:cBhvr additive="base">
                                        <p:cTn id="228" dur="250" fill="hold"/>
                                        <p:tgtEl>
                                          <p:spTgt spid="212"/>
                                        </p:tgtEl>
                                        <p:attrNameLst>
                                          <p:attrName>ppt_y</p:attrName>
                                        </p:attrNameLst>
                                      </p:cBhvr>
                                      <p:tavLst>
                                        <p:tav tm="0">
                                          <p:val>
                                            <p:strVal val="1+#ppt_h/2"/>
                                          </p:val>
                                        </p:tav>
                                        <p:tav tm="100000">
                                          <p:val>
                                            <p:strVal val="#ppt_y"/>
                                          </p:val>
                                        </p:tav>
                                      </p:tavLst>
                                    </p:anim>
                                  </p:childTnLst>
                                </p:cTn>
                              </p:par>
                            </p:childTnLst>
                          </p:cTn>
                        </p:par>
                        <p:par>
                          <p:cTn id="229" fill="hold">
                            <p:stCondLst>
                              <p:cond delay="22500"/>
                            </p:stCondLst>
                            <p:childTnLst>
                              <p:par>
                                <p:cTn id="230" presetID="2" presetClass="entr" presetSubtype="4" fill="hold" grpId="0" nodeType="afterEffect">
                                  <p:stCondLst>
                                    <p:cond delay="0"/>
                                  </p:stCondLst>
                                  <p:childTnLst>
                                    <p:set>
                                      <p:cBhvr>
                                        <p:cTn id="231" dur="1" fill="hold">
                                          <p:stCondLst>
                                            <p:cond delay="0"/>
                                          </p:stCondLst>
                                        </p:cTn>
                                        <p:tgtEl>
                                          <p:spTgt spid="213"/>
                                        </p:tgtEl>
                                        <p:attrNameLst>
                                          <p:attrName>style.visibility</p:attrName>
                                        </p:attrNameLst>
                                      </p:cBhvr>
                                      <p:to>
                                        <p:strVal val="visible"/>
                                      </p:to>
                                    </p:set>
                                    <p:anim calcmode="lin" valueType="num">
                                      <p:cBhvr additive="base">
                                        <p:cTn id="232" dur="250" fill="hold"/>
                                        <p:tgtEl>
                                          <p:spTgt spid="213"/>
                                        </p:tgtEl>
                                        <p:attrNameLst>
                                          <p:attrName>ppt_x</p:attrName>
                                        </p:attrNameLst>
                                      </p:cBhvr>
                                      <p:tavLst>
                                        <p:tav tm="0">
                                          <p:val>
                                            <p:strVal val="#ppt_x"/>
                                          </p:val>
                                        </p:tav>
                                        <p:tav tm="100000">
                                          <p:val>
                                            <p:strVal val="#ppt_x"/>
                                          </p:val>
                                        </p:tav>
                                      </p:tavLst>
                                    </p:anim>
                                    <p:anim calcmode="lin" valueType="num">
                                      <p:cBhvr additive="base">
                                        <p:cTn id="233" dur="250" fill="hold"/>
                                        <p:tgtEl>
                                          <p:spTgt spid="213"/>
                                        </p:tgtEl>
                                        <p:attrNameLst>
                                          <p:attrName>ppt_y</p:attrName>
                                        </p:attrNameLst>
                                      </p:cBhvr>
                                      <p:tavLst>
                                        <p:tav tm="0">
                                          <p:val>
                                            <p:strVal val="1+#ppt_h/2"/>
                                          </p:val>
                                        </p:tav>
                                        <p:tav tm="100000">
                                          <p:val>
                                            <p:strVal val="#ppt_y"/>
                                          </p:val>
                                        </p:tav>
                                      </p:tavLst>
                                    </p:anim>
                                  </p:childTnLst>
                                </p:cTn>
                              </p:par>
                            </p:childTnLst>
                          </p:cTn>
                        </p:par>
                        <p:par>
                          <p:cTn id="234" fill="hold">
                            <p:stCondLst>
                              <p:cond delay="23000"/>
                            </p:stCondLst>
                            <p:childTnLst>
                              <p:par>
                                <p:cTn id="235" presetID="2" presetClass="entr" presetSubtype="4" fill="hold" grpId="0" nodeType="afterEffect">
                                  <p:stCondLst>
                                    <p:cond delay="0"/>
                                  </p:stCondLst>
                                  <p:childTnLst>
                                    <p:set>
                                      <p:cBhvr>
                                        <p:cTn id="236" dur="1" fill="hold">
                                          <p:stCondLst>
                                            <p:cond delay="0"/>
                                          </p:stCondLst>
                                        </p:cTn>
                                        <p:tgtEl>
                                          <p:spTgt spid="214"/>
                                        </p:tgtEl>
                                        <p:attrNameLst>
                                          <p:attrName>style.visibility</p:attrName>
                                        </p:attrNameLst>
                                      </p:cBhvr>
                                      <p:to>
                                        <p:strVal val="visible"/>
                                      </p:to>
                                    </p:set>
                                    <p:anim calcmode="lin" valueType="num">
                                      <p:cBhvr additive="base">
                                        <p:cTn id="237" dur="250" fill="hold"/>
                                        <p:tgtEl>
                                          <p:spTgt spid="214"/>
                                        </p:tgtEl>
                                        <p:attrNameLst>
                                          <p:attrName>ppt_x</p:attrName>
                                        </p:attrNameLst>
                                      </p:cBhvr>
                                      <p:tavLst>
                                        <p:tav tm="0">
                                          <p:val>
                                            <p:strVal val="#ppt_x"/>
                                          </p:val>
                                        </p:tav>
                                        <p:tav tm="100000">
                                          <p:val>
                                            <p:strVal val="#ppt_x"/>
                                          </p:val>
                                        </p:tav>
                                      </p:tavLst>
                                    </p:anim>
                                    <p:anim calcmode="lin" valueType="num">
                                      <p:cBhvr additive="base">
                                        <p:cTn id="238" dur="250" fill="hold"/>
                                        <p:tgtEl>
                                          <p:spTgt spid="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animBg="1"/>
      <p:bldP spid="120" grpId="0" animBg="1"/>
      <p:bldP spid="121" grpId="0" animBg="1"/>
      <p:bldP spid="122" grpId="0" animBg="1"/>
      <p:bldP spid="123" grpId="0" animBg="1"/>
      <p:bldP spid="124" grpId="0" animBg="1"/>
      <p:bldP spid="126" grpId="0" animBg="1"/>
      <p:bldP spid="127" grpId="0" animBg="1"/>
      <p:bldP spid="128"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3" grpId="0" animBg="1"/>
      <p:bldP spid="154" grpId="0" animBg="1"/>
      <p:bldP spid="196" grpId="0" animBg="1"/>
      <p:bldP spid="212" grpId="0" animBg="1"/>
      <p:bldP spid="213" grpId="0"/>
      <p:bldP spid="2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36"/>
          <p:cNvCxnSpPr>
            <a:cxnSpLocks noChangeShapeType="1"/>
          </p:cNvCxnSpPr>
          <p:nvPr/>
        </p:nvCxnSpPr>
        <p:spPr bwMode="auto">
          <a:xfrm rot="5400000" flipH="1" flipV="1">
            <a:off x="3378205"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1" name="Straight Connector 37"/>
          <p:cNvCxnSpPr>
            <a:cxnSpLocks noChangeShapeType="1"/>
          </p:cNvCxnSpPr>
          <p:nvPr/>
        </p:nvCxnSpPr>
        <p:spPr bwMode="auto">
          <a:xfrm rot="5400000" flipH="1" flipV="1">
            <a:off x="6785491"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Straight Connector 38"/>
          <p:cNvCxnSpPr>
            <a:cxnSpLocks noChangeShapeType="1"/>
          </p:cNvCxnSpPr>
          <p:nvPr/>
        </p:nvCxnSpPr>
        <p:spPr bwMode="auto">
          <a:xfrm rot="5400000" flipH="1" flipV="1">
            <a:off x="10061726"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3" name="Straight Connector 33"/>
          <p:cNvCxnSpPr>
            <a:cxnSpLocks noChangeShapeType="1"/>
          </p:cNvCxnSpPr>
          <p:nvPr/>
        </p:nvCxnSpPr>
        <p:spPr bwMode="auto">
          <a:xfrm rot="5400000" flipH="1" flipV="1">
            <a:off x="5080483"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4" name="Straight Connector 34"/>
          <p:cNvCxnSpPr>
            <a:cxnSpLocks noChangeShapeType="1"/>
          </p:cNvCxnSpPr>
          <p:nvPr/>
        </p:nvCxnSpPr>
        <p:spPr bwMode="auto">
          <a:xfrm rot="5400000" flipH="1" flipV="1">
            <a:off x="8356719"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5" name="Straight Connector 32"/>
          <p:cNvCxnSpPr>
            <a:cxnSpLocks noChangeShapeType="1"/>
          </p:cNvCxnSpPr>
          <p:nvPr/>
        </p:nvCxnSpPr>
        <p:spPr bwMode="auto">
          <a:xfrm rot="5400000" flipH="1" flipV="1">
            <a:off x="1671833" y="2453712"/>
            <a:ext cx="707118" cy="5461"/>
          </a:xfrm>
          <a:prstGeom prst="line">
            <a:avLst/>
          </a:prstGeom>
          <a:noFill/>
          <a:ln w="25400">
            <a:solidFill>
              <a:schemeClr val="tx2"/>
            </a:solidFill>
            <a:round/>
          </a:ln>
          <a:extLst>
            <a:ext uri="{909E8E84-426E-40DD-AFC4-6F175D3DCCD1}">
              <a14:hiddenFill xmlns:a14="http://schemas.microsoft.com/office/drawing/2010/main">
                <a:noFill/>
              </a14:hiddenFill>
            </a:ext>
          </a:extLst>
        </p:spPr>
      </p:cxnSp>
      <p:sp>
        <p:nvSpPr>
          <p:cNvPr id="26" name="Oval 3"/>
          <p:cNvSpPr>
            <a:spLocks noChangeArrowheads="1"/>
          </p:cNvSpPr>
          <p:nvPr/>
        </p:nvSpPr>
        <p:spPr bwMode="auto">
          <a:xfrm>
            <a:off x="911471" y="2547901"/>
            <a:ext cx="2227840" cy="2227830"/>
          </a:xfrm>
          <a:prstGeom prst="ellipse">
            <a:avLst/>
          </a:pr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7" name="任意多边形 26"/>
          <p:cNvSpPr>
            <a:spLocks noChangeArrowheads="1"/>
          </p:cNvSpPr>
          <p:nvPr/>
        </p:nvSpPr>
        <p:spPr bwMode="auto">
          <a:xfrm>
            <a:off x="2970041"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8" name="任意多边形 27"/>
          <p:cNvSpPr>
            <a:spLocks noChangeArrowheads="1"/>
          </p:cNvSpPr>
          <p:nvPr/>
        </p:nvSpPr>
        <p:spPr bwMode="auto">
          <a:xfrm>
            <a:off x="4673685"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9" name="任意多边形 28"/>
          <p:cNvSpPr>
            <a:spLocks noChangeArrowheads="1"/>
          </p:cNvSpPr>
          <p:nvPr/>
        </p:nvSpPr>
        <p:spPr bwMode="auto">
          <a:xfrm>
            <a:off x="6377327"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0" name="任意多边形 29"/>
          <p:cNvSpPr>
            <a:spLocks noChangeArrowheads="1"/>
          </p:cNvSpPr>
          <p:nvPr/>
        </p:nvSpPr>
        <p:spPr bwMode="auto">
          <a:xfrm>
            <a:off x="8029096" y="2547901"/>
            <a:ext cx="1793738" cy="222783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1" name="任意多边形 30"/>
          <p:cNvSpPr>
            <a:spLocks noChangeArrowheads="1"/>
          </p:cNvSpPr>
          <p:nvPr/>
        </p:nvSpPr>
        <p:spPr bwMode="auto">
          <a:xfrm>
            <a:off x="9653562"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grpSp>
        <p:nvGrpSpPr>
          <p:cNvPr id="3" name="组合 2"/>
          <p:cNvGrpSpPr/>
          <p:nvPr/>
        </p:nvGrpSpPr>
        <p:grpSpPr>
          <a:xfrm>
            <a:off x="1332891" y="3327432"/>
            <a:ext cx="1390464" cy="790399"/>
            <a:chOff x="999376" y="2496344"/>
            <a:chExt cx="1043165" cy="592982"/>
          </a:xfrm>
        </p:grpSpPr>
        <p:sp>
          <p:nvSpPr>
            <p:cNvPr id="4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sz="2000" dirty="0">
                <a:solidFill>
                  <a:schemeClr val="bg1"/>
                </a:solidFill>
                <a:latin typeface="+mn-ea"/>
                <a:cs typeface="+mn-ea"/>
              </a:endParaRPr>
            </a:p>
          </p:txBody>
        </p:sp>
        <p:sp>
          <p:nvSpPr>
            <p:cNvPr id="5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3" name="组合 52"/>
          <p:cNvGrpSpPr/>
          <p:nvPr/>
        </p:nvGrpSpPr>
        <p:grpSpPr>
          <a:xfrm>
            <a:off x="3288097" y="3327432"/>
            <a:ext cx="1390464" cy="790399"/>
            <a:chOff x="999376" y="2496344"/>
            <a:chExt cx="1043165" cy="592982"/>
          </a:xfrm>
        </p:grpSpPr>
        <p:sp>
          <p:nvSpPr>
            <p:cNvPr id="5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5"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6" name="组合 55"/>
          <p:cNvGrpSpPr/>
          <p:nvPr/>
        </p:nvGrpSpPr>
        <p:grpSpPr>
          <a:xfrm>
            <a:off x="5014772" y="3327432"/>
            <a:ext cx="1390464" cy="790399"/>
            <a:chOff x="999376" y="2496344"/>
            <a:chExt cx="1043165" cy="592982"/>
          </a:xfrm>
        </p:grpSpPr>
        <p:sp>
          <p:nvSpPr>
            <p:cNvPr id="57"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8"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9" name="组合 58"/>
          <p:cNvGrpSpPr/>
          <p:nvPr/>
        </p:nvGrpSpPr>
        <p:grpSpPr>
          <a:xfrm>
            <a:off x="6716055" y="3327432"/>
            <a:ext cx="1390464" cy="790399"/>
            <a:chOff x="999376" y="2496344"/>
            <a:chExt cx="1043165" cy="592982"/>
          </a:xfrm>
        </p:grpSpPr>
        <p:sp>
          <p:nvSpPr>
            <p:cNvPr id="60"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2" name="组合 61"/>
          <p:cNvGrpSpPr/>
          <p:nvPr/>
        </p:nvGrpSpPr>
        <p:grpSpPr>
          <a:xfrm>
            <a:off x="8341162" y="3327432"/>
            <a:ext cx="1390464" cy="790399"/>
            <a:chOff x="999376" y="2496344"/>
            <a:chExt cx="1043165" cy="592982"/>
          </a:xfrm>
        </p:grpSpPr>
        <p:sp>
          <p:nvSpPr>
            <p:cNvPr id="63"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4"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5" name="组合 64"/>
          <p:cNvGrpSpPr/>
          <p:nvPr/>
        </p:nvGrpSpPr>
        <p:grpSpPr>
          <a:xfrm>
            <a:off x="9987132" y="3327432"/>
            <a:ext cx="1390464" cy="790399"/>
            <a:chOff x="999376" y="2496344"/>
            <a:chExt cx="1043165" cy="592982"/>
          </a:xfrm>
        </p:grpSpPr>
        <p:sp>
          <p:nvSpPr>
            <p:cNvPr id="66"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7"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sp>
        <p:nvSpPr>
          <p:cNvPr id="73" name="矩形 72"/>
          <p:cNvSpPr/>
          <p:nvPr/>
        </p:nvSpPr>
        <p:spPr>
          <a:xfrm>
            <a:off x="1005301"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4" name="矩形 73"/>
          <p:cNvSpPr/>
          <p:nvPr/>
        </p:nvSpPr>
        <p:spPr>
          <a:xfrm>
            <a:off x="43672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5" name="矩形 74"/>
          <p:cNvSpPr/>
          <p:nvPr/>
        </p:nvSpPr>
        <p:spPr>
          <a:xfrm>
            <a:off x="75497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6" name="矩形 75"/>
          <p:cNvSpPr/>
          <p:nvPr/>
        </p:nvSpPr>
        <p:spPr>
          <a:xfrm>
            <a:off x="9244644"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7" name="矩形 76"/>
          <p:cNvSpPr/>
          <p:nvPr/>
        </p:nvSpPr>
        <p:spPr>
          <a:xfrm>
            <a:off x="6096001"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8" name="矩形 77"/>
          <p:cNvSpPr/>
          <p:nvPr/>
        </p:nvSpPr>
        <p:spPr>
          <a:xfrm>
            <a:off x="2591865"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par>
                                <p:cTn id="54" presetID="22" presetClass="entr" presetSubtype="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par>
                                <p:cTn id="57" presetID="22" presetClass="entr" presetSubtype="1"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par>
                          <p:cTn id="60" fill="hold">
                            <p:stCondLst>
                              <p:cond delay="1500"/>
                            </p:stCondLst>
                            <p:childTnLst>
                              <p:par>
                                <p:cTn id="61" presetID="53" presetClass="entr" presetSubtype="16"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par>
                                <p:cTn id="71" presetID="53" presetClass="entr" presetSubtype="16"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par>
                                <p:cTn id="76" presetID="53" presetClass="entr" presetSubtype="16"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par>
                                <p:cTn id="86" presetID="53" presetClass="entr" presetSubtype="16"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ppt_w</p:attrName>
                                        </p:attrNameLst>
                                      </p:cBhvr>
                                      <p:tavLst>
                                        <p:tav tm="0">
                                          <p:val>
                                            <p:fltVal val="0"/>
                                          </p:val>
                                        </p:tav>
                                        <p:tav tm="100000">
                                          <p:val>
                                            <p:strVal val="#ppt_w"/>
                                          </p:val>
                                        </p:tav>
                                      </p:tavLst>
                                    </p:anim>
                                    <p:anim calcmode="lin" valueType="num">
                                      <p:cBhvr>
                                        <p:cTn id="89" dur="500" fill="hold"/>
                                        <p:tgtEl>
                                          <p:spTgt spid="65"/>
                                        </p:tgtEl>
                                        <p:attrNameLst>
                                          <p:attrName>ppt_h</p:attrName>
                                        </p:attrNameLst>
                                      </p:cBhvr>
                                      <p:tavLst>
                                        <p:tav tm="0">
                                          <p:val>
                                            <p:fltVal val="0"/>
                                          </p:val>
                                        </p:tav>
                                        <p:tav tm="100000">
                                          <p:val>
                                            <p:strVal val="#ppt_h"/>
                                          </p:val>
                                        </p:tav>
                                      </p:tavLst>
                                    </p:anim>
                                    <p:animEffect transition="in" filter="fade">
                                      <p:cBhvr>
                                        <p:cTn id="90" dur="500"/>
                                        <p:tgtEl>
                                          <p:spTgt spid="65"/>
                                        </p:tgtEl>
                                      </p:cBhvr>
                                    </p:animEffect>
                                  </p:childTnLst>
                                </p:cTn>
                              </p:par>
                            </p:childTnLst>
                          </p:cTn>
                        </p:par>
                        <p:par>
                          <p:cTn id="91" fill="hold">
                            <p:stCondLst>
                              <p:cond delay="2000"/>
                            </p:stCondLst>
                            <p:childTnLst>
                              <p:par>
                                <p:cTn id="92" presetID="16" presetClass="entr" presetSubtype="21"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arn(inVertical)">
                                      <p:cBhvr>
                                        <p:cTn id="97" dur="500"/>
                                        <p:tgtEl>
                                          <p:spTgt spid="7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barn(inVertical)">
                                      <p:cBhvr>
                                        <p:cTn id="100" dur="500"/>
                                        <p:tgtEl>
                                          <p:spTgt spid="7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barn(inVertical)">
                                      <p:cBhvr>
                                        <p:cTn id="103" dur="500"/>
                                        <p:tgtEl>
                                          <p:spTgt spid="7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barn(inVertical)">
                                      <p:cBhvr>
                                        <p:cTn id="106" dur="500"/>
                                        <p:tgtEl>
                                          <p:spTgt spid="77"/>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arn(inVertical)">
                                      <p:cBhvr>
                                        <p:cTn id="10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73" grpId="0"/>
      <p:bldP spid="74" grpId="0"/>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3"/>
          <p:cNvSpPr/>
          <p:nvPr/>
        </p:nvSpPr>
        <p:spPr>
          <a:xfrm>
            <a:off x="1942503" y="1971739"/>
            <a:ext cx="3015216" cy="4532673"/>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3" name="Oval 99"/>
          <p:cNvSpPr/>
          <p:nvPr/>
        </p:nvSpPr>
        <p:spPr>
          <a:xfrm>
            <a:off x="4851823" y="1904274"/>
            <a:ext cx="192697"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4" name="Oval 87"/>
          <p:cNvSpPr/>
          <p:nvPr/>
        </p:nvSpPr>
        <p:spPr>
          <a:xfrm>
            <a:off x="1846154" y="6445660"/>
            <a:ext cx="192697" cy="19272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5" name="Oval 91"/>
          <p:cNvSpPr/>
          <p:nvPr/>
        </p:nvSpPr>
        <p:spPr>
          <a:xfrm>
            <a:off x="3525641" y="5140784"/>
            <a:ext cx="192697"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6" name="Oval 95"/>
          <p:cNvSpPr/>
          <p:nvPr/>
        </p:nvSpPr>
        <p:spPr>
          <a:xfrm>
            <a:off x="2610435" y="2994904"/>
            <a:ext cx="192697" cy="1927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grpSp>
        <p:nvGrpSpPr>
          <p:cNvPr id="7" name="Group 279"/>
          <p:cNvGrpSpPr/>
          <p:nvPr/>
        </p:nvGrpSpPr>
        <p:grpSpPr>
          <a:xfrm>
            <a:off x="4579078" y="991353"/>
            <a:ext cx="774074" cy="774174"/>
            <a:chOff x="846989" y="1390124"/>
            <a:chExt cx="877416" cy="877416"/>
          </a:xfrm>
        </p:grpSpPr>
        <p:sp>
          <p:nvSpPr>
            <p:cNvPr id="8" name="Teardrop 97"/>
            <p:cNvSpPr/>
            <p:nvPr/>
          </p:nvSpPr>
          <p:spPr>
            <a:xfrm rot="8100000">
              <a:off x="846989" y="1390124"/>
              <a:ext cx="877416" cy="877416"/>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9"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dirty="0">
                <a:solidFill>
                  <a:schemeClr val="tx1">
                    <a:lumMod val="50000"/>
                    <a:lumOff val="50000"/>
                  </a:schemeClr>
                </a:solidFill>
                <a:cs typeface="+mn-ea"/>
              </a:endParaRPr>
            </a:p>
          </p:txBody>
        </p:sp>
      </p:grpSp>
      <p:grpSp>
        <p:nvGrpSpPr>
          <p:cNvPr id="10" name="Group 279"/>
          <p:cNvGrpSpPr/>
          <p:nvPr/>
        </p:nvGrpSpPr>
        <p:grpSpPr>
          <a:xfrm>
            <a:off x="2169185" y="1722582"/>
            <a:ext cx="1080854" cy="1080994"/>
            <a:chOff x="846989" y="1428508"/>
            <a:chExt cx="877416" cy="877416"/>
          </a:xfrm>
        </p:grpSpPr>
        <p:sp>
          <p:nvSpPr>
            <p:cNvPr id="11" name="Teardrop 93"/>
            <p:cNvSpPr/>
            <p:nvPr/>
          </p:nvSpPr>
          <p:spPr>
            <a:xfrm rot="8100000">
              <a:off x="846989" y="1428508"/>
              <a:ext cx="877416" cy="87741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2"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3" name="Group 279"/>
          <p:cNvGrpSpPr/>
          <p:nvPr/>
        </p:nvGrpSpPr>
        <p:grpSpPr>
          <a:xfrm>
            <a:off x="3084391" y="3851528"/>
            <a:ext cx="1080854" cy="1080994"/>
            <a:chOff x="846989" y="1414764"/>
            <a:chExt cx="877416" cy="877416"/>
          </a:xfrm>
        </p:grpSpPr>
        <p:sp>
          <p:nvSpPr>
            <p:cNvPr id="14" name="Teardrop 89"/>
            <p:cNvSpPr/>
            <p:nvPr/>
          </p:nvSpPr>
          <p:spPr>
            <a:xfrm rot="8100000">
              <a:off x="846989" y="1414764"/>
              <a:ext cx="877416" cy="87741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5"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6" name="Group 279"/>
          <p:cNvGrpSpPr/>
          <p:nvPr/>
        </p:nvGrpSpPr>
        <p:grpSpPr>
          <a:xfrm>
            <a:off x="1404908" y="5139472"/>
            <a:ext cx="1080854" cy="1080994"/>
            <a:chOff x="846989" y="1401020"/>
            <a:chExt cx="877416" cy="877416"/>
          </a:xfrm>
        </p:grpSpPr>
        <p:sp>
          <p:nvSpPr>
            <p:cNvPr id="17" name="Teardrop 85"/>
            <p:cNvSpPr/>
            <p:nvPr/>
          </p:nvSpPr>
          <p:spPr>
            <a:xfrm rot="8100000">
              <a:off x="846989" y="1401020"/>
              <a:ext cx="877416" cy="87741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8" name="Oval 86"/>
            <p:cNvSpPr/>
            <p:nvPr/>
          </p:nvSpPr>
          <p:spPr>
            <a:xfrm>
              <a:off x="981458" y="1537516"/>
              <a:ext cx="608478"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9" name="Group 81"/>
          <p:cNvGrpSpPr/>
          <p:nvPr/>
        </p:nvGrpSpPr>
        <p:grpSpPr>
          <a:xfrm>
            <a:off x="3723524" y="1764412"/>
            <a:ext cx="476191" cy="553844"/>
            <a:chOff x="5198847" y="3107146"/>
            <a:chExt cx="565150" cy="657225"/>
          </a:xfrm>
          <a:solidFill>
            <a:schemeClr val="accent1"/>
          </a:solidFill>
        </p:grpSpPr>
        <p:sp>
          <p:nvSpPr>
            <p:cNvPr id="20" name="Rectangle 6"/>
            <p:cNvSpPr>
              <a:spLocks noChangeArrowheads="1"/>
            </p:cNvSpPr>
            <p:nvPr/>
          </p:nvSpPr>
          <p:spPr bwMode="auto">
            <a:xfrm>
              <a:off x="5451259" y="3251609"/>
              <a:ext cx="50800" cy="512762"/>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1" name="Oval 7"/>
            <p:cNvSpPr>
              <a:spLocks noChangeArrowheads="1"/>
            </p:cNvSpPr>
            <p:nvPr/>
          </p:nvSpPr>
          <p:spPr bwMode="auto">
            <a:xfrm>
              <a:off x="5198847" y="3107146"/>
              <a:ext cx="565150" cy="566737"/>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2" name="Group 78"/>
          <p:cNvGrpSpPr/>
          <p:nvPr/>
        </p:nvGrpSpPr>
        <p:grpSpPr>
          <a:xfrm>
            <a:off x="4136284" y="3187626"/>
            <a:ext cx="247458" cy="802674"/>
            <a:chOff x="2122272" y="2811871"/>
            <a:chExt cx="293688" cy="952500"/>
          </a:xfrm>
          <a:solidFill>
            <a:schemeClr val="accent3"/>
          </a:solidFill>
        </p:grpSpPr>
        <p:sp>
          <p:nvSpPr>
            <p:cNvPr id="23" name="Rectangle 10"/>
            <p:cNvSpPr>
              <a:spLocks noChangeArrowheads="1"/>
            </p:cNvSpPr>
            <p:nvPr/>
          </p:nvSpPr>
          <p:spPr bwMode="auto">
            <a:xfrm>
              <a:off x="2242922" y="3610384"/>
              <a:ext cx="50800" cy="153987"/>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4" name="Oval 20"/>
            <p:cNvSpPr>
              <a:spLocks noChangeArrowheads="1"/>
            </p:cNvSpPr>
            <p:nvPr/>
          </p:nvSpPr>
          <p:spPr bwMode="auto">
            <a:xfrm>
              <a:off x="2122272" y="2811871"/>
              <a:ext cx="293688" cy="830262"/>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5" name="Group 77"/>
          <p:cNvGrpSpPr/>
          <p:nvPr/>
        </p:nvGrpSpPr>
        <p:grpSpPr>
          <a:xfrm>
            <a:off x="2826431" y="5164920"/>
            <a:ext cx="345104" cy="553845"/>
            <a:chOff x="1271372" y="3107146"/>
            <a:chExt cx="409575" cy="657225"/>
          </a:xfrm>
          <a:solidFill>
            <a:schemeClr val="accent5"/>
          </a:solidFill>
        </p:grpSpPr>
        <p:sp>
          <p:nvSpPr>
            <p:cNvPr id="26" name="Rectangle 9"/>
            <p:cNvSpPr>
              <a:spLocks noChangeArrowheads="1"/>
            </p:cNvSpPr>
            <p:nvPr/>
          </p:nvSpPr>
          <p:spPr bwMode="auto">
            <a:xfrm>
              <a:off x="1450759" y="3418296"/>
              <a:ext cx="38100" cy="346075"/>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7" name="Oval 29"/>
            <p:cNvSpPr>
              <a:spLocks noChangeArrowheads="1"/>
            </p:cNvSpPr>
            <p:nvPr/>
          </p:nvSpPr>
          <p:spPr bwMode="auto">
            <a:xfrm>
              <a:off x="1271372" y="3107146"/>
              <a:ext cx="409575" cy="409575"/>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sp>
        <p:nvSpPr>
          <p:cNvPr id="28" name="矩形 27"/>
          <p:cNvSpPr/>
          <p:nvPr/>
        </p:nvSpPr>
        <p:spPr>
          <a:xfrm>
            <a:off x="2577734" y="6114840"/>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itchFamily="2" charset="-122"/>
            </a:endParaRPr>
          </a:p>
        </p:txBody>
      </p:sp>
      <p:sp>
        <p:nvSpPr>
          <p:cNvPr id="29" name="Content Placeholder 2"/>
          <p:cNvSpPr txBox="1"/>
          <p:nvPr/>
        </p:nvSpPr>
        <p:spPr>
          <a:xfrm>
            <a:off x="2667272" y="5915390"/>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sz="1600" dirty="0">
              <a:solidFill>
                <a:schemeClr val="tx1">
                  <a:lumMod val="50000"/>
                  <a:lumOff val="50000"/>
                </a:schemeClr>
              </a:solidFill>
              <a:latin typeface="+mn-ea"/>
              <a:cs typeface="+mn-ea"/>
            </a:endParaRPr>
          </a:p>
        </p:txBody>
      </p:sp>
      <p:sp>
        <p:nvSpPr>
          <p:cNvPr id="30" name="矩形 29"/>
          <p:cNvSpPr/>
          <p:nvPr/>
        </p:nvSpPr>
        <p:spPr>
          <a:xfrm>
            <a:off x="4280746" y="4786714"/>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itchFamily="2" charset="-122"/>
            </a:endParaRPr>
          </a:p>
        </p:txBody>
      </p:sp>
      <p:sp>
        <p:nvSpPr>
          <p:cNvPr id="31" name="Content Placeholder 2"/>
          <p:cNvSpPr txBox="1"/>
          <p:nvPr/>
        </p:nvSpPr>
        <p:spPr>
          <a:xfrm>
            <a:off x="4370284" y="4587264"/>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2" name="矩形 31"/>
          <p:cNvSpPr/>
          <p:nvPr/>
        </p:nvSpPr>
        <p:spPr>
          <a:xfrm>
            <a:off x="785784" y="2971586"/>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itchFamily="2" charset="-122"/>
            </a:endParaRPr>
          </a:p>
        </p:txBody>
      </p:sp>
      <p:sp>
        <p:nvSpPr>
          <p:cNvPr id="33" name="Content Placeholder 2"/>
          <p:cNvSpPr txBox="1"/>
          <p:nvPr/>
        </p:nvSpPr>
        <p:spPr>
          <a:xfrm>
            <a:off x="875322" y="2772136"/>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4" name="矩形 33"/>
          <p:cNvSpPr/>
          <p:nvPr/>
        </p:nvSpPr>
        <p:spPr>
          <a:xfrm>
            <a:off x="5135876" y="2204011"/>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itchFamily="2" charset="-122"/>
            </a:endParaRPr>
          </a:p>
        </p:txBody>
      </p:sp>
      <p:sp>
        <p:nvSpPr>
          <p:cNvPr id="35" name="Content Placeholder 2"/>
          <p:cNvSpPr txBox="1"/>
          <p:nvPr/>
        </p:nvSpPr>
        <p:spPr>
          <a:xfrm>
            <a:off x="5225414" y="200456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6" name="直接连接符 31"/>
          <p:cNvSpPr>
            <a:spLocks noChangeShapeType="1"/>
          </p:cNvSpPr>
          <p:nvPr/>
        </p:nvSpPr>
        <p:spPr bwMode="auto">
          <a:xfrm rot="5400000">
            <a:off x="5377474" y="3760999"/>
            <a:ext cx="4248150" cy="1586"/>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7" name="直接连接符 9"/>
          <p:cNvSpPr>
            <a:spLocks noChangeShapeType="1"/>
          </p:cNvSpPr>
          <p:nvPr/>
        </p:nvSpPr>
        <p:spPr bwMode="auto">
          <a:xfrm>
            <a:off x="7842024" y="2566404"/>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8" name="直接连接符 20"/>
          <p:cNvSpPr>
            <a:spLocks noChangeShapeType="1"/>
          </p:cNvSpPr>
          <p:nvPr/>
        </p:nvSpPr>
        <p:spPr bwMode="auto">
          <a:xfrm>
            <a:off x="7842024" y="38840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9" name="直接连接符 42"/>
          <p:cNvSpPr>
            <a:spLocks noChangeShapeType="1"/>
          </p:cNvSpPr>
          <p:nvPr/>
        </p:nvSpPr>
        <p:spPr bwMode="auto">
          <a:xfrm>
            <a:off x="7842024" y="49635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0" name="矩形 43"/>
          <p:cNvSpPr>
            <a:spLocks noChangeArrowheads="1"/>
          </p:cNvSpPr>
          <p:nvPr/>
        </p:nvSpPr>
        <p:spPr bwMode="auto">
          <a:xfrm>
            <a:off x="7778016" y="16043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重要工作一</a:t>
            </a:r>
            <a:endParaRPr lang="en-US" sz="1600" kern="0" dirty="0">
              <a:solidFill>
                <a:schemeClr val="tx1">
                  <a:lumMod val="50000"/>
                  <a:lumOff val="50000"/>
                </a:schemeClr>
              </a:solidFill>
              <a:latin typeface="+mn-ea"/>
              <a:cs typeface="+mn-ea"/>
              <a:sym typeface="方正兰亭黑_GBK" pitchFamily="2" charset="-122"/>
            </a:endParaRPr>
          </a:p>
        </p:txBody>
      </p:sp>
      <p:sp>
        <p:nvSpPr>
          <p:cNvPr id="41" name="矩形 47"/>
          <p:cNvSpPr>
            <a:spLocks noChangeArrowheads="1"/>
          </p:cNvSpPr>
          <p:nvPr/>
        </p:nvSpPr>
        <p:spPr bwMode="auto">
          <a:xfrm>
            <a:off x="7788057" y="1929817"/>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2" name="矩形 45"/>
          <p:cNvSpPr>
            <a:spLocks noChangeArrowheads="1"/>
          </p:cNvSpPr>
          <p:nvPr/>
        </p:nvSpPr>
        <p:spPr bwMode="auto">
          <a:xfrm>
            <a:off x="7778016" y="50810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重要工作四</a:t>
            </a:r>
            <a:endParaRPr lang="en-US" sz="1600" kern="0" dirty="0">
              <a:solidFill>
                <a:schemeClr val="tx1">
                  <a:lumMod val="50000"/>
                  <a:lumOff val="50000"/>
                </a:schemeClr>
              </a:solidFill>
              <a:latin typeface="+mn-ea"/>
              <a:cs typeface="+mn-ea"/>
              <a:sym typeface="方正兰亭黑_GBK" pitchFamily="2" charset="-122"/>
            </a:endParaRPr>
          </a:p>
        </p:txBody>
      </p:sp>
      <p:sp>
        <p:nvSpPr>
          <p:cNvPr id="43" name="矩形 47"/>
          <p:cNvSpPr>
            <a:spLocks noChangeArrowheads="1"/>
          </p:cNvSpPr>
          <p:nvPr/>
        </p:nvSpPr>
        <p:spPr bwMode="auto">
          <a:xfrm>
            <a:off x="7788057" y="5408030"/>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4" name="矩形 47"/>
          <p:cNvSpPr>
            <a:spLocks noChangeArrowheads="1"/>
          </p:cNvSpPr>
          <p:nvPr/>
        </p:nvSpPr>
        <p:spPr bwMode="auto">
          <a:xfrm>
            <a:off x="7778016" y="26838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重要工作二</a:t>
            </a:r>
            <a:endParaRPr lang="en-US" sz="1600" kern="0" dirty="0">
              <a:solidFill>
                <a:schemeClr val="tx1">
                  <a:lumMod val="50000"/>
                  <a:lumOff val="50000"/>
                </a:schemeClr>
              </a:solidFill>
              <a:latin typeface="+mn-ea"/>
              <a:cs typeface="+mn-ea"/>
              <a:sym typeface="方正兰亭黑_GBK" pitchFamily="2" charset="-122"/>
            </a:endParaRPr>
          </a:p>
        </p:txBody>
      </p:sp>
      <p:sp>
        <p:nvSpPr>
          <p:cNvPr id="45" name="矩形 47"/>
          <p:cNvSpPr>
            <a:spLocks noChangeArrowheads="1"/>
          </p:cNvSpPr>
          <p:nvPr/>
        </p:nvSpPr>
        <p:spPr bwMode="auto">
          <a:xfrm>
            <a:off x="7788057" y="3010904"/>
            <a:ext cx="3152365" cy="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6" name="矩形 51"/>
          <p:cNvSpPr>
            <a:spLocks noChangeArrowheads="1"/>
          </p:cNvSpPr>
          <p:nvPr/>
        </p:nvSpPr>
        <p:spPr bwMode="auto">
          <a:xfrm>
            <a:off x="7778016" y="40015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重要工作三</a:t>
            </a:r>
            <a:endParaRPr lang="en-US" sz="1600" kern="0" dirty="0">
              <a:solidFill>
                <a:schemeClr val="tx1">
                  <a:lumMod val="50000"/>
                  <a:lumOff val="50000"/>
                </a:schemeClr>
              </a:solidFill>
              <a:latin typeface="+mn-ea"/>
              <a:cs typeface="+mn-ea"/>
              <a:sym typeface="方正兰亭黑_GBK" pitchFamily="2" charset="-122"/>
            </a:endParaRPr>
          </a:p>
        </p:txBody>
      </p:sp>
      <p:sp>
        <p:nvSpPr>
          <p:cNvPr id="47" name="矩形 47"/>
          <p:cNvSpPr>
            <a:spLocks noChangeArrowheads="1"/>
          </p:cNvSpPr>
          <p:nvPr/>
        </p:nvSpPr>
        <p:spPr bwMode="auto">
          <a:xfrm>
            <a:off x="7788057" y="4326942"/>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8" name="标题 47"/>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lide(fromBottom)">
                                      <p:cBhvr>
                                        <p:cTn id="16" dur="500"/>
                                        <p:tgtEl>
                                          <p:spTgt spid="1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lide(fromBottom)">
                                      <p:cBhvr>
                                        <p:cTn id="29" dur="500"/>
                                        <p:tgtEl>
                                          <p:spTgt spid="25"/>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lide(fromBottom)">
                                      <p:cBhvr>
                                        <p:cTn id="38" dur="500"/>
                                        <p:tgtEl>
                                          <p:spTgt spid="13"/>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par>
                          <p:cTn id="48" fill="hold">
                            <p:stCondLst>
                              <p:cond delay="4000"/>
                            </p:stCondLst>
                            <p:childTnLst>
                              <p:par>
                                <p:cTn id="49" presetID="12" presetClass="entr" presetSubtype="4"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lide(fromBottom)">
                                      <p:cBhvr>
                                        <p:cTn id="51" dur="500"/>
                                        <p:tgtEl>
                                          <p:spTgt spid="22"/>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lide(fromBottom)">
                                      <p:cBhvr>
                                        <p:cTn id="60" dur="500"/>
                                        <p:tgtEl>
                                          <p:spTgt spid="10"/>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par>
                          <p:cTn id="70" fill="hold">
                            <p:stCondLst>
                              <p:cond delay="6000"/>
                            </p:stCondLst>
                            <p:childTnLst>
                              <p:par>
                                <p:cTn id="71" presetID="1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Bottom)">
                                      <p:cBhvr>
                                        <p:cTn id="73" dur="500"/>
                                        <p:tgtEl>
                                          <p:spTgt spid="19"/>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12" presetClass="entr" presetSubtype="4"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slide(fromBottom)">
                                      <p:cBhvr>
                                        <p:cTn id="82" dur="500"/>
                                        <p:tgtEl>
                                          <p:spTgt spid="7"/>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par>
                          <p:cTn id="92" fill="hold">
                            <p:stCondLst>
                              <p:cond delay="8000"/>
                            </p:stCondLst>
                            <p:childTnLst>
                              <p:par>
                                <p:cTn id="93" presetID="16" presetClass="entr" presetSubtype="4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p:cBhvr>
                                        <p:cTn id="95" dur="400"/>
                                        <p:tgtEl>
                                          <p:spTgt spid="36"/>
                                        </p:tgtEl>
                                      </p:cBhvr>
                                    </p:animEffect>
                                  </p:childTnLst>
                                </p:cTn>
                              </p:par>
                            </p:childTnLst>
                          </p:cTn>
                        </p:par>
                        <p:par>
                          <p:cTn id="96" fill="hold">
                            <p:stCondLst>
                              <p:cond delay="8500"/>
                            </p:stCondLst>
                            <p:childTnLst>
                              <p:par>
                                <p:cTn id="97" presetID="14" presetClass="entr" presetSubtype="1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p:cBhvr>
                                        <p:cTn id="99" dur="400"/>
                                        <p:tgtEl>
                                          <p:spTgt spid="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p:cBhvr>
                                        <p:cTn id="102" dur="400"/>
                                        <p:tgtEl>
                                          <p:spTgt spid="41"/>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p:cBhvr>
                                        <p:cTn id="105" dur="400"/>
                                        <p:tgtEl>
                                          <p:spTgt spid="42"/>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p:cBhvr>
                                        <p:cTn id="108" dur="400"/>
                                        <p:tgtEl>
                                          <p:spTgt spid="43"/>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p:cBhvr>
                                        <p:cTn id="111" dur="400"/>
                                        <p:tgtEl>
                                          <p:spTgt spid="44"/>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p:cBhvr>
                                        <p:cTn id="114" dur="400"/>
                                        <p:tgtEl>
                                          <p:spTgt spid="45"/>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p:cBhvr>
                                        <p:cTn id="117" dur="400"/>
                                        <p:tgtEl>
                                          <p:spTgt spid="46"/>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p:cBhvr>
                                        <p:cTn id="120" dur="400"/>
                                        <p:tgtEl>
                                          <p:spTgt spid="47"/>
                                        </p:tgtEl>
                                      </p:cBhvr>
                                    </p:animEffect>
                                  </p:childTnLst>
                                </p:cTn>
                              </p:par>
                            </p:childTnLst>
                          </p:cTn>
                        </p:par>
                        <p:par>
                          <p:cTn id="121" fill="hold">
                            <p:stCondLst>
                              <p:cond delay="9000"/>
                            </p:stCondLst>
                            <p:childTnLst>
                              <p:par>
                                <p:cTn id="122" presetID="16" presetClass="entr" presetSubtype="37"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p:cBhvr>
                                        <p:cTn id="124" dur="500"/>
                                        <p:tgtEl>
                                          <p:spTgt spid="37"/>
                                        </p:tgtEl>
                                      </p:cBhvr>
                                    </p:animEffect>
                                  </p:childTnLst>
                                </p:cTn>
                              </p:par>
                              <p:par>
                                <p:cTn id="125" presetID="16" presetClass="entr" presetSubtype="37"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p:cBhvr>
                                        <p:cTn id="127" dur="500"/>
                                        <p:tgtEl>
                                          <p:spTgt spid="38"/>
                                        </p:tgtEl>
                                      </p:cBhvr>
                                    </p:animEffect>
                                  </p:childTnLst>
                                </p:cTn>
                              </p:par>
                              <p:par>
                                <p:cTn id="128" presetID="16" presetClass="entr" presetSubtype="37" fill="hold" grpId="0" nodeType="withEffect">
                                  <p:stCondLst>
                                    <p:cond delay="0"/>
                                  </p:stCondLst>
                                  <p:childTnLst>
                                    <p:set>
                                      <p:cBhvr>
                                        <p:cTn id="129" dur="1" fill="hold">
                                          <p:stCondLst>
                                            <p:cond delay="0"/>
                                          </p:stCondLst>
                                        </p:cTn>
                                        <p:tgtEl>
                                          <p:spTgt spid="39"/>
                                        </p:tgtEl>
                                        <p:attrNameLst>
                                          <p:attrName>style.visibility</p:attrName>
                                        </p:attrNameLst>
                                      </p:cBhvr>
                                      <p:to>
                                        <p:strVal val="visible"/>
                                      </p:to>
                                    </p:set>
                                    <p:animEffect>
                                      <p:cBhvr>
                                        <p:cTn id="1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1113" y="2613624"/>
            <a:ext cx="10058400" cy="4107180"/>
          </a:xfrm>
          <a:prstGeom prst="rect">
            <a:avLst/>
          </a:prstGeom>
        </p:spPr>
      </p:pic>
      <p:grpSp>
        <p:nvGrpSpPr>
          <p:cNvPr id="3" name="组合 2"/>
          <p:cNvGrpSpPr/>
          <p:nvPr/>
        </p:nvGrpSpPr>
        <p:grpSpPr>
          <a:xfrm>
            <a:off x="4656029" y="689663"/>
            <a:ext cx="2879945" cy="636151"/>
            <a:chOff x="3131840" y="987574"/>
            <a:chExt cx="2880320" cy="648072"/>
          </a:xfrm>
        </p:grpSpPr>
        <p:sp>
          <p:nvSpPr>
            <p:cNvPr id="4" name="圆角矩形 3"/>
            <p:cNvSpPr/>
            <p:nvPr/>
          </p:nvSpPr>
          <p:spPr>
            <a:xfrm>
              <a:off x="3131840" y="987574"/>
              <a:ext cx="2880320" cy="648072"/>
            </a:xfrm>
            <a:prstGeom prst="roundRect">
              <a:avLst>
                <a:gd name="adj" fmla="val 5000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5" name="TextBox 13"/>
            <p:cNvSpPr txBox="1"/>
            <p:nvPr/>
          </p:nvSpPr>
          <p:spPr>
            <a:xfrm>
              <a:off x="3864114" y="1080778"/>
              <a:ext cx="1569864" cy="517347"/>
            </a:xfrm>
            <a:prstGeom prst="rect">
              <a:avLst/>
            </a:prstGeom>
            <a:noFill/>
          </p:spPr>
          <p:txBody>
            <a:bodyPr wrap="none" rtlCol="0">
              <a:spAutoFit/>
            </a:bodyPr>
            <a:lstStyle/>
            <a:p>
              <a:r>
                <a:rPr lang="zh-CN" altLang="en-US" sz="2700" dirty="0" smtClean="0">
                  <a:solidFill>
                    <a:schemeClr val="tx2"/>
                  </a:solidFill>
                  <a:latin typeface="微软雅黑" panose="020B0503020204020204" pitchFamily="34" charset="-122"/>
                  <a:ea typeface="微软雅黑" panose="020B0503020204020204" pitchFamily="34" charset="-122"/>
                </a:rPr>
                <a:t>第三部分</a:t>
              </a:r>
              <a:endParaRPr lang="zh-CN" altLang="en-US" sz="2700" dirty="0">
                <a:solidFill>
                  <a:schemeClr val="tx2"/>
                </a:solidFill>
                <a:latin typeface="微软雅黑" panose="020B0503020204020204" pitchFamily="34" charset="-122"/>
                <a:ea typeface="微软雅黑" panose="020B0503020204020204" pitchFamily="34" charset="-122"/>
              </a:endParaRPr>
            </a:p>
          </p:txBody>
        </p:sp>
      </p:grpSp>
      <p:cxnSp>
        <p:nvCxnSpPr>
          <p:cNvPr id="6" name="直接连接符 5"/>
          <p:cNvCxnSpPr/>
          <p:nvPr/>
        </p:nvCxnSpPr>
        <p:spPr>
          <a:xfrm flipH="1">
            <a:off x="3151902" y="1882869"/>
            <a:ext cx="592004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151902" y="3227330"/>
            <a:ext cx="592004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16"/>
          <p:cNvSpPr txBox="1"/>
          <p:nvPr/>
        </p:nvSpPr>
        <p:spPr>
          <a:xfrm>
            <a:off x="3792045" y="2170969"/>
            <a:ext cx="4622888" cy="779881"/>
          </a:xfrm>
          <a:prstGeom prst="rect">
            <a:avLst/>
          </a:prstGeom>
          <a:noFill/>
        </p:spPr>
        <p:txBody>
          <a:bodyPr wrap="none" lIns="121917" tIns="60958" rIns="121917" bIns="60958" rtlCol="0">
            <a:spAutoFit/>
          </a:bodyPr>
          <a:lstStyle/>
          <a:p>
            <a:pPr algn="ctr"/>
            <a:r>
              <a:rPr lang="zh-CN" altLang="en-US" sz="4300" b="1" dirty="0">
                <a:solidFill>
                  <a:schemeClr val="accent1"/>
                </a:solidFill>
                <a:latin typeface="微软雅黑" panose="020B0503020204020204" pitchFamily="34" charset="-122"/>
                <a:ea typeface="微软雅黑" panose="020B0503020204020204" pitchFamily="34" charset="-122"/>
              </a:rPr>
              <a:t>单击此处添加标题</a:t>
            </a:r>
            <a:endParaRPr lang="zh-CN" altLang="en-US" sz="43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3408052" y="3419397"/>
            <a:ext cx="5544614" cy="584771"/>
          </a:xfrm>
          <a:prstGeom prst="rect">
            <a:avLst/>
          </a:prstGeom>
        </p:spPr>
        <p:txBody>
          <a:bodyPr wrap="square" lIns="121917" tIns="60958" rIns="121917" bIns="60958">
            <a:spAutoFit/>
          </a:bodyPr>
          <a:lstStyle/>
          <a:p>
            <a:pPr algn="ctr"/>
            <a:r>
              <a:rPr lang="zh-CN" altLang="en-US" sz="15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在此处添加详细描述文本，尽量与标题文本语言风格相符，语言描述尽量简洁生动，尽可能概括出段落内容。</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6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par>
                          <p:cTn id="29" fill="hold">
                            <p:stCondLst>
                              <p:cond delay="135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33"/>
          <p:cNvSpPr/>
          <p:nvPr/>
        </p:nvSpPr>
        <p:spPr bwMode="auto">
          <a:xfrm rot="20192702" flipH="1">
            <a:off x="7850453" y="1009303"/>
            <a:ext cx="915334" cy="75992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3" name="Freeform 36"/>
          <p:cNvSpPr/>
          <p:nvPr/>
        </p:nvSpPr>
        <p:spPr bwMode="auto">
          <a:xfrm rot="1695130">
            <a:off x="9425608" y="1850371"/>
            <a:ext cx="432935" cy="55571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4" name="Freeform 30"/>
          <p:cNvSpPr/>
          <p:nvPr/>
        </p:nvSpPr>
        <p:spPr bwMode="auto">
          <a:xfrm rot="19798984">
            <a:off x="7958018" y="1228020"/>
            <a:ext cx="1582301" cy="118959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txBody>
          <a:bodyPr vert="horz" wrap="square" lIns="91422" tIns="45712" rIns="91422" bIns="45712" numCol="1" anchor="t" anchorCtr="0" compatLnSpc="1"/>
          <a:lstStyle/>
          <a:p>
            <a:pPr defTabSz="1218565">
              <a:defRPr/>
            </a:pPr>
            <a:endParaRPr lang="id-ID" sz="2400" kern="0">
              <a:solidFill>
                <a:sysClr val="windowText" lastClr="000000"/>
              </a:solidFill>
              <a:cs typeface="+mn-ea"/>
            </a:endParaRPr>
          </a:p>
        </p:txBody>
      </p:sp>
      <p:sp>
        <p:nvSpPr>
          <p:cNvPr id="75" name="Freeform 36"/>
          <p:cNvSpPr/>
          <p:nvPr/>
        </p:nvSpPr>
        <p:spPr bwMode="auto">
          <a:xfrm rot="20742510">
            <a:off x="7573962" y="1847116"/>
            <a:ext cx="432935" cy="55571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6" name="Freeform 30"/>
          <p:cNvSpPr/>
          <p:nvPr/>
        </p:nvSpPr>
        <p:spPr bwMode="auto">
          <a:xfrm rot="1801016" flipH="1">
            <a:off x="7199193" y="3578134"/>
            <a:ext cx="1029214" cy="77377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tx2"/>
          </a:solidFill>
          <a:ln>
            <a:noFill/>
          </a:ln>
        </p:spPr>
        <p:txBody>
          <a:bodyPr vert="horz" wrap="square" lIns="91422" tIns="45712" rIns="91422" bIns="45712" numCol="1" anchor="t" anchorCtr="0" compatLnSpc="1"/>
          <a:lstStyle/>
          <a:p>
            <a:pPr defTabSz="1218565">
              <a:defRPr/>
            </a:pPr>
            <a:endParaRPr lang="id-ID" sz="2400" kern="0">
              <a:solidFill>
                <a:sysClr val="windowText" lastClr="000000"/>
              </a:solidFill>
              <a:cs typeface="+mn-ea"/>
            </a:endParaRPr>
          </a:p>
        </p:txBody>
      </p:sp>
      <p:sp>
        <p:nvSpPr>
          <p:cNvPr id="77" name="Freeform 29"/>
          <p:cNvSpPr/>
          <p:nvPr/>
        </p:nvSpPr>
        <p:spPr bwMode="auto">
          <a:xfrm>
            <a:off x="8092440" y="2782259"/>
            <a:ext cx="1622756" cy="1105193"/>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8" name="Freeform 31"/>
          <p:cNvSpPr/>
          <p:nvPr/>
        </p:nvSpPr>
        <p:spPr bwMode="auto">
          <a:xfrm>
            <a:off x="7256841" y="1740651"/>
            <a:ext cx="151377" cy="581362"/>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79" name="Freeform 24"/>
          <p:cNvSpPr/>
          <p:nvPr/>
        </p:nvSpPr>
        <p:spPr bwMode="auto">
          <a:xfrm>
            <a:off x="6796656" y="3593742"/>
            <a:ext cx="214955" cy="2131659"/>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0" name="Freeform 25"/>
          <p:cNvSpPr/>
          <p:nvPr/>
        </p:nvSpPr>
        <p:spPr bwMode="auto">
          <a:xfrm>
            <a:off x="8401248" y="4002511"/>
            <a:ext cx="184679" cy="1722889"/>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1" name="Freeform 26"/>
          <p:cNvSpPr/>
          <p:nvPr/>
        </p:nvSpPr>
        <p:spPr bwMode="auto">
          <a:xfrm>
            <a:off x="8047026" y="3521072"/>
            <a:ext cx="145321" cy="1886398"/>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2" name="Freeform 27"/>
          <p:cNvSpPr>
            <a:spLocks noEditPoints="1"/>
          </p:cNvSpPr>
          <p:nvPr/>
        </p:nvSpPr>
        <p:spPr bwMode="auto">
          <a:xfrm>
            <a:off x="6890510" y="5280296"/>
            <a:ext cx="1625783" cy="1398901"/>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3" name="Freeform 28"/>
          <p:cNvSpPr/>
          <p:nvPr/>
        </p:nvSpPr>
        <p:spPr bwMode="auto">
          <a:xfrm>
            <a:off x="5295098" y="2127272"/>
            <a:ext cx="1810367" cy="1666314"/>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4" name="Freeform 30"/>
          <p:cNvSpPr/>
          <p:nvPr/>
        </p:nvSpPr>
        <p:spPr bwMode="auto">
          <a:xfrm>
            <a:off x="8313450" y="2170616"/>
            <a:ext cx="1768077" cy="132926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5" name="Freeform 32"/>
          <p:cNvSpPr/>
          <p:nvPr/>
        </p:nvSpPr>
        <p:spPr bwMode="auto">
          <a:xfrm>
            <a:off x="7241703" y="3254614"/>
            <a:ext cx="108991" cy="2152857"/>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6" name="Freeform 33"/>
          <p:cNvSpPr/>
          <p:nvPr/>
        </p:nvSpPr>
        <p:spPr bwMode="auto">
          <a:xfrm>
            <a:off x="7204843" y="2624342"/>
            <a:ext cx="1087411" cy="90278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7" name="Freeform 34"/>
          <p:cNvSpPr/>
          <p:nvPr/>
        </p:nvSpPr>
        <p:spPr bwMode="auto">
          <a:xfrm>
            <a:off x="6401922" y="1829054"/>
            <a:ext cx="560092" cy="747898"/>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8" name="Freeform 35"/>
          <p:cNvSpPr/>
          <p:nvPr/>
        </p:nvSpPr>
        <p:spPr bwMode="auto">
          <a:xfrm>
            <a:off x="8422441" y="3772390"/>
            <a:ext cx="669083" cy="63889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89" name="Freeform 36"/>
          <p:cNvSpPr/>
          <p:nvPr/>
        </p:nvSpPr>
        <p:spPr bwMode="auto">
          <a:xfrm>
            <a:off x="8056110" y="1898103"/>
            <a:ext cx="566147" cy="72670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0" name="Freeform 37"/>
          <p:cNvSpPr/>
          <p:nvPr/>
        </p:nvSpPr>
        <p:spPr bwMode="auto">
          <a:xfrm>
            <a:off x="6905650" y="1086619"/>
            <a:ext cx="796239" cy="1041606"/>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1" name="Freeform 33"/>
          <p:cNvSpPr/>
          <p:nvPr/>
        </p:nvSpPr>
        <p:spPr bwMode="auto">
          <a:xfrm>
            <a:off x="5553726" y="1680460"/>
            <a:ext cx="801487" cy="665408"/>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92" name="TextBox 91"/>
          <p:cNvSpPr txBox="1"/>
          <p:nvPr/>
        </p:nvSpPr>
        <p:spPr>
          <a:xfrm>
            <a:off x="8793072" y="2776294"/>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sp>
        <p:nvSpPr>
          <p:cNvPr id="93" name="TextBox 92"/>
          <p:cNvSpPr txBox="1"/>
          <p:nvPr/>
        </p:nvSpPr>
        <p:spPr>
          <a:xfrm rot="1515468">
            <a:off x="5664836" y="2701376"/>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sp>
        <p:nvSpPr>
          <p:cNvPr id="94" name="TextBox 93"/>
          <p:cNvSpPr txBox="1"/>
          <p:nvPr/>
        </p:nvSpPr>
        <p:spPr>
          <a:xfrm>
            <a:off x="7211239" y="5587758"/>
            <a:ext cx="1005123" cy="584609"/>
          </a:xfrm>
          <a:prstGeom prst="rect">
            <a:avLst/>
          </a:prstGeom>
          <a:noFill/>
        </p:spPr>
        <p:txBody>
          <a:bodyPr wrap="none" lIns="91422" tIns="45712" rIns="91422" bIns="45712" rtlCol="0">
            <a:spAutoFit/>
          </a:bodyPr>
          <a:lstStyle/>
          <a:p>
            <a:pPr defTabSz="1218565">
              <a:defRPr/>
            </a:pPr>
            <a:r>
              <a:rPr lang="zh-CN" altLang="en-US" sz="1600" b="1" kern="0" dirty="0">
                <a:solidFill>
                  <a:sysClr val="window" lastClr="FFFFFF"/>
                </a:solidFill>
                <a:cs typeface="+mn-ea"/>
              </a:rPr>
              <a:t>文字内容</a:t>
            </a:r>
            <a:endParaRPr lang="en-US" altLang="zh-CN" sz="1600" b="1" kern="0" dirty="0">
              <a:solidFill>
                <a:sysClr val="window" lastClr="FFFFFF"/>
              </a:solidFill>
              <a:cs typeface="+mn-ea"/>
            </a:endParaRPr>
          </a:p>
          <a:p>
            <a:pPr defTabSz="1218565">
              <a:defRPr/>
            </a:pPr>
            <a:r>
              <a:rPr lang="zh-CN" altLang="en-US" sz="1600" kern="0" dirty="0">
                <a:solidFill>
                  <a:sysClr val="window" lastClr="FFFFFF"/>
                </a:solidFill>
                <a:cs typeface="+mn-ea"/>
              </a:rPr>
              <a:t>文字内容</a:t>
            </a:r>
            <a:endParaRPr lang="en-US" sz="1600" b="1" kern="0" dirty="0">
              <a:solidFill>
                <a:sysClr val="window" lastClr="FFFFFF"/>
              </a:solidFill>
              <a:cs typeface="+mn-ea"/>
            </a:endParaRPr>
          </a:p>
        </p:txBody>
      </p:sp>
      <p:cxnSp>
        <p:nvCxnSpPr>
          <p:cNvPr id="97" name="Straight Connector 66"/>
          <p:cNvCxnSpPr/>
          <p:nvPr/>
        </p:nvCxnSpPr>
        <p:spPr>
          <a:xfrm>
            <a:off x="8192346" y="6116428"/>
            <a:ext cx="2064810" cy="0"/>
          </a:xfrm>
          <a:prstGeom prst="line">
            <a:avLst/>
          </a:prstGeom>
          <a:noFill/>
          <a:ln w="19050" cap="flat" cmpd="sng" algn="ctr">
            <a:solidFill>
              <a:sysClr val="window" lastClr="FFFFFF">
                <a:lumMod val="75000"/>
              </a:sysClr>
            </a:solidFill>
            <a:prstDash val="sysDot"/>
            <a:miter lim="800000"/>
            <a:tailEnd type="oval"/>
          </a:ln>
          <a:effectLst/>
        </p:spPr>
      </p:cxnSp>
      <p:cxnSp>
        <p:nvCxnSpPr>
          <p:cNvPr id="98" name="Straight Connector 67"/>
          <p:cNvCxnSpPr/>
          <p:nvPr/>
        </p:nvCxnSpPr>
        <p:spPr>
          <a:xfrm flipH="1">
            <a:off x="4775603" y="4833698"/>
            <a:ext cx="1690357" cy="0"/>
          </a:xfrm>
          <a:prstGeom prst="line">
            <a:avLst/>
          </a:prstGeom>
          <a:noFill/>
          <a:ln w="19050" cap="flat" cmpd="sng" algn="ctr">
            <a:solidFill>
              <a:sysClr val="window" lastClr="FFFFFF">
                <a:lumMod val="75000"/>
              </a:sysClr>
            </a:solidFill>
            <a:prstDash val="sysDot"/>
            <a:miter lim="800000"/>
            <a:tailEnd type="oval"/>
          </a:ln>
          <a:effectLst/>
        </p:spPr>
      </p:cxnSp>
      <p:cxnSp>
        <p:nvCxnSpPr>
          <p:cNvPr id="101" name="Straight Connector 70"/>
          <p:cNvCxnSpPr/>
          <p:nvPr/>
        </p:nvCxnSpPr>
        <p:spPr>
          <a:xfrm flipV="1">
            <a:off x="6465959" y="3668530"/>
            <a:ext cx="0" cy="1162980"/>
          </a:xfrm>
          <a:prstGeom prst="line">
            <a:avLst/>
          </a:prstGeom>
          <a:noFill/>
          <a:ln w="19050" cap="flat" cmpd="sng" algn="ctr">
            <a:solidFill>
              <a:sysClr val="window" lastClr="FFFFFF">
                <a:lumMod val="75000"/>
              </a:sysClr>
            </a:solidFill>
            <a:prstDash val="sysDot"/>
            <a:miter lim="800000"/>
            <a:tailEnd type="oval"/>
          </a:ln>
          <a:effectLst/>
        </p:spPr>
      </p:cxnSp>
      <p:cxnSp>
        <p:nvCxnSpPr>
          <p:cNvPr id="104" name="Straight Connector 73"/>
          <p:cNvCxnSpPr/>
          <p:nvPr/>
        </p:nvCxnSpPr>
        <p:spPr>
          <a:xfrm>
            <a:off x="9532428" y="3452898"/>
            <a:ext cx="2064810" cy="0"/>
          </a:xfrm>
          <a:prstGeom prst="line">
            <a:avLst/>
          </a:prstGeom>
          <a:noFill/>
          <a:ln w="19050" cap="flat" cmpd="sng" algn="ctr">
            <a:solidFill>
              <a:sysClr val="window" lastClr="FFFFFF">
                <a:lumMod val="75000"/>
              </a:sysClr>
            </a:solidFill>
            <a:prstDash val="sysDot"/>
            <a:miter lim="800000"/>
            <a:tailEnd type="oval"/>
          </a:ln>
          <a:effectLst/>
        </p:spPr>
      </p:cxnSp>
      <p:sp>
        <p:nvSpPr>
          <p:cNvPr id="114" name="矩形 113"/>
          <p:cNvSpPr/>
          <p:nvPr/>
        </p:nvSpPr>
        <p:spPr>
          <a:xfrm>
            <a:off x="4470895" y="3797586"/>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116" name="矩形 115"/>
          <p:cNvSpPr/>
          <p:nvPr/>
        </p:nvSpPr>
        <p:spPr>
          <a:xfrm>
            <a:off x="8749168" y="5066429"/>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117" name="矩形 116"/>
          <p:cNvSpPr/>
          <p:nvPr/>
        </p:nvSpPr>
        <p:spPr>
          <a:xfrm>
            <a:off x="10158766" y="2518263"/>
            <a:ext cx="1490474"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118" name="矩形 117"/>
          <p:cNvSpPr/>
          <p:nvPr/>
        </p:nvSpPr>
        <p:spPr>
          <a:xfrm>
            <a:off x="537083" y="2472549"/>
            <a:ext cx="3349030" cy="3199888"/>
          </a:xfrm>
          <a:prstGeom prst="rect">
            <a:avLst/>
          </a:prstGeom>
        </p:spPr>
        <p:txBody>
          <a:bodyPr wrap="square" lIns="121880" tIns="60940" rIns="121880" bIns="60940">
            <a:spAutoFit/>
          </a:bodyPr>
          <a:lstStyle/>
          <a:p>
            <a:pPr>
              <a:lnSpc>
                <a:spcPct val="150000"/>
              </a:lnSpc>
              <a:defRPr/>
            </a:pPr>
            <a:r>
              <a:rPr lang="zh-CN" altLang="en-US" sz="13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00" kern="0" dirty="0">
              <a:solidFill>
                <a:srgbClr val="7F7F7F"/>
              </a:solidFill>
              <a:latin typeface="+mn-ea"/>
              <a:cs typeface="+mn-ea"/>
              <a:sym typeface="方正兰亭黑_GBK" pitchFamily="2" charset="-122"/>
            </a:endParaRPr>
          </a:p>
          <a:p>
            <a:pPr>
              <a:lnSpc>
                <a:spcPct val="150000"/>
              </a:lnSpc>
              <a:defRPr/>
            </a:pPr>
            <a:endParaRPr lang="zh-CN" altLang="en-US" sz="1300" kern="0" dirty="0">
              <a:solidFill>
                <a:srgbClr val="7F7F7F"/>
              </a:solidFill>
              <a:latin typeface="+mn-ea"/>
              <a:cs typeface="+mn-ea"/>
              <a:sym typeface="方正兰亭黑_GBK" pitchFamily="2" charset="-122"/>
            </a:endParaRPr>
          </a:p>
          <a:p>
            <a:pPr>
              <a:lnSpc>
                <a:spcPct val="150000"/>
              </a:lnSpc>
              <a:defRPr/>
            </a:pPr>
            <a:endParaRPr lang="zh-CN" altLang="en-US" sz="1300" kern="0" dirty="0">
              <a:solidFill>
                <a:srgbClr val="7F7F7F"/>
              </a:solidFill>
              <a:latin typeface="+mn-ea"/>
              <a:cs typeface="+mn-ea"/>
              <a:sym typeface="方正兰亭黑_GBK" pitchFamily="2" charset="-122"/>
            </a:endParaRPr>
          </a:p>
        </p:txBody>
      </p:sp>
      <p:sp>
        <p:nvSpPr>
          <p:cNvPr id="119" name="Content Placeholder 2"/>
          <p:cNvSpPr txBox="1"/>
          <p:nvPr/>
        </p:nvSpPr>
        <p:spPr>
          <a:xfrm>
            <a:off x="621868" y="2005963"/>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400" dirty="0">
                <a:solidFill>
                  <a:srgbClr val="7F7F7F"/>
                </a:solidFill>
                <a:latin typeface="+mn-ea"/>
                <a:cs typeface="+mn-ea"/>
              </a:rPr>
              <a:t>经验总结：</a:t>
            </a:r>
            <a:endParaRPr lang="en-US" sz="2400" dirty="0">
              <a:solidFill>
                <a:srgbClr val="7F7F7F"/>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down)">
                                      <p:cBhvr>
                                        <p:cTn id="17" dur="500"/>
                                        <p:tgtEl>
                                          <p:spTgt spid="8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down)">
                                      <p:cBhvr>
                                        <p:cTn id="21" dur="500"/>
                                        <p:tgtEl>
                                          <p:spTgt spid="8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down)">
                                      <p:cBhvr>
                                        <p:cTn id="25" dur="500"/>
                                        <p:tgtEl>
                                          <p:spTgt spid="77"/>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down)">
                                      <p:cBhvr>
                                        <p:cTn id="29" dur="500"/>
                                        <p:tgtEl>
                                          <p:spTgt spid="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down)">
                                      <p:cBhvr>
                                        <p:cTn id="44" dur="500"/>
                                        <p:tgtEl>
                                          <p:spTgt spid="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par>
                          <p:cTn id="74" fill="hold">
                            <p:stCondLst>
                              <p:cond delay="4000"/>
                            </p:stCondLst>
                            <p:childTnLst>
                              <p:par>
                                <p:cTn id="75" presetID="53" presetClass="entr" presetSubtype="16"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p:cTn id="77" dur="500" fill="hold"/>
                                        <p:tgtEl>
                                          <p:spTgt spid="94"/>
                                        </p:tgtEl>
                                        <p:attrNameLst>
                                          <p:attrName>ppt_w</p:attrName>
                                        </p:attrNameLst>
                                      </p:cBhvr>
                                      <p:tavLst>
                                        <p:tav tm="0">
                                          <p:val>
                                            <p:fltVal val="0"/>
                                          </p:val>
                                        </p:tav>
                                        <p:tav tm="100000">
                                          <p:val>
                                            <p:strVal val="#ppt_w"/>
                                          </p:val>
                                        </p:tav>
                                      </p:tavLst>
                                    </p:anim>
                                    <p:anim calcmode="lin" valueType="num">
                                      <p:cBhvr>
                                        <p:cTn id="78" dur="500" fill="hold"/>
                                        <p:tgtEl>
                                          <p:spTgt spid="94"/>
                                        </p:tgtEl>
                                        <p:attrNameLst>
                                          <p:attrName>ppt_h</p:attrName>
                                        </p:attrNameLst>
                                      </p:cBhvr>
                                      <p:tavLst>
                                        <p:tav tm="0">
                                          <p:val>
                                            <p:fltVal val="0"/>
                                          </p:val>
                                        </p:tav>
                                        <p:tav tm="100000">
                                          <p:val>
                                            <p:strVal val="#ppt_h"/>
                                          </p:val>
                                        </p:tav>
                                      </p:tavLst>
                                    </p:anim>
                                    <p:animEffect transition="in" filter="fade">
                                      <p:cBhvr>
                                        <p:cTn id="79" dur="500"/>
                                        <p:tgtEl>
                                          <p:spTgt spid="9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fltVal val="0"/>
                                          </p:val>
                                        </p:tav>
                                        <p:tav tm="100000">
                                          <p:val>
                                            <p:strVal val="#ppt_w"/>
                                          </p:val>
                                        </p:tav>
                                      </p:tavLst>
                                    </p:anim>
                                    <p:anim calcmode="lin" valueType="num">
                                      <p:cBhvr>
                                        <p:cTn id="83" dur="500" fill="hold"/>
                                        <p:tgtEl>
                                          <p:spTgt spid="92"/>
                                        </p:tgtEl>
                                        <p:attrNameLst>
                                          <p:attrName>ppt_h</p:attrName>
                                        </p:attrNameLst>
                                      </p:cBhvr>
                                      <p:tavLst>
                                        <p:tav tm="0">
                                          <p:val>
                                            <p:fltVal val="0"/>
                                          </p:val>
                                        </p:tav>
                                        <p:tav tm="100000">
                                          <p:val>
                                            <p:strVal val="#ppt_h"/>
                                          </p:val>
                                        </p:tav>
                                      </p:tavLst>
                                    </p:anim>
                                    <p:animEffect transition="in" filter="fade">
                                      <p:cBhvr>
                                        <p:cTn id="84" dur="500"/>
                                        <p:tgtEl>
                                          <p:spTgt spid="9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3"/>
                                        </p:tgtEl>
                                        <p:attrNameLst>
                                          <p:attrName>style.visibility</p:attrName>
                                        </p:attrNameLst>
                                      </p:cBhvr>
                                      <p:to>
                                        <p:strVal val="visible"/>
                                      </p:to>
                                    </p:set>
                                    <p:anim calcmode="lin" valueType="num">
                                      <p:cBhvr>
                                        <p:cTn id="87" dur="500" fill="hold"/>
                                        <p:tgtEl>
                                          <p:spTgt spid="93"/>
                                        </p:tgtEl>
                                        <p:attrNameLst>
                                          <p:attrName>ppt_w</p:attrName>
                                        </p:attrNameLst>
                                      </p:cBhvr>
                                      <p:tavLst>
                                        <p:tav tm="0">
                                          <p:val>
                                            <p:fltVal val="0"/>
                                          </p:val>
                                        </p:tav>
                                        <p:tav tm="100000">
                                          <p:val>
                                            <p:strVal val="#ppt_w"/>
                                          </p:val>
                                        </p:tav>
                                      </p:tavLst>
                                    </p:anim>
                                    <p:anim calcmode="lin" valueType="num">
                                      <p:cBhvr>
                                        <p:cTn id="88" dur="500" fill="hold"/>
                                        <p:tgtEl>
                                          <p:spTgt spid="93"/>
                                        </p:tgtEl>
                                        <p:attrNameLst>
                                          <p:attrName>ppt_h</p:attrName>
                                        </p:attrNameLst>
                                      </p:cBhvr>
                                      <p:tavLst>
                                        <p:tav tm="0">
                                          <p:val>
                                            <p:fltVal val="0"/>
                                          </p:val>
                                        </p:tav>
                                        <p:tav tm="100000">
                                          <p:val>
                                            <p:strVal val="#ppt_h"/>
                                          </p:val>
                                        </p:tav>
                                      </p:tavLst>
                                    </p:anim>
                                    <p:animEffect transition="in" filter="fade">
                                      <p:cBhvr>
                                        <p:cTn id="89" dur="500"/>
                                        <p:tgtEl>
                                          <p:spTgt spid="93"/>
                                        </p:tgtEl>
                                      </p:cBhvr>
                                    </p:animEffect>
                                  </p:childTnLst>
                                </p:cTn>
                              </p:par>
                            </p:childTnLst>
                          </p:cTn>
                        </p:par>
                        <p:par>
                          <p:cTn id="90" fill="hold">
                            <p:stCondLst>
                              <p:cond delay="4500"/>
                            </p:stCondLst>
                            <p:childTnLst>
                              <p:par>
                                <p:cTn id="91" presetID="22" presetClass="entr" presetSubtype="8" fill="hold" nodeType="after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wipe(left)">
                                      <p:cBhvr>
                                        <p:cTn id="93" dur="500"/>
                                        <p:tgtEl>
                                          <p:spTgt spid="97"/>
                                        </p:tgtEl>
                                      </p:cBhvr>
                                    </p:animEffect>
                                  </p:childTnLst>
                                </p:cTn>
                              </p:par>
                            </p:childTnLst>
                          </p:cTn>
                        </p:par>
                        <p:par>
                          <p:cTn id="94" fill="hold">
                            <p:stCondLst>
                              <p:cond delay="5000"/>
                            </p:stCondLst>
                            <p:childTnLst>
                              <p:par>
                                <p:cTn id="95" presetID="22" presetClass="entr" presetSubtype="8" fill="hold" nodeType="after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left)">
                                      <p:cBhvr>
                                        <p:cTn id="97" dur="500"/>
                                        <p:tgtEl>
                                          <p:spTgt spid="104"/>
                                        </p:tgtEl>
                                      </p:cBhvr>
                                    </p:animEffect>
                                  </p:childTnLst>
                                </p:cTn>
                              </p:par>
                            </p:childTnLst>
                          </p:cTn>
                        </p:par>
                        <p:par>
                          <p:cTn id="98" fill="hold">
                            <p:stCondLst>
                              <p:cond delay="5500"/>
                            </p:stCondLst>
                            <p:childTnLst>
                              <p:par>
                                <p:cTn id="99" presetID="22" presetClass="entr" presetSubtype="1" fill="hold" nodeType="afterEffect">
                                  <p:stCondLst>
                                    <p:cond delay="0"/>
                                  </p:stCondLst>
                                  <p:childTnLst>
                                    <p:set>
                                      <p:cBhvr>
                                        <p:cTn id="100" dur="1" fill="hold">
                                          <p:stCondLst>
                                            <p:cond delay="0"/>
                                          </p:stCondLst>
                                        </p:cTn>
                                        <p:tgtEl>
                                          <p:spTgt spid="101"/>
                                        </p:tgtEl>
                                        <p:attrNameLst>
                                          <p:attrName>style.visibility</p:attrName>
                                        </p:attrNameLst>
                                      </p:cBhvr>
                                      <p:to>
                                        <p:strVal val="visible"/>
                                      </p:to>
                                    </p:set>
                                    <p:animEffect transition="in" filter="wipe(up)">
                                      <p:cBhvr>
                                        <p:cTn id="101" dur="500"/>
                                        <p:tgtEl>
                                          <p:spTgt spid="101"/>
                                        </p:tgtEl>
                                      </p:cBhvr>
                                    </p:animEffect>
                                  </p:childTnLst>
                                </p:cTn>
                              </p:par>
                            </p:childTnLst>
                          </p:cTn>
                        </p:par>
                        <p:par>
                          <p:cTn id="102" fill="hold">
                            <p:stCondLst>
                              <p:cond delay="6000"/>
                            </p:stCondLst>
                            <p:childTnLst>
                              <p:par>
                                <p:cTn id="103" presetID="22" presetClass="entr" presetSubtype="2" fill="hold" nodeType="afterEffect">
                                  <p:stCondLst>
                                    <p:cond delay="0"/>
                                  </p:stCondLst>
                                  <p:childTnLst>
                                    <p:set>
                                      <p:cBhvr>
                                        <p:cTn id="104" dur="1" fill="hold">
                                          <p:stCondLst>
                                            <p:cond delay="0"/>
                                          </p:stCondLst>
                                        </p:cTn>
                                        <p:tgtEl>
                                          <p:spTgt spid="98"/>
                                        </p:tgtEl>
                                        <p:attrNameLst>
                                          <p:attrName>style.visibility</p:attrName>
                                        </p:attrNameLst>
                                      </p:cBhvr>
                                      <p:to>
                                        <p:strVal val="visible"/>
                                      </p:to>
                                    </p:set>
                                    <p:animEffect transition="in" filter="wipe(right)">
                                      <p:cBhvr>
                                        <p:cTn id="105" dur="500"/>
                                        <p:tgtEl>
                                          <p:spTgt spid="98"/>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14"/>
                                        </p:tgtEl>
                                        <p:attrNameLst>
                                          <p:attrName>style.visibility</p:attrName>
                                        </p:attrNameLst>
                                      </p:cBhvr>
                                      <p:to>
                                        <p:strVal val="visible"/>
                                      </p:to>
                                    </p:set>
                                    <p:animEffect transition="in" filter="barn(inVertical)">
                                      <p:cBhvr>
                                        <p:cTn id="108" dur="500"/>
                                        <p:tgtEl>
                                          <p:spTgt spid="114"/>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116"/>
                                        </p:tgtEl>
                                        <p:attrNameLst>
                                          <p:attrName>style.visibility</p:attrName>
                                        </p:attrNameLst>
                                      </p:cBhvr>
                                      <p:to>
                                        <p:strVal val="visible"/>
                                      </p:to>
                                    </p:set>
                                    <p:animEffect transition="in" filter="barn(inVertical)">
                                      <p:cBhvr>
                                        <p:cTn id="111" dur="500"/>
                                        <p:tgtEl>
                                          <p:spTgt spid="116"/>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117"/>
                                        </p:tgtEl>
                                        <p:attrNameLst>
                                          <p:attrName>style.visibility</p:attrName>
                                        </p:attrNameLst>
                                      </p:cBhvr>
                                      <p:to>
                                        <p:strVal val="visible"/>
                                      </p:to>
                                    </p:set>
                                    <p:animEffect transition="in" filter="barn(inVertical)">
                                      <p:cBhvr>
                                        <p:cTn id="114" dur="500"/>
                                        <p:tgtEl>
                                          <p:spTgt spid="117"/>
                                        </p:tgtEl>
                                      </p:cBhvr>
                                    </p:animEffect>
                                  </p:childTnLst>
                                </p:cTn>
                              </p:par>
                            </p:childTnLst>
                          </p:cTn>
                        </p:par>
                        <p:par>
                          <p:cTn id="115" fill="hold">
                            <p:stCondLst>
                              <p:cond delay="6500"/>
                            </p:stCondLst>
                            <p:childTnLst>
                              <p:par>
                                <p:cTn id="116" presetID="22" presetClass="entr" presetSubtype="8" fill="hold" grpId="0" nodeType="afterEffect">
                                  <p:stCondLst>
                                    <p:cond delay="0"/>
                                  </p:stCondLst>
                                  <p:childTnLst>
                                    <p:set>
                                      <p:cBhvr>
                                        <p:cTn id="117" dur="1" fill="hold">
                                          <p:stCondLst>
                                            <p:cond delay="0"/>
                                          </p:stCondLst>
                                        </p:cTn>
                                        <p:tgtEl>
                                          <p:spTgt spid="119"/>
                                        </p:tgtEl>
                                        <p:attrNameLst>
                                          <p:attrName>style.visibility</p:attrName>
                                        </p:attrNameLst>
                                      </p:cBhvr>
                                      <p:to>
                                        <p:strVal val="visible"/>
                                      </p:to>
                                    </p:set>
                                    <p:animEffect transition="in" filter="wipe(left)">
                                      <p:cBhvr>
                                        <p:cTn id="118" dur="750"/>
                                        <p:tgtEl>
                                          <p:spTgt spid="119"/>
                                        </p:tgtEl>
                                      </p:cBhvr>
                                    </p:animEffect>
                                  </p:childTnLst>
                                </p:cTn>
                              </p:par>
                            </p:childTnLst>
                          </p:cTn>
                        </p:par>
                        <p:par>
                          <p:cTn id="119" fill="hold">
                            <p:stCondLst>
                              <p:cond delay="7500"/>
                            </p:stCondLst>
                            <p:childTnLst>
                              <p:par>
                                <p:cTn id="120" presetID="16" presetClass="entr" presetSubtype="21" fill="hold" grpId="0" nodeType="afterEffect">
                                  <p:stCondLst>
                                    <p:cond delay="0"/>
                                  </p:stCondLst>
                                  <p:childTnLst>
                                    <p:set>
                                      <p:cBhvr>
                                        <p:cTn id="121" dur="1" fill="hold">
                                          <p:stCondLst>
                                            <p:cond delay="0"/>
                                          </p:stCondLst>
                                        </p:cTn>
                                        <p:tgtEl>
                                          <p:spTgt spid="118"/>
                                        </p:tgtEl>
                                        <p:attrNameLst>
                                          <p:attrName>style.visibility</p:attrName>
                                        </p:attrNameLst>
                                      </p:cBhvr>
                                      <p:to>
                                        <p:strVal val="visible"/>
                                      </p:to>
                                    </p:set>
                                    <p:animEffect transition="in" filter="barn(inVertical)">
                                      <p:cBhvr>
                                        <p:cTn id="12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p:bldP spid="93" grpId="0"/>
      <p:bldP spid="94" grpId="0"/>
      <p:bldP spid="114" grpId="0"/>
      <p:bldP spid="116" grpId="0"/>
      <p:bldP spid="117" grpId="0"/>
      <p:bldP spid="118" grpId="0"/>
      <p:bldP spid="1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76199" y="2150311"/>
            <a:ext cx="3408703" cy="4543832"/>
            <a:chOff x="5232234" y="1612733"/>
            <a:chExt cx="2556860" cy="3407874"/>
          </a:xfrm>
        </p:grpSpPr>
        <p:sp>
          <p:nvSpPr>
            <p:cNvPr id="7" name="Freeform 5"/>
            <p:cNvSpPr>
              <a:spLocks noEditPoints="1"/>
            </p:cNvSpPr>
            <p:nvPr/>
          </p:nvSpPr>
          <p:spPr bwMode="auto">
            <a:xfrm rot="18947363">
              <a:off x="5658669" y="1612733"/>
              <a:ext cx="2130425" cy="3407874"/>
            </a:xfrm>
            <a:custGeom>
              <a:avLst/>
              <a:gdLst>
                <a:gd name="T0" fmla="*/ 282 w 564"/>
                <a:gd name="T1" fmla="*/ 0 h 904"/>
                <a:gd name="T2" fmla="*/ 564 w 564"/>
                <a:gd name="T3" fmla="*/ 282 h 904"/>
                <a:gd name="T4" fmla="*/ 323 w 564"/>
                <a:gd name="T5" fmla="*/ 560 h 904"/>
                <a:gd name="T6" fmla="*/ 323 w 564"/>
                <a:gd name="T7" fmla="*/ 627 h 904"/>
                <a:gd name="T8" fmla="*/ 333 w 564"/>
                <a:gd name="T9" fmla="*/ 627 h 904"/>
                <a:gd name="T10" fmla="*/ 333 w 564"/>
                <a:gd name="T11" fmla="*/ 904 h 904"/>
                <a:gd name="T12" fmla="*/ 234 w 564"/>
                <a:gd name="T13" fmla="*/ 904 h 904"/>
                <a:gd name="T14" fmla="*/ 234 w 564"/>
                <a:gd name="T15" fmla="*/ 627 h 904"/>
                <a:gd name="T16" fmla="*/ 245 w 564"/>
                <a:gd name="T17" fmla="*/ 627 h 904"/>
                <a:gd name="T18" fmla="*/ 245 w 564"/>
                <a:gd name="T19" fmla="*/ 561 h 904"/>
                <a:gd name="T20" fmla="*/ 0 w 564"/>
                <a:gd name="T21" fmla="*/ 282 h 904"/>
                <a:gd name="T22" fmla="*/ 282 w 564"/>
                <a:gd name="T23" fmla="*/ 0 h 904"/>
                <a:gd name="T24" fmla="*/ 282 w 564"/>
                <a:gd name="T25" fmla="*/ 41 h 904"/>
                <a:gd name="T26" fmla="*/ 523 w 564"/>
                <a:gd name="T27" fmla="*/ 282 h 904"/>
                <a:gd name="T28" fmla="*/ 282 w 564"/>
                <a:gd name="T29" fmla="*/ 522 h 904"/>
                <a:gd name="T30" fmla="*/ 41 w 564"/>
                <a:gd name="T31" fmla="*/ 282 h 904"/>
                <a:gd name="T32" fmla="*/ 282 w 564"/>
                <a:gd name="T33" fmla="*/ 41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4" h="904">
                  <a:moveTo>
                    <a:pt x="282" y="0"/>
                  </a:moveTo>
                  <a:cubicBezTo>
                    <a:pt x="438" y="0"/>
                    <a:pt x="564" y="126"/>
                    <a:pt x="564" y="282"/>
                  </a:cubicBezTo>
                  <a:cubicBezTo>
                    <a:pt x="564" y="423"/>
                    <a:pt x="459" y="541"/>
                    <a:pt x="323" y="560"/>
                  </a:cubicBezTo>
                  <a:cubicBezTo>
                    <a:pt x="323" y="627"/>
                    <a:pt x="323" y="627"/>
                    <a:pt x="323" y="627"/>
                  </a:cubicBezTo>
                  <a:cubicBezTo>
                    <a:pt x="333" y="627"/>
                    <a:pt x="333" y="627"/>
                    <a:pt x="333" y="627"/>
                  </a:cubicBezTo>
                  <a:cubicBezTo>
                    <a:pt x="333" y="904"/>
                    <a:pt x="333" y="904"/>
                    <a:pt x="333" y="904"/>
                  </a:cubicBezTo>
                  <a:cubicBezTo>
                    <a:pt x="234" y="904"/>
                    <a:pt x="234" y="904"/>
                    <a:pt x="234" y="904"/>
                  </a:cubicBezTo>
                  <a:cubicBezTo>
                    <a:pt x="234" y="627"/>
                    <a:pt x="234" y="627"/>
                    <a:pt x="234" y="627"/>
                  </a:cubicBezTo>
                  <a:cubicBezTo>
                    <a:pt x="245" y="627"/>
                    <a:pt x="245" y="627"/>
                    <a:pt x="245" y="627"/>
                  </a:cubicBezTo>
                  <a:cubicBezTo>
                    <a:pt x="245" y="561"/>
                    <a:pt x="245" y="561"/>
                    <a:pt x="245" y="561"/>
                  </a:cubicBezTo>
                  <a:cubicBezTo>
                    <a:pt x="107" y="543"/>
                    <a:pt x="0" y="425"/>
                    <a:pt x="0" y="282"/>
                  </a:cubicBezTo>
                  <a:cubicBezTo>
                    <a:pt x="0" y="126"/>
                    <a:pt x="126" y="0"/>
                    <a:pt x="282" y="0"/>
                  </a:cubicBezTo>
                  <a:close/>
                  <a:moveTo>
                    <a:pt x="282" y="41"/>
                  </a:moveTo>
                  <a:cubicBezTo>
                    <a:pt x="415" y="41"/>
                    <a:pt x="523" y="149"/>
                    <a:pt x="523" y="282"/>
                  </a:cubicBezTo>
                  <a:cubicBezTo>
                    <a:pt x="523" y="415"/>
                    <a:pt x="415" y="522"/>
                    <a:pt x="282" y="522"/>
                  </a:cubicBezTo>
                  <a:cubicBezTo>
                    <a:pt x="149" y="522"/>
                    <a:pt x="41" y="415"/>
                    <a:pt x="41" y="282"/>
                  </a:cubicBezTo>
                  <a:cubicBezTo>
                    <a:pt x="41" y="149"/>
                    <a:pt x="149" y="41"/>
                    <a:pt x="282" y="41"/>
                  </a:cubicBezTo>
                  <a:close/>
                </a:path>
              </a:pathLst>
            </a:custGeom>
            <a:solidFill>
              <a:schemeClr val="accent2"/>
            </a:solidFill>
            <a:ln w="4" cap="flat">
              <a:noFill/>
              <a:prstDash val="solid"/>
              <a:miter lim="800000"/>
            </a:ln>
          </p:spPr>
          <p:txBody>
            <a:bodyPr vert="horz" wrap="square" lIns="91440" tIns="45720" rIns="91440" bIns="45720" numCol="1" anchor="t" anchorCtr="0" compatLnSpc="1"/>
            <a:lstStyle/>
            <a:p>
              <a:endParaRPr lang="en-US"/>
            </a:p>
          </p:txBody>
        </p:sp>
        <p:sp>
          <p:nvSpPr>
            <p:cNvPr id="8" name="Freeform 6"/>
            <p:cNvSpPr/>
            <p:nvPr/>
          </p:nvSpPr>
          <p:spPr bwMode="auto">
            <a:xfrm rot="18947363">
              <a:off x="5232234" y="2418160"/>
              <a:ext cx="865045" cy="863034"/>
            </a:xfrm>
            <a:custGeom>
              <a:avLst/>
              <a:gdLst>
                <a:gd name="T0" fmla="*/ 222 w 229"/>
                <a:gd name="T1" fmla="*/ 0 h 229"/>
                <a:gd name="T2" fmla="*/ 229 w 229"/>
                <a:gd name="T3" fmla="*/ 0 h 229"/>
                <a:gd name="T4" fmla="*/ 229 w 229"/>
                <a:gd name="T5" fmla="*/ 229 h 229"/>
                <a:gd name="T6" fmla="*/ 0 w 229"/>
                <a:gd name="T7" fmla="*/ 229 h 229"/>
                <a:gd name="T8" fmla="*/ 0 w 229"/>
                <a:gd name="T9" fmla="*/ 227 h 229"/>
                <a:gd name="T10" fmla="*/ 222 w 229"/>
                <a:gd name="T11" fmla="*/ 0 h 229"/>
              </a:gdLst>
              <a:ahLst/>
              <a:cxnLst>
                <a:cxn ang="0">
                  <a:pos x="T0" y="T1"/>
                </a:cxn>
                <a:cxn ang="0">
                  <a:pos x="T2" y="T3"/>
                </a:cxn>
                <a:cxn ang="0">
                  <a:pos x="T4" y="T5"/>
                </a:cxn>
                <a:cxn ang="0">
                  <a:pos x="T6" y="T7"/>
                </a:cxn>
                <a:cxn ang="0">
                  <a:pos x="T8" y="T9"/>
                </a:cxn>
                <a:cxn ang="0">
                  <a:pos x="T10" y="T11"/>
                </a:cxn>
              </a:cxnLst>
              <a:rect l="0" t="0" r="r" b="b"/>
              <a:pathLst>
                <a:path w="229" h="229">
                  <a:moveTo>
                    <a:pt x="222" y="0"/>
                  </a:moveTo>
                  <a:cubicBezTo>
                    <a:pt x="224" y="0"/>
                    <a:pt x="227" y="0"/>
                    <a:pt x="229" y="0"/>
                  </a:cubicBezTo>
                  <a:cubicBezTo>
                    <a:pt x="229" y="229"/>
                    <a:pt x="229" y="229"/>
                    <a:pt x="229" y="229"/>
                  </a:cubicBezTo>
                  <a:cubicBezTo>
                    <a:pt x="0" y="229"/>
                    <a:pt x="0" y="229"/>
                    <a:pt x="0" y="229"/>
                  </a:cubicBezTo>
                  <a:cubicBezTo>
                    <a:pt x="0" y="228"/>
                    <a:pt x="0" y="228"/>
                    <a:pt x="0" y="227"/>
                  </a:cubicBezTo>
                  <a:cubicBezTo>
                    <a:pt x="0" y="102"/>
                    <a:pt x="99" y="0"/>
                    <a:pt x="222" y="0"/>
                  </a:cubicBezTo>
                  <a:close/>
                </a:path>
              </a:pathLst>
            </a:custGeom>
            <a:solidFill>
              <a:schemeClr val="accent1"/>
            </a:solidFill>
            <a:ln w="4" cap="flat">
              <a:noFill/>
              <a:prstDash val="solid"/>
              <a:miter lim="800000"/>
            </a:ln>
          </p:spPr>
          <p:txBody>
            <a:bodyPr vert="horz" wrap="square" lIns="91440" tIns="45720" rIns="91440" bIns="45720" numCol="1" anchor="t" anchorCtr="0" compatLnSpc="1"/>
            <a:lstStyle/>
            <a:p>
              <a:endParaRPr lang="en-US"/>
            </a:p>
          </p:txBody>
        </p:sp>
        <p:sp>
          <p:nvSpPr>
            <p:cNvPr id="9" name="Freeform 7"/>
            <p:cNvSpPr/>
            <p:nvPr/>
          </p:nvSpPr>
          <p:spPr bwMode="auto">
            <a:xfrm rot="18947363">
              <a:off x="5833323" y="3037050"/>
              <a:ext cx="865045" cy="861021"/>
            </a:xfrm>
            <a:custGeom>
              <a:avLst/>
              <a:gdLst>
                <a:gd name="T0" fmla="*/ 222 w 229"/>
                <a:gd name="T1" fmla="*/ 228 h 228"/>
                <a:gd name="T2" fmla="*/ 229 w 229"/>
                <a:gd name="T3" fmla="*/ 228 h 228"/>
                <a:gd name="T4" fmla="*/ 229 w 229"/>
                <a:gd name="T5" fmla="*/ 0 h 228"/>
                <a:gd name="T6" fmla="*/ 0 w 229"/>
                <a:gd name="T7" fmla="*/ 0 h 228"/>
                <a:gd name="T8" fmla="*/ 0 w 229"/>
                <a:gd name="T9" fmla="*/ 1 h 228"/>
                <a:gd name="T10" fmla="*/ 222 w 229"/>
                <a:gd name="T11" fmla="*/ 228 h 228"/>
              </a:gdLst>
              <a:ahLst/>
              <a:cxnLst>
                <a:cxn ang="0">
                  <a:pos x="T0" y="T1"/>
                </a:cxn>
                <a:cxn ang="0">
                  <a:pos x="T2" y="T3"/>
                </a:cxn>
                <a:cxn ang="0">
                  <a:pos x="T4" y="T5"/>
                </a:cxn>
                <a:cxn ang="0">
                  <a:pos x="T6" y="T7"/>
                </a:cxn>
                <a:cxn ang="0">
                  <a:pos x="T8" y="T9"/>
                </a:cxn>
                <a:cxn ang="0">
                  <a:pos x="T10" y="T11"/>
                </a:cxn>
              </a:cxnLst>
              <a:rect l="0" t="0" r="r" b="b"/>
              <a:pathLst>
                <a:path w="229" h="228">
                  <a:moveTo>
                    <a:pt x="222" y="228"/>
                  </a:moveTo>
                  <a:cubicBezTo>
                    <a:pt x="224" y="228"/>
                    <a:pt x="227" y="228"/>
                    <a:pt x="229" y="228"/>
                  </a:cubicBezTo>
                  <a:cubicBezTo>
                    <a:pt x="229" y="0"/>
                    <a:pt x="229" y="0"/>
                    <a:pt x="229" y="0"/>
                  </a:cubicBezTo>
                  <a:cubicBezTo>
                    <a:pt x="0" y="0"/>
                    <a:pt x="0" y="0"/>
                    <a:pt x="0" y="0"/>
                  </a:cubicBezTo>
                  <a:cubicBezTo>
                    <a:pt x="0" y="0"/>
                    <a:pt x="0" y="1"/>
                    <a:pt x="0" y="1"/>
                  </a:cubicBezTo>
                  <a:cubicBezTo>
                    <a:pt x="0" y="126"/>
                    <a:pt x="99" y="228"/>
                    <a:pt x="222" y="228"/>
                  </a:cubicBezTo>
                  <a:close/>
                </a:path>
              </a:pathLst>
            </a:custGeom>
            <a:solidFill>
              <a:schemeClr val="accent2"/>
            </a:solidFill>
            <a:ln w="4" cap="flat">
              <a:noFill/>
              <a:prstDash val="solid"/>
              <a:miter lim="800000"/>
            </a:ln>
          </p:spPr>
          <p:txBody>
            <a:bodyPr vert="horz" wrap="square" lIns="91440" tIns="45720" rIns="91440" bIns="45720" numCol="1" anchor="t" anchorCtr="0" compatLnSpc="1"/>
            <a:lstStyle/>
            <a:p>
              <a:endParaRPr lang="en-US"/>
            </a:p>
          </p:txBody>
        </p:sp>
        <p:sp>
          <p:nvSpPr>
            <p:cNvPr id="10" name="Freeform 8"/>
            <p:cNvSpPr/>
            <p:nvPr/>
          </p:nvSpPr>
          <p:spPr bwMode="auto">
            <a:xfrm rot="18947363">
              <a:off x="5851997" y="1814264"/>
              <a:ext cx="867057" cy="863034"/>
            </a:xfrm>
            <a:custGeom>
              <a:avLst/>
              <a:gdLst>
                <a:gd name="T0" fmla="*/ 7 w 229"/>
                <a:gd name="T1" fmla="*/ 0 h 229"/>
                <a:gd name="T2" fmla="*/ 0 w 229"/>
                <a:gd name="T3" fmla="*/ 0 h 229"/>
                <a:gd name="T4" fmla="*/ 0 w 229"/>
                <a:gd name="T5" fmla="*/ 229 h 229"/>
                <a:gd name="T6" fmla="*/ 229 w 229"/>
                <a:gd name="T7" fmla="*/ 229 h 229"/>
                <a:gd name="T8" fmla="*/ 229 w 229"/>
                <a:gd name="T9" fmla="*/ 227 h 229"/>
                <a:gd name="T10" fmla="*/ 7 w 229"/>
                <a:gd name="T11" fmla="*/ 0 h 229"/>
              </a:gdLst>
              <a:ahLst/>
              <a:cxnLst>
                <a:cxn ang="0">
                  <a:pos x="T0" y="T1"/>
                </a:cxn>
                <a:cxn ang="0">
                  <a:pos x="T2" y="T3"/>
                </a:cxn>
                <a:cxn ang="0">
                  <a:pos x="T4" y="T5"/>
                </a:cxn>
                <a:cxn ang="0">
                  <a:pos x="T6" y="T7"/>
                </a:cxn>
                <a:cxn ang="0">
                  <a:pos x="T8" y="T9"/>
                </a:cxn>
                <a:cxn ang="0">
                  <a:pos x="T10" y="T11"/>
                </a:cxn>
              </a:cxnLst>
              <a:rect l="0" t="0" r="r" b="b"/>
              <a:pathLst>
                <a:path w="229" h="229">
                  <a:moveTo>
                    <a:pt x="7" y="0"/>
                  </a:moveTo>
                  <a:cubicBezTo>
                    <a:pt x="5" y="0"/>
                    <a:pt x="2" y="0"/>
                    <a:pt x="0" y="0"/>
                  </a:cubicBezTo>
                  <a:cubicBezTo>
                    <a:pt x="0" y="229"/>
                    <a:pt x="0" y="229"/>
                    <a:pt x="0" y="229"/>
                  </a:cubicBezTo>
                  <a:cubicBezTo>
                    <a:pt x="229" y="229"/>
                    <a:pt x="229" y="229"/>
                    <a:pt x="229" y="229"/>
                  </a:cubicBezTo>
                  <a:cubicBezTo>
                    <a:pt x="229" y="228"/>
                    <a:pt x="229" y="228"/>
                    <a:pt x="229" y="227"/>
                  </a:cubicBezTo>
                  <a:cubicBezTo>
                    <a:pt x="229" y="102"/>
                    <a:pt x="129" y="0"/>
                    <a:pt x="7" y="0"/>
                  </a:cubicBezTo>
                  <a:close/>
                </a:path>
              </a:pathLst>
            </a:custGeom>
            <a:solidFill>
              <a:schemeClr val="accent2"/>
            </a:solidFill>
            <a:ln w="4" cap="flat">
              <a:noFill/>
              <a:prstDash val="solid"/>
              <a:miter lim="800000"/>
            </a:ln>
          </p:spPr>
          <p:txBody>
            <a:bodyPr vert="horz" wrap="square" lIns="91440" tIns="45720" rIns="91440" bIns="45720" numCol="1" anchor="t" anchorCtr="0" compatLnSpc="1"/>
            <a:lstStyle/>
            <a:p>
              <a:endParaRPr lang="en-US"/>
            </a:p>
          </p:txBody>
        </p:sp>
        <p:sp>
          <p:nvSpPr>
            <p:cNvPr id="11" name="Freeform 9"/>
            <p:cNvSpPr/>
            <p:nvPr/>
          </p:nvSpPr>
          <p:spPr bwMode="auto">
            <a:xfrm rot="18947363">
              <a:off x="6453086" y="2433155"/>
              <a:ext cx="867057" cy="861021"/>
            </a:xfrm>
            <a:custGeom>
              <a:avLst/>
              <a:gdLst>
                <a:gd name="T0" fmla="*/ 7 w 229"/>
                <a:gd name="T1" fmla="*/ 228 h 228"/>
                <a:gd name="T2" fmla="*/ 0 w 229"/>
                <a:gd name="T3" fmla="*/ 228 h 228"/>
                <a:gd name="T4" fmla="*/ 0 w 229"/>
                <a:gd name="T5" fmla="*/ 0 h 228"/>
                <a:gd name="T6" fmla="*/ 229 w 229"/>
                <a:gd name="T7" fmla="*/ 0 h 228"/>
                <a:gd name="T8" fmla="*/ 229 w 229"/>
                <a:gd name="T9" fmla="*/ 1 h 228"/>
                <a:gd name="T10" fmla="*/ 7 w 229"/>
                <a:gd name="T11" fmla="*/ 228 h 228"/>
              </a:gdLst>
              <a:ahLst/>
              <a:cxnLst>
                <a:cxn ang="0">
                  <a:pos x="T0" y="T1"/>
                </a:cxn>
                <a:cxn ang="0">
                  <a:pos x="T2" y="T3"/>
                </a:cxn>
                <a:cxn ang="0">
                  <a:pos x="T4" y="T5"/>
                </a:cxn>
                <a:cxn ang="0">
                  <a:pos x="T6" y="T7"/>
                </a:cxn>
                <a:cxn ang="0">
                  <a:pos x="T8" y="T9"/>
                </a:cxn>
                <a:cxn ang="0">
                  <a:pos x="T10" y="T11"/>
                </a:cxn>
              </a:cxnLst>
              <a:rect l="0" t="0" r="r" b="b"/>
              <a:pathLst>
                <a:path w="229" h="228">
                  <a:moveTo>
                    <a:pt x="7" y="228"/>
                  </a:moveTo>
                  <a:cubicBezTo>
                    <a:pt x="5" y="228"/>
                    <a:pt x="2" y="228"/>
                    <a:pt x="0" y="228"/>
                  </a:cubicBezTo>
                  <a:cubicBezTo>
                    <a:pt x="0" y="0"/>
                    <a:pt x="0" y="0"/>
                    <a:pt x="0" y="0"/>
                  </a:cubicBezTo>
                  <a:cubicBezTo>
                    <a:pt x="229" y="0"/>
                    <a:pt x="229" y="0"/>
                    <a:pt x="229" y="0"/>
                  </a:cubicBezTo>
                  <a:cubicBezTo>
                    <a:pt x="229" y="0"/>
                    <a:pt x="229" y="1"/>
                    <a:pt x="229" y="1"/>
                  </a:cubicBezTo>
                  <a:cubicBezTo>
                    <a:pt x="229" y="126"/>
                    <a:pt x="129" y="228"/>
                    <a:pt x="7" y="228"/>
                  </a:cubicBezTo>
                  <a:close/>
                </a:path>
              </a:pathLst>
            </a:custGeom>
            <a:solidFill>
              <a:schemeClr val="accent1"/>
            </a:solidFill>
            <a:ln w="4" cap="flat">
              <a:noFill/>
              <a:prstDash val="solid"/>
              <a:miter lim="800000"/>
            </a:ln>
          </p:spPr>
          <p:txBody>
            <a:bodyPr vert="horz" wrap="square" lIns="91440" tIns="45720" rIns="91440" bIns="45720" numCol="1" anchor="t" anchorCtr="0" compatLnSpc="1"/>
            <a:lstStyle/>
            <a:p>
              <a:endParaRPr lang="en-US"/>
            </a:p>
          </p:txBody>
        </p:sp>
        <p:grpSp>
          <p:nvGrpSpPr>
            <p:cNvPr id="21" name="Group 20"/>
            <p:cNvGrpSpPr/>
            <p:nvPr/>
          </p:nvGrpSpPr>
          <p:grpSpPr>
            <a:xfrm>
              <a:off x="6529089" y="2754774"/>
              <a:ext cx="389584" cy="212213"/>
              <a:chOff x="6750050" y="3321051"/>
              <a:chExt cx="195263" cy="106363"/>
            </a:xfrm>
            <a:solidFill>
              <a:schemeClr val="bg1"/>
            </a:solidFill>
          </p:grpSpPr>
          <p:sp>
            <p:nvSpPr>
              <p:cNvPr id="22"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40" tIns="45720" rIns="91440" bIns="45720" numCol="1" anchor="t" anchorCtr="0" compatLnSpc="1"/>
              <a:lstStyle/>
              <a:p>
                <a:endParaRPr lang="en-US"/>
              </a:p>
            </p:txBody>
          </p:sp>
          <p:sp>
            <p:nvSpPr>
              <p:cNvPr id="23"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91440" tIns="45720" rIns="91440" bIns="45720" numCol="1" anchor="t" anchorCtr="0" compatLnSpc="1"/>
              <a:lstStyle/>
              <a:p>
                <a:endParaRPr lang="en-US"/>
              </a:p>
            </p:txBody>
          </p:sp>
          <p:sp>
            <p:nvSpPr>
              <p:cNvPr id="24"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91440" tIns="45720" rIns="91440" bIns="45720" numCol="1" anchor="t" anchorCtr="0" compatLnSpc="1"/>
              <a:lstStyle/>
              <a:p>
                <a:endParaRPr lang="en-US"/>
              </a:p>
            </p:txBody>
          </p:sp>
        </p:grpSp>
        <p:grpSp>
          <p:nvGrpSpPr>
            <p:cNvPr id="25" name="Group 24"/>
            <p:cNvGrpSpPr/>
            <p:nvPr/>
          </p:nvGrpSpPr>
          <p:grpSpPr>
            <a:xfrm>
              <a:off x="5673884" y="2722845"/>
              <a:ext cx="225311" cy="281639"/>
              <a:chOff x="6751638" y="2265363"/>
              <a:chExt cx="158750" cy="198438"/>
            </a:xfrm>
            <a:solidFill>
              <a:schemeClr val="bg1"/>
            </a:solidFill>
          </p:grpSpPr>
          <p:sp>
            <p:nvSpPr>
              <p:cNvPr id="26"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0" name="Group 29"/>
            <p:cNvGrpSpPr/>
            <p:nvPr/>
          </p:nvGrpSpPr>
          <p:grpSpPr>
            <a:xfrm>
              <a:off x="6075365" y="2231786"/>
              <a:ext cx="380960" cy="260776"/>
              <a:chOff x="2324100" y="1814513"/>
              <a:chExt cx="266700" cy="182563"/>
            </a:xfrm>
            <a:solidFill>
              <a:schemeClr val="bg1"/>
            </a:solidFill>
          </p:grpSpPr>
          <p:sp>
            <p:nvSpPr>
              <p:cNvPr id="3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3" name="Freeform 32"/>
            <p:cNvSpPr/>
            <p:nvPr/>
          </p:nvSpPr>
          <p:spPr bwMode="auto">
            <a:xfrm>
              <a:off x="6065527" y="3228909"/>
              <a:ext cx="327304" cy="289151"/>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35" name="AutoShape 14"/>
          <p:cNvSpPr/>
          <p:nvPr/>
        </p:nvSpPr>
        <p:spPr bwMode="auto">
          <a:xfrm>
            <a:off x="2122939" y="2480761"/>
            <a:ext cx="172420" cy="1724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36" name="TextBox 35"/>
          <p:cNvSpPr txBox="1"/>
          <p:nvPr/>
        </p:nvSpPr>
        <p:spPr>
          <a:xfrm>
            <a:off x="2343411" y="2380586"/>
            <a:ext cx="1097613" cy="328295"/>
          </a:xfrm>
          <a:prstGeom prst="rect">
            <a:avLst/>
          </a:prstGeom>
          <a:noFill/>
        </p:spPr>
        <p:txBody>
          <a:bodyPr wrap="square" lIns="121908" tIns="60954" rIns="121908" bIns="60954" rtlCol="0">
            <a:spAutoFit/>
          </a:bodyPr>
          <a:lstStyle/>
          <a:p>
            <a:r>
              <a:rPr lang="zh-CN" altLang="en-US" sz="1300" b="1" dirty="0">
                <a:solidFill>
                  <a:schemeClr val="accent1"/>
                </a:solidFill>
                <a:latin typeface="微软雅黑" panose="020B0503020204020204" pitchFamily="34" charset="-122"/>
                <a:ea typeface="微软雅黑" panose="020B0503020204020204" pitchFamily="34" charset="-122"/>
              </a:rPr>
              <a:t>添加标题</a:t>
            </a:r>
            <a:endParaRPr lang="zh-CN" altLang="en-US" sz="1300" b="1" dirty="0">
              <a:solidFill>
                <a:schemeClr val="accent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353893" y="2665624"/>
            <a:ext cx="3253455" cy="430887"/>
          </a:xfrm>
          <a:prstGeom prst="rect">
            <a:avLst/>
          </a:prstGeom>
          <a:noFill/>
        </p:spPr>
        <p:txBody>
          <a:bodyPr wrap="square" lIns="121908" tIns="60954" rIns="121908" bIns="60954" rtlCol="0">
            <a:spAutoFit/>
          </a:bodyPr>
          <a:lstStyle/>
          <a:p>
            <a:pPr>
              <a:lnSpc>
                <a:spcPts val="1200"/>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8" name="AutoShape 14"/>
          <p:cNvSpPr/>
          <p:nvPr/>
        </p:nvSpPr>
        <p:spPr bwMode="auto">
          <a:xfrm>
            <a:off x="2170989" y="3414028"/>
            <a:ext cx="172420" cy="1724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39" name="TextBox 38"/>
          <p:cNvSpPr txBox="1"/>
          <p:nvPr/>
        </p:nvSpPr>
        <p:spPr>
          <a:xfrm>
            <a:off x="2343411" y="3336103"/>
            <a:ext cx="1097613" cy="328295"/>
          </a:xfrm>
          <a:prstGeom prst="rect">
            <a:avLst/>
          </a:prstGeom>
          <a:noFill/>
        </p:spPr>
        <p:txBody>
          <a:bodyPr wrap="square" lIns="121908" tIns="60954" rIns="121908" bIns="60954" rtlCol="0">
            <a:spAutoFit/>
          </a:bodyPr>
          <a:lstStyle/>
          <a:p>
            <a:r>
              <a:rPr lang="zh-CN" altLang="en-US" sz="1300" b="1" dirty="0">
                <a:solidFill>
                  <a:schemeClr val="accent2"/>
                </a:solidFill>
                <a:latin typeface="微软雅黑" panose="020B0503020204020204" pitchFamily="34" charset="-122"/>
                <a:ea typeface="微软雅黑" panose="020B0503020204020204" pitchFamily="34" charset="-122"/>
              </a:rPr>
              <a:t>添加标题</a:t>
            </a:r>
            <a:endParaRPr lang="zh-CN" altLang="en-US" sz="1300" b="1" dirty="0">
              <a:solidFill>
                <a:schemeClr val="accent2"/>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353893" y="3618124"/>
            <a:ext cx="3253455" cy="430887"/>
          </a:xfrm>
          <a:prstGeom prst="rect">
            <a:avLst/>
          </a:prstGeom>
          <a:noFill/>
        </p:spPr>
        <p:txBody>
          <a:bodyPr wrap="square" lIns="121908" tIns="60954" rIns="121908" bIns="60954" rtlCol="0">
            <a:spAutoFit/>
          </a:bodyPr>
          <a:lstStyle/>
          <a:p>
            <a:pPr>
              <a:lnSpc>
                <a:spcPts val="1200"/>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41" name="AutoShape 14"/>
          <p:cNvSpPr/>
          <p:nvPr/>
        </p:nvSpPr>
        <p:spPr bwMode="auto">
          <a:xfrm>
            <a:off x="2122939" y="4345662"/>
            <a:ext cx="172420" cy="1724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42" name="TextBox 41"/>
          <p:cNvSpPr txBox="1"/>
          <p:nvPr/>
        </p:nvSpPr>
        <p:spPr>
          <a:xfrm>
            <a:off x="2343411" y="4226998"/>
            <a:ext cx="1097613" cy="328295"/>
          </a:xfrm>
          <a:prstGeom prst="rect">
            <a:avLst/>
          </a:prstGeom>
          <a:noFill/>
        </p:spPr>
        <p:txBody>
          <a:bodyPr wrap="square" lIns="121908" tIns="60954" rIns="121908" bIns="60954" rtlCol="0">
            <a:spAutoFit/>
          </a:bodyPr>
          <a:lstStyle/>
          <a:p>
            <a:r>
              <a:rPr lang="zh-CN" altLang="en-US" sz="1300" b="1" dirty="0">
                <a:solidFill>
                  <a:schemeClr val="accent1"/>
                </a:solidFill>
                <a:latin typeface="微软雅黑" panose="020B0503020204020204" pitchFamily="34" charset="-122"/>
                <a:ea typeface="微软雅黑" panose="020B0503020204020204" pitchFamily="34" charset="-122"/>
              </a:rPr>
              <a:t>添加标题</a:t>
            </a:r>
            <a:endParaRPr lang="zh-CN" altLang="en-US" sz="1300" b="1" dirty="0">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353893" y="4534286"/>
            <a:ext cx="3253455" cy="430887"/>
          </a:xfrm>
          <a:prstGeom prst="rect">
            <a:avLst/>
          </a:prstGeom>
          <a:noFill/>
        </p:spPr>
        <p:txBody>
          <a:bodyPr wrap="square" lIns="121908" tIns="60954" rIns="121908" bIns="60954" rtlCol="0">
            <a:spAutoFit/>
          </a:bodyPr>
          <a:lstStyle/>
          <a:p>
            <a:pPr>
              <a:lnSpc>
                <a:spcPts val="1200"/>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44" name="AutoShape 14"/>
          <p:cNvSpPr/>
          <p:nvPr/>
        </p:nvSpPr>
        <p:spPr bwMode="auto">
          <a:xfrm>
            <a:off x="2122939" y="5256808"/>
            <a:ext cx="172420" cy="1724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45" name="TextBox 44"/>
          <p:cNvSpPr txBox="1"/>
          <p:nvPr/>
        </p:nvSpPr>
        <p:spPr>
          <a:xfrm>
            <a:off x="2343411" y="5157194"/>
            <a:ext cx="1097613" cy="328295"/>
          </a:xfrm>
          <a:prstGeom prst="rect">
            <a:avLst/>
          </a:prstGeom>
          <a:noFill/>
        </p:spPr>
        <p:txBody>
          <a:bodyPr wrap="square" lIns="121908" tIns="60954" rIns="121908" bIns="60954" rtlCol="0">
            <a:spAutoFit/>
          </a:bodyPr>
          <a:lstStyle/>
          <a:p>
            <a:r>
              <a:rPr lang="zh-CN" altLang="en-US" sz="1300" b="1" dirty="0">
                <a:solidFill>
                  <a:schemeClr val="accent2"/>
                </a:solidFill>
                <a:latin typeface="微软雅黑" panose="020B0503020204020204" pitchFamily="34" charset="-122"/>
                <a:ea typeface="微软雅黑" panose="020B0503020204020204" pitchFamily="34" charset="-122"/>
              </a:rPr>
              <a:t>添加标题</a:t>
            </a:r>
            <a:endParaRPr lang="zh-CN" altLang="en-US" sz="1300" b="1" dirty="0">
              <a:solidFill>
                <a:schemeClr val="accent2"/>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353893" y="5464482"/>
            <a:ext cx="3253455" cy="430887"/>
          </a:xfrm>
          <a:prstGeom prst="rect">
            <a:avLst/>
          </a:prstGeom>
          <a:noFill/>
        </p:spPr>
        <p:txBody>
          <a:bodyPr wrap="square" lIns="121908" tIns="60954" rIns="121908" bIns="60954" rtlCol="0">
            <a:spAutoFit/>
          </a:bodyPr>
          <a:lstStyle/>
          <a:p>
            <a:pPr>
              <a:lnSpc>
                <a:spcPts val="1200"/>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47" name="TextBox 46"/>
          <p:cNvSpPr txBox="1"/>
          <p:nvPr/>
        </p:nvSpPr>
        <p:spPr>
          <a:xfrm>
            <a:off x="2064078" y="1579388"/>
            <a:ext cx="2687949" cy="415486"/>
          </a:xfrm>
          <a:prstGeom prst="rect">
            <a:avLst/>
          </a:prstGeom>
          <a:noFill/>
        </p:spPr>
        <p:txBody>
          <a:bodyPr wrap="square" lIns="121908" tIns="60954" rIns="121908" bIns="60954" rtlCol="0">
            <a:spAutoFit/>
          </a:bodyPr>
          <a:lstStyle/>
          <a:p>
            <a:r>
              <a:rPr lang="zh-CN" altLang="en-US" sz="1900" b="1" dirty="0">
                <a:solidFill>
                  <a:schemeClr val="accent1"/>
                </a:solidFill>
                <a:latin typeface="微软雅黑" panose="020B0503020204020204" pitchFamily="34" charset="-122"/>
                <a:ea typeface="微软雅黑" panose="020B0503020204020204" pitchFamily="34" charset="-122"/>
              </a:rPr>
              <a:t>填写你的标题内容</a:t>
            </a:r>
            <a:endParaRPr lang="zh-CN" altLang="en-US" sz="1900" b="1" dirty="0">
              <a:solidFill>
                <a:schemeClr val="accent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2122940" y="1978713"/>
            <a:ext cx="3602011" cy="307776"/>
          </a:xfrm>
          <a:prstGeom prst="rect">
            <a:avLst/>
          </a:prstGeom>
          <a:noFill/>
        </p:spPr>
        <p:txBody>
          <a:bodyPr wrap="square" lIns="121908" tIns="60954" rIns="121908" bIns="60954" rtlCol="0">
            <a:spAutoFit/>
          </a:bodyPr>
          <a:lstStyle/>
          <a:p>
            <a:r>
              <a:rPr lang="en-US" altLang="zh-CN" sz="1200" spc="133"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Replacement Names Became Post</a:t>
            </a:r>
            <a:endParaRPr lang="zh-CN" altLang="en-US" sz="1200" spc="133" dirty="0">
              <a:solidFill>
                <a:schemeClr val="bg1">
                  <a:lumMod val="50000"/>
                </a:schemeClr>
              </a:solidFill>
              <a:latin typeface="Tahoma" panose="020B0604030504040204" pitchFamily="34" charset="0"/>
              <a:ea typeface="微软雅黑" panose="020B0503020204020204" pitchFamily="34" charset="-122"/>
              <a:cs typeface="Tahoma" panose="020B0604030504040204" pitchFamily="34" charset="0"/>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7"/>
                                        </p:tgtEl>
                                        <p:attrNameLst>
                                          <p:attrName>ppt_y</p:attrName>
                                        </p:attrNameLst>
                                      </p:cBhvr>
                                      <p:tavLst>
                                        <p:tav tm="0">
                                          <p:val>
                                            <p:strVal val="#ppt_y"/>
                                          </p:val>
                                        </p:tav>
                                        <p:tav tm="100000">
                                          <p:val>
                                            <p:strVal val="#ppt_y"/>
                                          </p:val>
                                        </p:tav>
                                      </p:tavLst>
                                    </p:anim>
                                    <p:anim calcmode="lin" valueType="num">
                                      <p:cBhvr>
                                        <p:cTn id="26"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7"/>
                                        </p:tgtEl>
                                      </p:cBhvr>
                                    </p:animEffect>
                                  </p:childTnLst>
                                </p:cTn>
                              </p:par>
                            </p:childTnLst>
                          </p:cTn>
                        </p:par>
                        <p:par>
                          <p:cTn id="29" fill="hold">
                            <p:stCondLst>
                              <p:cond delay="2849"/>
                            </p:stCondLst>
                            <p:childTnLst>
                              <p:par>
                                <p:cTn id="30" presetID="22" presetClass="entr" presetSubtype="8"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3349"/>
                            </p:stCondLst>
                            <p:childTnLst>
                              <p:par>
                                <p:cTn id="34" presetID="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300" fill="hold"/>
                                        <p:tgtEl>
                                          <p:spTgt spid="35"/>
                                        </p:tgtEl>
                                        <p:attrNameLst>
                                          <p:attrName>ppt_x</p:attrName>
                                        </p:attrNameLst>
                                      </p:cBhvr>
                                      <p:tavLst>
                                        <p:tav tm="0">
                                          <p:val>
                                            <p:strVal val="0-#ppt_w/2"/>
                                          </p:val>
                                        </p:tav>
                                        <p:tav tm="100000">
                                          <p:val>
                                            <p:strVal val="#ppt_x"/>
                                          </p:val>
                                        </p:tav>
                                      </p:tavLst>
                                    </p:anim>
                                    <p:anim calcmode="lin" valueType="num">
                                      <p:cBhvr additive="base">
                                        <p:cTn id="37" dur="3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3849"/>
                            </p:stCondLst>
                            <p:childTnLst>
                              <p:par>
                                <p:cTn id="39" presetID="2" presetClass="entr" presetSubtype="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300" fill="hold"/>
                                        <p:tgtEl>
                                          <p:spTgt spid="38"/>
                                        </p:tgtEl>
                                        <p:attrNameLst>
                                          <p:attrName>ppt_x</p:attrName>
                                        </p:attrNameLst>
                                      </p:cBhvr>
                                      <p:tavLst>
                                        <p:tav tm="0">
                                          <p:val>
                                            <p:strVal val="0-#ppt_w/2"/>
                                          </p:val>
                                        </p:tav>
                                        <p:tav tm="100000">
                                          <p:val>
                                            <p:strVal val="#ppt_x"/>
                                          </p:val>
                                        </p:tav>
                                      </p:tavLst>
                                    </p:anim>
                                    <p:anim calcmode="lin" valueType="num">
                                      <p:cBhvr additive="base">
                                        <p:cTn id="42" dur="300" fill="hold"/>
                                        <p:tgtEl>
                                          <p:spTgt spid="38"/>
                                        </p:tgtEl>
                                        <p:attrNameLst>
                                          <p:attrName>ppt_y</p:attrName>
                                        </p:attrNameLst>
                                      </p:cBhvr>
                                      <p:tavLst>
                                        <p:tav tm="0">
                                          <p:val>
                                            <p:strVal val="#ppt_y"/>
                                          </p:val>
                                        </p:tav>
                                        <p:tav tm="100000">
                                          <p:val>
                                            <p:strVal val="#ppt_y"/>
                                          </p:val>
                                        </p:tav>
                                      </p:tavLst>
                                    </p:anim>
                                  </p:childTnLst>
                                </p:cTn>
                              </p:par>
                            </p:childTnLst>
                          </p:cTn>
                        </p:par>
                        <p:par>
                          <p:cTn id="43" fill="hold">
                            <p:stCondLst>
                              <p:cond delay="4349"/>
                            </p:stCondLst>
                            <p:childTnLst>
                              <p:par>
                                <p:cTn id="44" presetID="2" presetClass="entr" presetSubtype="8"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300" fill="hold"/>
                                        <p:tgtEl>
                                          <p:spTgt spid="41"/>
                                        </p:tgtEl>
                                        <p:attrNameLst>
                                          <p:attrName>ppt_x</p:attrName>
                                        </p:attrNameLst>
                                      </p:cBhvr>
                                      <p:tavLst>
                                        <p:tav tm="0">
                                          <p:val>
                                            <p:strVal val="0-#ppt_w/2"/>
                                          </p:val>
                                        </p:tav>
                                        <p:tav tm="100000">
                                          <p:val>
                                            <p:strVal val="#ppt_x"/>
                                          </p:val>
                                        </p:tav>
                                      </p:tavLst>
                                    </p:anim>
                                    <p:anim calcmode="lin" valueType="num">
                                      <p:cBhvr additive="base">
                                        <p:cTn id="47" dur="3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4849"/>
                            </p:stCondLst>
                            <p:childTnLst>
                              <p:par>
                                <p:cTn id="49" presetID="2"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300" fill="hold"/>
                                        <p:tgtEl>
                                          <p:spTgt spid="44"/>
                                        </p:tgtEl>
                                        <p:attrNameLst>
                                          <p:attrName>ppt_x</p:attrName>
                                        </p:attrNameLst>
                                      </p:cBhvr>
                                      <p:tavLst>
                                        <p:tav tm="0">
                                          <p:val>
                                            <p:strVal val="0-#ppt_w/2"/>
                                          </p:val>
                                        </p:tav>
                                        <p:tav tm="100000">
                                          <p:val>
                                            <p:strVal val="#ppt_x"/>
                                          </p:val>
                                        </p:tav>
                                      </p:tavLst>
                                    </p:anim>
                                    <p:anim calcmode="lin" valueType="num">
                                      <p:cBhvr additive="base">
                                        <p:cTn id="52" dur="3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5349"/>
                            </p:stCondLst>
                            <p:childTnLst>
                              <p:par>
                                <p:cTn id="54" presetID="31"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 calcmode="lin" valueType="num">
                                      <p:cBhvr>
                                        <p:cTn id="58" dur="500" fill="hold"/>
                                        <p:tgtEl>
                                          <p:spTgt spid="36"/>
                                        </p:tgtEl>
                                        <p:attrNameLst>
                                          <p:attrName>style.rotation</p:attrName>
                                        </p:attrNameLst>
                                      </p:cBhvr>
                                      <p:tavLst>
                                        <p:tav tm="0">
                                          <p:val>
                                            <p:fltVal val="90"/>
                                          </p:val>
                                        </p:tav>
                                        <p:tav tm="100000">
                                          <p:val>
                                            <p:fltVal val="0"/>
                                          </p:val>
                                        </p:tav>
                                      </p:tavLst>
                                    </p:anim>
                                    <p:animEffect transition="in" filter="fade">
                                      <p:cBhvr>
                                        <p:cTn id="59" dur="500"/>
                                        <p:tgtEl>
                                          <p:spTgt spid="36"/>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 calcmode="lin" valueType="num">
                                      <p:cBhvr>
                                        <p:cTn id="64" dur="500" fill="hold"/>
                                        <p:tgtEl>
                                          <p:spTgt spid="39"/>
                                        </p:tgtEl>
                                        <p:attrNameLst>
                                          <p:attrName>style.rotation</p:attrName>
                                        </p:attrNameLst>
                                      </p:cBhvr>
                                      <p:tavLst>
                                        <p:tav tm="0">
                                          <p:val>
                                            <p:fltVal val="90"/>
                                          </p:val>
                                        </p:tav>
                                        <p:tav tm="100000">
                                          <p:val>
                                            <p:fltVal val="0"/>
                                          </p:val>
                                        </p:tav>
                                      </p:tavLst>
                                    </p:anim>
                                    <p:animEffect transition="in" filter="fade">
                                      <p:cBhvr>
                                        <p:cTn id="65" dur="500"/>
                                        <p:tgtEl>
                                          <p:spTgt spid="39"/>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 calcmode="lin" valueType="num">
                                      <p:cBhvr>
                                        <p:cTn id="70" dur="500" fill="hold"/>
                                        <p:tgtEl>
                                          <p:spTgt spid="42"/>
                                        </p:tgtEl>
                                        <p:attrNameLst>
                                          <p:attrName>style.rotation</p:attrName>
                                        </p:attrNameLst>
                                      </p:cBhvr>
                                      <p:tavLst>
                                        <p:tav tm="0">
                                          <p:val>
                                            <p:fltVal val="90"/>
                                          </p:val>
                                        </p:tav>
                                        <p:tav tm="100000">
                                          <p:val>
                                            <p:fltVal val="0"/>
                                          </p:val>
                                        </p:tav>
                                      </p:tavLst>
                                    </p:anim>
                                    <p:animEffect transition="in" filter="fade">
                                      <p:cBhvr>
                                        <p:cTn id="71" dur="500"/>
                                        <p:tgtEl>
                                          <p:spTgt spid="4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500" fill="hold"/>
                                        <p:tgtEl>
                                          <p:spTgt spid="45"/>
                                        </p:tgtEl>
                                        <p:attrNameLst>
                                          <p:attrName>ppt_w</p:attrName>
                                        </p:attrNameLst>
                                      </p:cBhvr>
                                      <p:tavLst>
                                        <p:tav tm="0">
                                          <p:val>
                                            <p:fltVal val="0"/>
                                          </p:val>
                                        </p:tav>
                                        <p:tav tm="100000">
                                          <p:val>
                                            <p:strVal val="#ppt_w"/>
                                          </p:val>
                                        </p:tav>
                                      </p:tavLst>
                                    </p:anim>
                                    <p:anim calcmode="lin" valueType="num">
                                      <p:cBhvr>
                                        <p:cTn id="75" dur="500" fill="hold"/>
                                        <p:tgtEl>
                                          <p:spTgt spid="45"/>
                                        </p:tgtEl>
                                        <p:attrNameLst>
                                          <p:attrName>ppt_h</p:attrName>
                                        </p:attrNameLst>
                                      </p:cBhvr>
                                      <p:tavLst>
                                        <p:tav tm="0">
                                          <p:val>
                                            <p:fltVal val="0"/>
                                          </p:val>
                                        </p:tav>
                                        <p:tav tm="100000">
                                          <p:val>
                                            <p:strVal val="#ppt_h"/>
                                          </p:val>
                                        </p:tav>
                                      </p:tavLst>
                                    </p:anim>
                                    <p:anim calcmode="lin" valueType="num">
                                      <p:cBhvr>
                                        <p:cTn id="76" dur="500" fill="hold"/>
                                        <p:tgtEl>
                                          <p:spTgt spid="45"/>
                                        </p:tgtEl>
                                        <p:attrNameLst>
                                          <p:attrName>style.rotation</p:attrName>
                                        </p:attrNameLst>
                                      </p:cBhvr>
                                      <p:tavLst>
                                        <p:tav tm="0">
                                          <p:val>
                                            <p:fltVal val="90"/>
                                          </p:val>
                                        </p:tav>
                                        <p:tav tm="100000">
                                          <p:val>
                                            <p:fltVal val="0"/>
                                          </p:val>
                                        </p:tav>
                                      </p:tavLst>
                                    </p:anim>
                                    <p:animEffect transition="in" filter="fade">
                                      <p:cBhvr>
                                        <p:cTn id="77" dur="500"/>
                                        <p:tgtEl>
                                          <p:spTgt spid="45"/>
                                        </p:tgtEl>
                                      </p:cBhvr>
                                    </p:animEffect>
                                  </p:childTnLst>
                                </p:cTn>
                              </p:par>
                            </p:childTnLst>
                          </p:cTn>
                        </p:par>
                        <p:par>
                          <p:cTn id="78" fill="hold">
                            <p:stCondLst>
                              <p:cond delay="5849"/>
                            </p:stCondLst>
                            <p:childTnLst>
                              <p:par>
                                <p:cTn id="79" presetID="42"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anim calcmode="lin" valueType="num">
                                      <p:cBhvr>
                                        <p:cTn id="82" dur="500" fill="hold"/>
                                        <p:tgtEl>
                                          <p:spTgt spid="37"/>
                                        </p:tgtEl>
                                        <p:attrNameLst>
                                          <p:attrName>ppt_x</p:attrName>
                                        </p:attrNameLst>
                                      </p:cBhvr>
                                      <p:tavLst>
                                        <p:tav tm="0">
                                          <p:val>
                                            <p:strVal val="#ppt_x"/>
                                          </p:val>
                                        </p:tav>
                                        <p:tav tm="100000">
                                          <p:val>
                                            <p:strVal val="#ppt_x"/>
                                          </p:val>
                                        </p:tav>
                                      </p:tavLst>
                                    </p:anim>
                                    <p:anim calcmode="lin" valueType="num">
                                      <p:cBhvr>
                                        <p:cTn id="83" dur="500" fill="hold"/>
                                        <p:tgtEl>
                                          <p:spTgt spid="3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anim calcmode="lin" valueType="num">
                                      <p:cBhvr>
                                        <p:cTn id="87" dur="500" fill="hold"/>
                                        <p:tgtEl>
                                          <p:spTgt spid="40"/>
                                        </p:tgtEl>
                                        <p:attrNameLst>
                                          <p:attrName>ppt_x</p:attrName>
                                        </p:attrNameLst>
                                      </p:cBhvr>
                                      <p:tavLst>
                                        <p:tav tm="0">
                                          <p:val>
                                            <p:strVal val="#ppt_x"/>
                                          </p:val>
                                        </p:tav>
                                        <p:tav tm="100000">
                                          <p:val>
                                            <p:strVal val="#ppt_x"/>
                                          </p:val>
                                        </p:tav>
                                      </p:tavLst>
                                    </p:anim>
                                    <p:anim calcmode="lin" valueType="num">
                                      <p:cBhvr>
                                        <p:cTn id="88" dur="500" fill="hold"/>
                                        <p:tgtEl>
                                          <p:spTgt spid="4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500"/>
                                        <p:tgtEl>
                                          <p:spTgt spid="43"/>
                                        </p:tgtEl>
                                      </p:cBhvr>
                                    </p:animEffect>
                                    <p:anim calcmode="lin" valueType="num">
                                      <p:cBhvr>
                                        <p:cTn id="92" dur="500" fill="hold"/>
                                        <p:tgtEl>
                                          <p:spTgt spid="43"/>
                                        </p:tgtEl>
                                        <p:attrNameLst>
                                          <p:attrName>ppt_x</p:attrName>
                                        </p:attrNameLst>
                                      </p:cBhvr>
                                      <p:tavLst>
                                        <p:tav tm="0">
                                          <p:val>
                                            <p:strVal val="#ppt_x"/>
                                          </p:val>
                                        </p:tav>
                                        <p:tav tm="100000">
                                          <p:val>
                                            <p:strVal val="#ppt_x"/>
                                          </p:val>
                                        </p:tav>
                                      </p:tavLst>
                                    </p:anim>
                                    <p:anim calcmode="lin" valueType="num">
                                      <p:cBhvr>
                                        <p:cTn id="93" dur="500" fill="hold"/>
                                        <p:tgtEl>
                                          <p:spTgt spid="4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anim calcmode="lin" valueType="num">
                                      <p:cBhvr>
                                        <p:cTn id="97" dur="500" fill="hold"/>
                                        <p:tgtEl>
                                          <p:spTgt spid="46"/>
                                        </p:tgtEl>
                                        <p:attrNameLst>
                                          <p:attrName>ppt_x</p:attrName>
                                        </p:attrNameLst>
                                      </p:cBhvr>
                                      <p:tavLst>
                                        <p:tav tm="0">
                                          <p:val>
                                            <p:strVal val="#ppt_x"/>
                                          </p:val>
                                        </p:tav>
                                        <p:tav tm="100000">
                                          <p:val>
                                            <p:strVal val="#ppt_x"/>
                                          </p:val>
                                        </p:tav>
                                      </p:tavLst>
                                    </p:anim>
                                    <p:anim calcmode="lin" valueType="num">
                                      <p:cBhvr>
                                        <p:cTn id="98"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0" grpId="0"/>
      <p:bldP spid="42" grpId="0"/>
      <p:bldP spid="43"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11424" y="4580068"/>
            <a:ext cx="10369152" cy="1835847"/>
          </a:xfrm>
          <a:prstGeom prst="rect">
            <a:avLst/>
          </a:prstGeom>
        </p:spPr>
        <p:txBody>
          <a:bodyPr wrap="square">
            <a:spAutoFit/>
          </a:bodyPr>
          <a:lstStyle/>
          <a:p>
            <a:pPr indent="267970">
              <a:lnSpc>
                <a:spcPct val="123000"/>
              </a:lnSpc>
              <a:spcAft>
                <a:spcPts val="420"/>
              </a:spcAft>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①含义：</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在总公司下按产品或地区设立独立核算，自主经营的多个事业部或分公司。</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indent="267970">
              <a:lnSpc>
                <a:spcPct val="123000"/>
              </a:lnSpc>
              <a:spcAft>
                <a:spcPts val="420"/>
              </a:spcAft>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②优点：</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有利于发挥事业部积极性，更好地适应市场；公司高层精力得到解放，能够集中思考战略问题；事业部经理负责领导一个独立经营的部门，有利于培养全面的管理人才。</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indent="267970">
              <a:lnSpc>
                <a:spcPct val="123000"/>
              </a:lnSpc>
              <a:spcAft>
                <a:spcPts val="420"/>
              </a:spcAft>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③缺点：</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机构设置重叠，一些资源不能充分共享，造成了人员和设备的浪费；各事业部考虑问题往往从本部门出发，忽略整个组织的利益，彼此之间会引起激烈的竞争，甚至发生内耗。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indent="267970">
              <a:lnSpc>
                <a:spcPct val="123000"/>
              </a:lnSpc>
              <a:spcAft>
                <a:spcPts val="420"/>
              </a:spcAft>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④适应：</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规模较大、业务多样化、市场环境复杂的企业采用。</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画布 27"/>
          <p:cNvGrpSpPr/>
          <p:nvPr/>
        </p:nvGrpSpPr>
        <p:grpSpPr>
          <a:xfrm>
            <a:off x="2507401" y="1269261"/>
            <a:ext cx="7195794" cy="3044044"/>
            <a:chOff x="275250" y="202930"/>
            <a:chExt cx="5328592" cy="2683974"/>
          </a:xfrm>
        </p:grpSpPr>
        <p:sp>
          <p:nvSpPr>
            <p:cNvPr id="29" name="文本框 1"/>
            <p:cNvSpPr txBox="1"/>
            <p:nvPr/>
          </p:nvSpPr>
          <p:spPr>
            <a:xfrm>
              <a:off x="486685" y="1015611"/>
              <a:ext cx="1228725" cy="316276"/>
            </a:xfrm>
            <a:prstGeom prst="rect">
              <a:avLst/>
            </a:prstGeom>
            <a:solidFill>
              <a:schemeClr val="accent1"/>
            </a:solidFill>
            <a:ln>
              <a:no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总部职能部门</a:t>
              </a:r>
              <a:endParaRPr lang="zh-CN" altLang="en-US" sz="16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矩形 29"/>
            <p:cNvSpPr/>
            <p:nvPr/>
          </p:nvSpPr>
          <p:spPr>
            <a:xfrm>
              <a:off x="2398744" y="1539231"/>
              <a:ext cx="1066800" cy="2857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endPar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1" name="文本框 9"/>
            <p:cNvSpPr txBox="1"/>
            <p:nvPr/>
          </p:nvSpPr>
          <p:spPr>
            <a:xfrm>
              <a:off x="2147562"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文本框 9"/>
            <p:cNvSpPr txBox="1"/>
            <p:nvPr/>
          </p:nvSpPr>
          <p:spPr>
            <a:xfrm>
              <a:off x="3011634"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33" name="肘形连接符 32"/>
            <p:cNvCxnSpPr>
              <a:stCxn id="30" idx="2"/>
              <a:endCxn id="31" idx="0"/>
            </p:cNvCxnSpPr>
            <p:nvPr/>
          </p:nvCxnSpPr>
          <p:spPr>
            <a:xfrm rot="5400000">
              <a:off x="2584995" y="1747549"/>
              <a:ext cx="269717" cy="42458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30" idx="2"/>
              <a:endCxn id="32" idx="0"/>
            </p:cNvCxnSpPr>
            <p:nvPr/>
          </p:nvCxnSpPr>
          <p:spPr>
            <a:xfrm rot="16200000" flipH="1">
              <a:off x="3017030" y="1740094"/>
              <a:ext cx="269717" cy="4394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文本框 9"/>
            <p:cNvSpPr txBox="1"/>
            <p:nvPr/>
          </p:nvSpPr>
          <p:spPr>
            <a:xfrm>
              <a:off x="2147458"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7" name="文本框 9"/>
            <p:cNvSpPr txBox="1"/>
            <p:nvPr/>
          </p:nvSpPr>
          <p:spPr>
            <a:xfrm>
              <a:off x="2698144"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8" name="文本框 9"/>
            <p:cNvSpPr txBox="1"/>
            <p:nvPr/>
          </p:nvSpPr>
          <p:spPr>
            <a:xfrm>
              <a:off x="3263634"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39" name="肘形连接符 38"/>
            <p:cNvCxnSpPr>
              <a:stCxn id="30" idx="2"/>
              <a:endCxn id="37" idx="0"/>
            </p:cNvCxnSpPr>
            <p:nvPr/>
          </p:nvCxnSpPr>
          <p:spPr>
            <a:xfrm rot="16200000" flipH="1">
              <a:off x="2543383" y="2213742"/>
              <a:ext cx="777523"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0" name="肘形连接符 39"/>
            <p:cNvCxnSpPr>
              <a:stCxn id="30" idx="2"/>
              <a:endCxn id="36" idx="0"/>
            </p:cNvCxnSpPr>
            <p:nvPr/>
          </p:nvCxnSpPr>
          <p:spPr>
            <a:xfrm rot="5400000">
              <a:off x="2268040" y="1938400"/>
              <a:ext cx="777523" cy="550685"/>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cxnSp>
          <p:nvCxnSpPr>
            <p:cNvPr id="41" name="肘形连接符 40"/>
            <p:cNvCxnSpPr>
              <a:stCxn id="30" idx="2"/>
              <a:endCxn id="38" idx="0"/>
            </p:cNvCxnSpPr>
            <p:nvPr/>
          </p:nvCxnSpPr>
          <p:spPr>
            <a:xfrm rot="16200000" flipH="1">
              <a:off x="2826127" y="1930997"/>
              <a:ext cx="777523" cy="565490"/>
            </a:xfrm>
            <a:prstGeom prst="bentConnector3">
              <a:avLst>
                <a:gd name="adj1" fmla="val 83942"/>
              </a:avLst>
            </a:prstGeom>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270952" y="1539231"/>
              <a:ext cx="1066800" cy="2857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endPar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3" name="文本框 9"/>
            <p:cNvSpPr txBox="1"/>
            <p:nvPr/>
          </p:nvSpPr>
          <p:spPr>
            <a:xfrm>
              <a:off x="4019770"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4" name="文本框 9"/>
            <p:cNvSpPr txBox="1"/>
            <p:nvPr/>
          </p:nvSpPr>
          <p:spPr>
            <a:xfrm>
              <a:off x="4883842"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45" name="肘形连接符 44"/>
            <p:cNvCxnSpPr>
              <a:stCxn id="42" idx="2"/>
              <a:endCxn id="43" idx="0"/>
            </p:cNvCxnSpPr>
            <p:nvPr/>
          </p:nvCxnSpPr>
          <p:spPr>
            <a:xfrm rot="5400000">
              <a:off x="4457203" y="1747549"/>
              <a:ext cx="269717" cy="42458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42" idx="2"/>
              <a:endCxn id="44" idx="0"/>
            </p:cNvCxnSpPr>
            <p:nvPr/>
          </p:nvCxnSpPr>
          <p:spPr>
            <a:xfrm rot="16200000" flipH="1">
              <a:off x="4889238" y="1740094"/>
              <a:ext cx="269717" cy="4394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7" name="文本框 9"/>
            <p:cNvSpPr txBox="1"/>
            <p:nvPr/>
          </p:nvSpPr>
          <p:spPr>
            <a:xfrm>
              <a:off x="4019666"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8" name="文本框 9"/>
            <p:cNvSpPr txBox="1"/>
            <p:nvPr/>
          </p:nvSpPr>
          <p:spPr>
            <a:xfrm>
              <a:off x="4570352"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9" name="文本框 9"/>
            <p:cNvSpPr txBox="1"/>
            <p:nvPr/>
          </p:nvSpPr>
          <p:spPr>
            <a:xfrm>
              <a:off x="5135842"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50" name="肘形连接符 49"/>
            <p:cNvCxnSpPr>
              <a:stCxn id="42" idx="2"/>
              <a:endCxn id="48" idx="0"/>
            </p:cNvCxnSpPr>
            <p:nvPr/>
          </p:nvCxnSpPr>
          <p:spPr>
            <a:xfrm rot="16200000" flipH="1">
              <a:off x="4415591" y="2213742"/>
              <a:ext cx="777523"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42" idx="2"/>
              <a:endCxn id="47" idx="0"/>
            </p:cNvCxnSpPr>
            <p:nvPr/>
          </p:nvCxnSpPr>
          <p:spPr>
            <a:xfrm rot="5400000">
              <a:off x="4140248" y="1938400"/>
              <a:ext cx="777523" cy="550685"/>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2" idx="2"/>
              <a:endCxn id="49" idx="0"/>
            </p:cNvCxnSpPr>
            <p:nvPr/>
          </p:nvCxnSpPr>
          <p:spPr>
            <a:xfrm rot="16200000" flipH="1">
              <a:off x="4698335" y="1930997"/>
              <a:ext cx="777523" cy="565490"/>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526536" y="1539231"/>
              <a:ext cx="1066800" cy="2857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endPar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4" name="文本框 9"/>
            <p:cNvSpPr txBox="1"/>
            <p:nvPr/>
          </p:nvSpPr>
          <p:spPr>
            <a:xfrm>
              <a:off x="275354"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文本框 9"/>
            <p:cNvSpPr txBox="1"/>
            <p:nvPr/>
          </p:nvSpPr>
          <p:spPr>
            <a:xfrm>
              <a:off x="1139426" y="2094698"/>
              <a:ext cx="720000" cy="284400"/>
            </a:xfrm>
            <a:prstGeom prst="rect">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56" name="肘形连接符 55"/>
            <p:cNvCxnSpPr>
              <a:stCxn id="53" idx="2"/>
              <a:endCxn id="54" idx="0"/>
            </p:cNvCxnSpPr>
            <p:nvPr/>
          </p:nvCxnSpPr>
          <p:spPr>
            <a:xfrm rot="5400000">
              <a:off x="712787" y="1747549"/>
              <a:ext cx="269717" cy="42458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53" idx="2"/>
              <a:endCxn id="55" idx="0"/>
            </p:cNvCxnSpPr>
            <p:nvPr/>
          </p:nvCxnSpPr>
          <p:spPr>
            <a:xfrm rot="16200000" flipH="1">
              <a:off x="1144822" y="1740094"/>
              <a:ext cx="269717" cy="43949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8" name="文本框 9"/>
            <p:cNvSpPr txBox="1"/>
            <p:nvPr/>
          </p:nvSpPr>
          <p:spPr>
            <a:xfrm>
              <a:off x="275250"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9" name="文本框 9"/>
            <p:cNvSpPr txBox="1"/>
            <p:nvPr/>
          </p:nvSpPr>
          <p:spPr>
            <a:xfrm>
              <a:off x="825936"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0" name="文本框 9"/>
            <p:cNvSpPr txBox="1"/>
            <p:nvPr/>
          </p:nvSpPr>
          <p:spPr>
            <a:xfrm>
              <a:off x="1391426" y="2602504"/>
              <a:ext cx="468000" cy="284400"/>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r>
                <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endParaRPr lang="zh-CN" altLang="en-US"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61" name="肘形连接符 60"/>
            <p:cNvCxnSpPr>
              <a:stCxn id="53" idx="2"/>
              <a:endCxn id="59" idx="0"/>
            </p:cNvCxnSpPr>
            <p:nvPr/>
          </p:nvCxnSpPr>
          <p:spPr>
            <a:xfrm rot="16200000" flipH="1">
              <a:off x="671174" y="2213742"/>
              <a:ext cx="777523"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肘形连接符 61"/>
            <p:cNvCxnSpPr>
              <a:stCxn id="53" idx="2"/>
              <a:endCxn id="58" idx="0"/>
            </p:cNvCxnSpPr>
            <p:nvPr/>
          </p:nvCxnSpPr>
          <p:spPr>
            <a:xfrm rot="5400000">
              <a:off x="395832" y="1938400"/>
              <a:ext cx="777523" cy="550685"/>
            </a:xfrm>
            <a:prstGeom prst="bentConnector3">
              <a:avLst>
                <a:gd name="adj1" fmla="val 82123"/>
              </a:avLst>
            </a:prstGeom>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53" idx="2"/>
              <a:endCxn id="60" idx="0"/>
            </p:cNvCxnSpPr>
            <p:nvPr/>
          </p:nvCxnSpPr>
          <p:spPr>
            <a:xfrm rot="16200000" flipH="1">
              <a:off x="953919" y="1930997"/>
              <a:ext cx="777523" cy="565490"/>
            </a:xfrm>
            <a:prstGeom prst="bentConnector3">
              <a:avLst>
                <a:gd name="adj1" fmla="val 82482"/>
              </a:avLst>
            </a:prstGeom>
          </p:spPr>
          <p:style>
            <a:lnRef idx="1">
              <a:schemeClr val="accent1"/>
            </a:lnRef>
            <a:fillRef idx="0">
              <a:schemeClr val="accent1"/>
            </a:fillRef>
            <a:effectRef idx="0">
              <a:schemeClr val="accent1"/>
            </a:effectRef>
            <a:fontRef idx="minor">
              <a:schemeClr val="tx1"/>
            </a:fontRef>
          </p:style>
        </p:cxnSp>
        <p:sp>
          <p:nvSpPr>
            <p:cNvPr id="64" name="文本框 1"/>
            <p:cNvSpPr txBox="1"/>
            <p:nvPr/>
          </p:nvSpPr>
          <p:spPr>
            <a:xfrm>
              <a:off x="4163682" y="1015611"/>
              <a:ext cx="1228725" cy="316276"/>
            </a:xfrm>
            <a:prstGeom prst="rect">
              <a:avLst/>
            </a:prstGeom>
            <a:solidFill>
              <a:schemeClr val="accent1"/>
            </a:solidFill>
            <a:ln>
              <a:no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r>
                <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总部职能部门</a:t>
              </a:r>
              <a:endParaRPr lang="zh-CN" alt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5" name="文本框 1"/>
            <p:cNvSpPr txBox="1"/>
            <p:nvPr/>
          </p:nvSpPr>
          <p:spPr>
            <a:xfrm>
              <a:off x="2317781" y="202930"/>
              <a:ext cx="1228725" cy="495302"/>
            </a:xfrm>
            <a:prstGeom prst="rect">
              <a:avLst/>
            </a:prstGeom>
            <a:solidFill>
              <a:schemeClr val="tx2"/>
            </a:solidFill>
            <a:ln>
              <a:noFill/>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b="1" dirty="0">
                  <a:solidFill>
                    <a:srgbClr val="FFFFFF"/>
                  </a:solidFill>
                  <a:latin typeface="宋体" panose="02010600030101010101" pitchFamily="2" charset="-122"/>
                  <a:ea typeface="微软雅黑" panose="020B0503020204020204" pitchFamily="34" charset="-122"/>
                  <a:cs typeface="宋体" panose="02010600030101010101" pitchFamily="2" charset="-122"/>
                </a:rPr>
                <a:t>公司总部</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p:txBody>
        </p:sp>
        <p:cxnSp>
          <p:nvCxnSpPr>
            <p:cNvPr id="66" name="肘形连接符 65"/>
            <p:cNvCxnSpPr>
              <a:stCxn id="65" idx="2"/>
              <a:endCxn id="29" idx="0"/>
            </p:cNvCxnSpPr>
            <p:nvPr/>
          </p:nvCxnSpPr>
          <p:spPr>
            <a:xfrm rot="5400000">
              <a:off x="1857907" y="-58627"/>
              <a:ext cx="317379" cy="1831096"/>
            </a:xfrm>
            <a:prstGeom prst="bentConnector3">
              <a:avLst/>
            </a:prstGeom>
            <a:effectLst/>
          </p:spPr>
          <p:style>
            <a:lnRef idx="2">
              <a:schemeClr val="accent6"/>
            </a:lnRef>
            <a:fillRef idx="0">
              <a:schemeClr val="accent6"/>
            </a:fillRef>
            <a:effectRef idx="1">
              <a:schemeClr val="accent6"/>
            </a:effectRef>
            <a:fontRef idx="minor">
              <a:schemeClr val="tx1"/>
            </a:fontRef>
          </p:style>
        </p:cxnSp>
        <p:cxnSp>
          <p:nvCxnSpPr>
            <p:cNvPr id="67" name="肘形连接符 66"/>
            <p:cNvCxnSpPr>
              <a:stCxn id="65" idx="2"/>
              <a:endCxn id="64" idx="0"/>
            </p:cNvCxnSpPr>
            <p:nvPr/>
          </p:nvCxnSpPr>
          <p:spPr>
            <a:xfrm rot="16200000" flipH="1">
              <a:off x="3696405" y="-66030"/>
              <a:ext cx="317379" cy="1845901"/>
            </a:xfrm>
            <a:prstGeom prst="bentConnector3">
              <a:avLst/>
            </a:prstGeom>
            <a:effectLst/>
          </p:spPr>
          <p:style>
            <a:lnRef idx="2">
              <a:schemeClr val="accent6"/>
            </a:lnRef>
            <a:fillRef idx="0">
              <a:schemeClr val="accent6"/>
            </a:fillRef>
            <a:effectRef idx="1">
              <a:schemeClr val="accent6"/>
            </a:effectRef>
            <a:fontRef idx="minor">
              <a:schemeClr val="tx1"/>
            </a:fontRef>
          </p:style>
        </p:cxnSp>
        <p:cxnSp>
          <p:nvCxnSpPr>
            <p:cNvPr id="68" name="肘形连接符 67"/>
            <p:cNvCxnSpPr/>
            <p:nvPr/>
          </p:nvCxnSpPr>
          <p:spPr>
            <a:xfrm rot="5400000">
              <a:off x="1575541" y="182627"/>
              <a:ext cx="840999" cy="1872208"/>
            </a:xfrm>
            <a:prstGeom prst="bentConnector3">
              <a:avLst>
                <a:gd name="adj1" fmla="val 86448"/>
              </a:avLst>
            </a:prstGeom>
            <a:ln>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69" name="肘形连接符 68"/>
            <p:cNvCxnSpPr>
              <a:stCxn id="65" idx="2"/>
              <a:endCxn id="30" idx="0"/>
            </p:cNvCxnSpPr>
            <p:nvPr/>
          </p:nvCxnSpPr>
          <p:spPr>
            <a:xfrm>
              <a:off x="2932144" y="698232"/>
              <a:ext cx="1" cy="840998"/>
            </a:xfrm>
            <a:prstGeom prst="straightConnector1">
              <a:avLst/>
            </a:prstGeom>
            <a:ln>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70" name="肘形连接符 69"/>
            <p:cNvCxnSpPr/>
            <p:nvPr/>
          </p:nvCxnSpPr>
          <p:spPr>
            <a:xfrm rot="16200000" flipH="1">
              <a:off x="3447749" y="182627"/>
              <a:ext cx="840999" cy="1872208"/>
            </a:xfrm>
            <a:prstGeom prst="bentConnector3">
              <a:avLst>
                <a:gd name="adj1" fmla="val 86116"/>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2000"/>
                                        <p:tgtEl>
                                          <p:spTgt spid="28"/>
                                        </p:tgtEl>
                                      </p:cBhvr>
                                    </p:animEffect>
                                  </p:childTnLst>
                                </p:cTn>
                              </p:par>
                            </p:childTnLst>
                          </p:cTn>
                        </p:par>
                        <p:par>
                          <p:cTn id="8" fill="hold">
                            <p:stCondLst>
                              <p:cond delay="2000"/>
                            </p:stCondLst>
                            <p:childTnLst>
                              <p:par>
                                <p:cTn id="9" presetID="2" presetClass="entr" presetSubtype="2" decel="10000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2279239" y="-154793"/>
            <a:ext cx="1939475" cy="406693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880122" y="-992007"/>
            <a:ext cx="2482626" cy="520588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351377" y="1239800"/>
            <a:ext cx="1491139" cy="1491139"/>
            <a:chOff x="1892209" y="1307818"/>
            <a:chExt cx="1573484" cy="1573484"/>
          </a:xfrm>
        </p:grpSpPr>
        <p:sp>
          <p:nvSpPr>
            <p:cNvPr id="6" name="椭圆 5"/>
            <p:cNvSpPr/>
            <p:nvPr/>
          </p:nvSpPr>
          <p:spPr>
            <a:xfrm>
              <a:off x="1892209" y="1307818"/>
              <a:ext cx="1573484" cy="1573484"/>
            </a:xfrm>
            <a:prstGeom prst="ellipse">
              <a:avLst/>
            </a:prstGeom>
            <a:solidFill>
              <a:schemeClr val="accent1"/>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2085569" y="1519146"/>
              <a:ext cx="1186766" cy="1265937"/>
            </a:xfrm>
            <a:prstGeom prst="rect">
              <a:avLst/>
            </a:prstGeom>
            <a:noFill/>
          </p:spPr>
          <p:txBody>
            <a:bodyPr wrap="square" rtlCol="0">
              <a:spAutoFit/>
            </a:bodyPr>
            <a:lstStyle/>
            <a:p>
              <a:pPr algn="ctr"/>
              <a:r>
                <a:rPr lang="zh-CN" altLang="en-US" sz="7195" dirty="0">
                  <a:solidFill>
                    <a:schemeClr val="bg1"/>
                  </a:solidFill>
                  <a:latin typeface="Arial" panose="020B0604020202020204" pitchFamily="34" charset="0"/>
                  <a:ea typeface="微软雅黑" panose="020B0503020204020204" pitchFamily="34" charset="-122"/>
                  <a:sym typeface="Arial" panose="020B0604020202020204" pitchFamily="34" charset="0"/>
                </a:rPr>
                <a:t>目</a:t>
              </a:r>
              <a:endParaRPr lang="zh-CN" altLang="en-US" sz="71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5957556" y="1079124"/>
            <a:ext cx="5746996" cy="1187376"/>
            <a:chOff x="4915789" y="1052513"/>
            <a:chExt cx="5750624" cy="1188126"/>
          </a:xfrm>
        </p:grpSpPr>
        <p:grpSp>
          <p:nvGrpSpPr>
            <p:cNvPr id="9" name="组合 8"/>
            <p:cNvGrpSpPr/>
            <p:nvPr/>
          </p:nvGrpSpPr>
          <p:grpSpPr>
            <a:xfrm>
              <a:off x="4915789" y="1052513"/>
              <a:ext cx="5750624" cy="1188126"/>
              <a:chOff x="6035151" y="1964828"/>
              <a:chExt cx="5750624" cy="1188126"/>
            </a:xfrm>
          </p:grpSpPr>
          <p:sp>
            <p:nvSpPr>
              <p:cNvPr id="11" name="任意多边形 10"/>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3"/>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35" dirty="0">
                    <a:latin typeface="Arial" panose="020B0604020202020204" pitchFamily="34" charset="0"/>
                    <a:ea typeface="微软雅黑" panose="020B0503020204020204" pitchFamily="34" charset="-122"/>
                    <a:sym typeface="Arial" panose="020B0604020202020204" pitchFamily="34" charset="0"/>
                  </a:rPr>
                  <a:t>1</a:t>
                </a:r>
                <a:endParaRPr lang="zh-CN" altLang="en-US" sz="303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文本框 9"/>
            <p:cNvSpPr txBox="1"/>
            <p:nvPr/>
          </p:nvSpPr>
          <p:spPr>
            <a:xfrm>
              <a:off x="7373257" y="1167088"/>
              <a:ext cx="3048000" cy="442708"/>
            </a:xfrm>
            <a:prstGeom prst="rect">
              <a:avLst/>
            </a:prstGeom>
            <a:noFill/>
          </p:spPr>
          <p:txBody>
            <a:bodyPr wrap="square" rtlCol="0">
              <a:spAutoFit/>
            </a:bodyPr>
            <a:lstStyle/>
            <a:p>
              <a:r>
                <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5413533" y="2226159"/>
            <a:ext cx="5746996" cy="1187376"/>
            <a:chOff x="4915789" y="1052513"/>
            <a:chExt cx="5750624" cy="1188126"/>
          </a:xfrm>
        </p:grpSpPr>
        <p:grpSp>
          <p:nvGrpSpPr>
            <p:cNvPr id="15" name="组合 14"/>
            <p:cNvGrpSpPr/>
            <p:nvPr/>
          </p:nvGrpSpPr>
          <p:grpSpPr>
            <a:xfrm>
              <a:off x="4915789" y="1052513"/>
              <a:ext cx="5750624" cy="1188126"/>
              <a:chOff x="6035151" y="1964828"/>
              <a:chExt cx="5750624" cy="1188126"/>
            </a:xfrm>
          </p:grpSpPr>
          <p:sp>
            <p:nvSpPr>
              <p:cNvPr id="17" name="任意多边形 16"/>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2"/>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18"/>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35" dirty="0">
                    <a:latin typeface="Arial" panose="020B0604020202020204" pitchFamily="34" charset="0"/>
                    <a:ea typeface="微软雅黑" panose="020B0503020204020204" pitchFamily="34" charset="-122"/>
                    <a:sym typeface="Arial" panose="020B0604020202020204" pitchFamily="34" charset="0"/>
                  </a:rPr>
                  <a:t>2</a:t>
                </a:r>
                <a:endParaRPr lang="zh-CN" altLang="en-US" sz="303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文本框 15"/>
            <p:cNvSpPr txBox="1"/>
            <p:nvPr/>
          </p:nvSpPr>
          <p:spPr>
            <a:xfrm>
              <a:off x="7373257" y="1174615"/>
              <a:ext cx="3048000" cy="442708"/>
            </a:xfrm>
            <a:prstGeom prst="rect">
              <a:avLst/>
            </a:prstGeom>
            <a:noFill/>
          </p:spPr>
          <p:txBody>
            <a:bodyPr wrap="square" rtlCol="0">
              <a:spAutoFit/>
            </a:bodyPr>
            <a:lstStyle/>
            <a:p>
              <a:r>
                <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4869510" y="3515194"/>
            <a:ext cx="5746996" cy="1187376"/>
            <a:chOff x="4915789" y="1052513"/>
            <a:chExt cx="5750624" cy="1188126"/>
          </a:xfrm>
        </p:grpSpPr>
        <p:grpSp>
          <p:nvGrpSpPr>
            <p:cNvPr id="21" name="组合 20"/>
            <p:cNvGrpSpPr/>
            <p:nvPr/>
          </p:nvGrpSpPr>
          <p:grpSpPr>
            <a:xfrm>
              <a:off x="4915789" y="1052513"/>
              <a:ext cx="5750624" cy="1188126"/>
              <a:chOff x="6035151" y="1964828"/>
              <a:chExt cx="5750624" cy="1188126"/>
            </a:xfrm>
          </p:grpSpPr>
          <p:sp>
            <p:nvSpPr>
              <p:cNvPr id="23" name="任意多边形 22"/>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4"/>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24"/>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35" dirty="0">
                    <a:latin typeface="Arial" panose="020B0604020202020204" pitchFamily="34" charset="0"/>
                    <a:ea typeface="微软雅黑" panose="020B0503020204020204" pitchFamily="34" charset="-122"/>
                    <a:sym typeface="Arial" panose="020B0604020202020204" pitchFamily="34" charset="0"/>
                  </a:rPr>
                  <a:t>3</a:t>
                </a:r>
                <a:endParaRPr lang="zh-CN" altLang="en-US" sz="303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文本框 21"/>
            <p:cNvSpPr txBox="1"/>
            <p:nvPr/>
          </p:nvSpPr>
          <p:spPr>
            <a:xfrm>
              <a:off x="7373257" y="1174615"/>
              <a:ext cx="3048000" cy="442708"/>
            </a:xfrm>
            <a:prstGeom prst="rect">
              <a:avLst/>
            </a:prstGeom>
            <a:noFill/>
          </p:spPr>
          <p:txBody>
            <a:bodyPr wrap="square" rtlCol="0">
              <a:spAutoFit/>
            </a:bodyPr>
            <a:lstStyle/>
            <a:p>
              <a:r>
                <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4325488" y="4751052"/>
            <a:ext cx="5746996" cy="1187376"/>
            <a:chOff x="4915789" y="1052513"/>
            <a:chExt cx="5750624" cy="1188126"/>
          </a:xfrm>
        </p:grpSpPr>
        <p:grpSp>
          <p:nvGrpSpPr>
            <p:cNvPr id="27" name="组合 26"/>
            <p:cNvGrpSpPr/>
            <p:nvPr/>
          </p:nvGrpSpPr>
          <p:grpSpPr>
            <a:xfrm>
              <a:off x="4915789" y="1052513"/>
              <a:ext cx="5750624" cy="1188126"/>
              <a:chOff x="6035151" y="1964828"/>
              <a:chExt cx="5750624" cy="1188126"/>
            </a:xfrm>
          </p:grpSpPr>
          <p:sp>
            <p:nvSpPr>
              <p:cNvPr id="29" name="任意多边形 28"/>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rgbClr val="015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35" dirty="0">
                    <a:latin typeface="Arial" panose="020B0604020202020204" pitchFamily="34" charset="0"/>
                    <a:ea typeface="微软雅黑" panose="020B0503020204020204" pitchFamily="34" charset="-122"/>
                    <a:sym typeface="Arial" panose="020B0604020202020204" pitchFamily="34" charset="0"/>
                  </a:rPr>
                  <a:t>4</a:t>
                </a:r>
                <a:endParaRPr lang="zh-CN" altLang="en-US" sz="303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文本框 27"/>
            <p:cNvSpPr txBox="1"/>
            <p:nvPr/>
          </p:nvSpPr>
          <p:spPr>
            <a:xfrm>
              <a:off x="7373257" y="1189455"/>
              <a:ext cx="3048000" cy="442708"/>
            </a:xfrm>
            <a:prstGeom prst="rect">
              <a:avLst/>
            </a:prstGeom>
            <a:noFill/>
          </p:spPr>
          <p:txBody>
            <a:bodyPr wrap="square" rtlCol="0">
              <a:spAutoFit/>
            </a:bodyPr>
            <a:lstStyle/>
            <a:p>
              <a:r>
                <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2076924" y="2485417"/>
            <a:ext cx="842530" cy="879047"/>
            <a:chOff x="2797919" y="2726482"/>
            <a:chExt cx="843062" cy="879601"/>
          </a:xfrm>
        </p:grpSpPr>
        <p:sp>
          <p:nvSpPr>
            <p:cNvPr id="33" name="椭圆 32"/>
            <p:cNvSpPr/>
            <p:nvPr/>
          </p:nvSpPr>
          <p:spPr>
            <a:xfrm>
              <a:off x="2797919" y="2726482"/>
              <a:ext cx="843062" cy="8430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2863557" y="2836477"/>
              <a:ext cx="742783" cy="769606"/>
            </a:xfrm>
            <a:prstGeom prst="rect">
              <a:avLst/>
            </a:prstGeom>
            <a:noFill/>
          </p:spPr>
          <p:txBody>
            <a:bodyPr wrap="square" rtlCol="0">
              <a:spAutoFit/>
            </a:bodyPr>
            <a:lstStyle/>
            <a:p>
              <a:pPr algn="ctr"/>
              <a:r>
                <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rPr>
                <a:t>录</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35" name="直接连接符 34"/>
          <p:cNvCxnSpPr/>
          <p:nvPr/>
        </p:nvCxnSpPr>
        <p:spPr>
          <a:xfrm flipV="1">
            <a:off x="-1425039" y="3303006"/>
            <a:ext cx="3798055" cy="7964243"/>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3900014"/>
            <a:ext cx="4492096" cy="2957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1000" fill="hold"/>
                                        <p:tgtEl>
                                          <p:spTgt spid="32"/>
                                        </p:tgtEl>
                                        <p:attrNameLst>
                                          <p:attrName>ppt_w</p:attrName>
                                        </p:attrNameLst>
                                      </p:cBhvr>
                                      <p:tavLst>
                                        <p:tav tm="0">
                                          <p:val>
                                            <p:fltVal val="0"/>
                                          </p:val>
                                        </p:tav>
                                        <p:tav tm="100000">
                                          <p:val>
                                            <p:strVal val="#ppt_w"/>
                                          </p:val>
                                        </p:tav>
                                      </p:tavLst>
                                    </p:anim>
                                    <p:anim calcmode="lin" valueType="num">
                                      <p:cBhvr>
                                        <p:cTn id="20" dur="1000" fill="hold"/>
                                        <p:tgtEl>
                                          <p:spTgt spid="32"/>
                                        </p:tgtEl>
                                        <p:attrNameLst>
                                          <p:attrName>ppt_h</p:attrName>
                                        </p:attrNameLst>
                                      </p:cBhvr>
                                      <p:tavLst>
                                        <p:tav tm="0">
                                          <p:val>
                                            <p:fltVal val="0"/>
                                          </p:val>
                                        </p:tav>
                                        <p:tav tm="100000">
                                          <p:val>
                                            <p:strVal val="#ppt_h"/>
                                          </p:val>
                                        </p:tav>
                                      </p:tavLst>
                                    </p:anim>
                                    <p:anim calcmode="lin" valueType="num">
                                      <p:cBhvr>
                                        <p:cTn id="21"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95" y="1484785"/>
            <a:ext cx="12190413" cy="4704523"/>
          </a:xfrm>
          <a:prstGeom prst="rect">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35" name="组合 34"/>
          <p:cNvGrpSpPr/>
          <p:nvPr/>
        </p:nvGrpSpPr>
        <p:grpSpPr>
          <a:xfrm>
            <a:off x="787883" y="4103560"/>
            <a:ext cx="2995662" cy="1701705"/>
            <a:chOff x="596769" y="1923678"/>
            <a:chExt cx="2751095" cy="1562574"/>
          </a:xfrm>
        </p:grpSpPr>
        <p:sp>
          <p:nvSpPr>
            <p:cNvPr id="36" name="右箭头 35"/>
            <p:cNvSpPr/>
            <p:nvPr/>
          </p:nvSpPr>
          <p:spPr>
            <a:xfrm>
              <a:off x="1115616" y="1923678"/>
              <a:ext cx="2232248" cy="1562574"/>
            </a:xfrm>
            <a:prstGeom prst="rightArrow">
              <a:avLst>
                <a:gd name="adj1" fmla="val 69867"/>
                <a:gd name="adj2" fmla="val 387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96769" y="2236913"/>
              <a:ext cx="936104" cy="936104"/>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1</a:t>
              </a:r>
              <a:endParaRPr lang="zh-CN" altLang="en-US" sz="4800" dirty="0"/>
            </a:p>
          </p:txBody>
        </p:sp>
      </p:grpSp>
      <p:grpSp>
        <p:nvGrpSpPr>
          <p:cNvPr id="38" name="组合 37"/>
          <p:cNvGrpSpPr/>
          <p:nvPr/>
        </p:nvGrpSpPr>
        <p:grpSpPr>
          <a:xfrm>
            <a:off x="3940262" y="4103560"/>
            <a:ext cx="2995662" cy="1701705"/>
            <a:chOff x="596769" y="1923678"/>
            <a:chExt cx="2751095" cy="1562574"/>
          </a:xfrm>
        </p:grpSpPr>
        <p:sp>
          <p:nvSpPr>
            <p:cNvPr id="39" name="右箭头 38"/>
            <p:cNvSpPr/>
            <p:nvPr/>
          </p:nvSpPr>
          <p:spPr>
            <a:xfrm>
              <a:off x="1115616" y="1923678"/>
              <a:ext cx="2232248" cy="1562574"/>
            </a:xfrm>
            <a:prstGeom prst="rightArrow">
              <a:avLst>
                <a:gd name="adj1" fmla="val 69867"/>
                <a:gd name="adj2" fmla="val 387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96769" y="2236913"/>
              <a:ext cx="936104" cy="93610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2</a:t>
              </a:r>
              <a:endParaRPr lang="zh-CN" altLang="en-US" sz="4800" dirty="0"/>
            </a:p>
          </p:txBody>
        </p:sp>
      </p:grpSp>
      <p:grpSp>
        <p:nvGrpSpPr>
          <p:cNvPr id="41" name="组合 40"/>
          <p:cNvGrpSpPr/>
          <p:nvPr/>
        </p:nvGrpSpPr>
        <p:grpSpPr>
          <a:xfrm>
            <a:off x="7092641" y="4103560"/>
            <a:ext cx="2995662" cy="1701705"/>
            <a:chOff x="5319577" y="2807639"/>
            <a:chExt cx="2247039" cy="1276279"/>
          </a:xfrm>
        </p:grpSpPr>
        <p:sp>
          <p:nvSpPr>
            <p:cNvPr id="42" name="右箭头 41"/>
            <p:cNvSpPr/>
            <p:nvPr/>
          </p:nvSpPr>
          <p:spPr>
            <a:xfrm>
              <a:off x="5743361" y="2807639"/>
              <a:ext cx="1823255" cy="1276279"/>
            </a:xfrm>
            <a:prstGeom prst="rightArrow">
              <a:avLst>
                <a:gd name="adj1" fmla="val 69867"/>
                <a:gd name="adj2" fmla="val 387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319577" y="3063483"/>
              <a:ext cx="764591" cy="76459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3</a:t>
              </a:r>
              <a:endParaRPr lang="zh-CN" altLang="en-US" sz="4800" dirty="0"/>
            </a:p>
          </p:txBody>
        </p:sp>
      </p:grpSp>
      <p:sp>
        <p:nvSpPr>
          <p:cNvPr id="44" name="椭圆 43"/>
          <p:cNvSpPr/>
          <p:nvPr/>
        </p:nvSpPr>
        <p:spPr>
          <a:xfrm>
            <a:off x="10260580" y="4444685"/>
            <a:ext cx="1019322" cy="101945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800" dirty="0"/>
              <a:t>4</a:t>
            </a:r>
            <a:endParaRPr lang="zh-CN" altLang="en-US" sz="4800" dirty="0"/>
          </a:p>
        </p:txBody>
      </p:sp>
      <p:pic>
        <p:nvPicPr>
          <p:cNvPr id="45" name="Picture 7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721" y="4609417"/>
            <a:ext cx="507934" cy="548947"/>
          </a:xfrm>
          <a:prstGeom prst="rect">
            <a:avLst/>
          </a:prstGeom>
          <a:noFill/>
        </p:spPr>
      </p:pic>
      <p:pic>
        <p:nvPicPr>
          <p:cNvPr id="46" name="Picture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5286" y="4653694"/>
            <a:ext cx="616904" cy="575507"/>
          </a:xfrm>
          <a:prstGeom prst="rect">
            <a:avLst/>
          </a:prstGeom>
          <a:noFill/>
        </p:spPr>
      </p:pic>
      <p:pic>
        <p:nvPicPr>
          <p:cNvPr id="47"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9098" y="4653694"/>
            <a:ext cx="546228" cy="575507"/>
          </a:xfrm>
          <a:prstGeom prst="rect">
            <a:avLst/>
          </a:prstGeom>
          <a:noFill/>
        </p:spPr>
      </p:pic>
      <p:sp>
        <p:nvSpPr>
          <p:cNvPr id="48" name="TextBox 47"/>
          <p:cNvSpPr txBox="1"/>
          <p:nvPr/>
        </p:nvSpPr>
        <p:spPr>
          <a:xfrm>
            <a:off x="1841022" y="4601073"/>
            <a:ext cx="1055980" cy="670269"/>
          </a:xfrm>
          <a:prstGeom prst="rect">
            <a:avLst/>
          </a:prstGeom>
          <a:noFill/>
        </p:spPr>
        <p:txBody>
          <a:bodyPr wrap="square" lIns="121908" tIns="60954" rIns="121908" bIns="60954" rtlCol="0" anchor="t">
            <a:spAutoFit/>
          </a:bodyPr>
          <a:lstStyle/>
          <a:p>
            <a:pPr algn="ctr">
              <a:lnSpc>
                <a:spcPts val="2135"/>
              </a:lnSpc>
            </a:pPr>
            <a:r>
              <a:rPr lang="zh-CN" altLang="en-US" sz="1900" dirty="0">
                <a:solidFill>
                  <a:prstClr val="white"/>
                </a:solidFill>
                <a:latin typeface="微软雅黑" panose="020B0503020204020204" pitchFamily="34" charset="-122"/>
                <a:ea typeface="微软雅黑" panose="020B0503020204020204" pitchFamily="34" charset="-122"/>
              </a:rPr>
              <a:t>这里填写标题</a:t>
            </a:r>
            <a:endParaRPr lang="zh-CN" altLang="en-US" sz="1900" dirty="0">
              <a:solidFill>
                <a:prstClr val="white"/>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5037856" y="4601073"/>
            <a:ext cx="1055980" cy="670269"/>
          </a:xfrm>
          <a:prstGeom prst="rect">
            <a:avLst/>
          </a:prstGeom>
          <a:noFill/>
        </p:spPr>
        <p:txBody>
          <a:bodyPr wrap="square" lIns="121908" tIns="60954" rIns="121908" bIns="60954" rtlCol="0" anchor="t">
            <a:spAutoFit/>
          </a:bodyPr>
          <a:lstStyle/>
          <a:p>
            <a:pPr algn="ctr">
              <a:lnSpc>
                <a:spcPts val="2135"/>
              </a:lnSpc>
            </a:pPr>
            <a:r>
              <a:rPr lang="zh-CN" altLang="en-US" sz="1900" dirty="0">
                <a:solidFill>
                  <a:prstClr val="white"/>
                </a:solidFill>
                <a:latin typeface="微软雅黑" panose="020B0503020204020204" pitchFamily="34" charset="-122"/>
                <a:ea typeface="微软雅黑" panose="020B0503020204020204" pitchFamily="34" charset="-122"/>
              </a:rPr>
              <a:t>这里填写标题</a:t>
            </a:r>
            <a:endParaRPr lang="zh-CN" altLang="en-US" sz="1900" dirty="0">
              <a:solidFill>
                <a:prstClr val="white"/>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213559" y="4601073"/>
            <a:ext cx="1055980" cy="670269"/>
          </a:xfrm>
          <a:prstGeom prst="rect">
            <a:avLst/>
          </a:prstGeom>
          <a:noFill/>
        </p:spPr>
        <p:txBody>
          <a:bodyPr wrap="square" lIns="121908" tIns="60954" rIns="121908" bIns="60954" rtlCol="0" anchor="t">
            <a:spAutoFit/>
          </a:bodyPr>
          <a:lstStyle/>
          <a:p>
            <a:pPr algn="ctr">
              <a:lnSpc>
                <a:spcPts val="2135"/>
              </a:lnSpc>
            </a:pPr>
            <a:r>
              <a:rPr lang="zh-CN" altLang="en-US" sz="1900" dirty="0">
                <a:solidFill>
                  <a:prstClr val="white"/>
                </a:solidFill>
                <a:latin typeface="微软雅黑" panose="020B0503020204020204" pitchFamily="34" charset="-122"/>
                <a:ea typeface="微软雅黑" panose="020B0503020204020204" pitchFamily="34" charset="-122"/>
              </a:rPr>
              <a:t>这里填写标题</a:t>
            </a:r>
            <a:endParaRPr lang="zh-CN" altLang="en-US" sz="1900" dirty="0">
              <a:solidFill>
                <a:prstClr val="white"/>
              </a:solidFill>
              <a:latin typeface="微软雅黑" panose="020B0503020204020204" pitchFamily="34" charset="-122"/>
              <a:ea typeface="微软雅黑" panose="020B0503020204020204" pitchFamily="34" charset="-122"/>
            </a:endParaRPr>
          </a:p>
        </p:txBody>
      </p:sp>
      <p:sp>
        <p:nvSpPr>
          <p:cNvPr id="51" name="矩形 50"/>
          <p:cNvSpPr/>
          <p:nvPr/>
        </p:nvSpPr>
        <p:spPr>
          <a:xfrm>
            <a:off x="1183676" y="2585081"/>
            <a:ext cx="9824650" cy="1107949"/>
          </a:xfrm>
          <a:prstGeom prst="rect">
            <a:avLst/>
          </a:prstGeom>
        </p:spPr>
        <p:txBody>
          <a:bodyPr wrap="square" lIns="121866" tIns="60931" rIns="121866" bIns="60931">
            <a:spAutoFit/>
          </a:bodyPr>
          <a:lstStyle/>
          <a:p>
            <a:pPr algn="just" defTabSz="1218565"/>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993340" y="1964837"/>
            <a:ext cx="5779269" cy="533480"/>
          </a:xfrm>
          <a:prstGeom prst="rect">
            <a:avLst/>
          </a:prstGeom>
          <a:noFill/>
        </p:spPr>
        <p:txBody>
          <a:bodyPr wrap="square" lIns="121908" tIns="60954" rIns="121908" bIns="60954" rtlCol="0">
            <a:spAutoFit/>
          </a:bodyPr>
          <a:lstStyle/>
          <a:p>
            <a:pPr algn="ctr"/>
            <a:r>
              <a:rPr lang="zh-CN" altLang="en-US" sz="2700" b="1" dirty="0">
                <a:solidFill>
                  <a:schemeClr val="tx2"/>
                </a:solidFill>
                <a:latin typeface="微软雅黑" panose="020B0503020204020204" pitchFamily="34" charset="-122"/>
                <a:ea typeface="微软雅黑" panose="020B0503020204020204" pitchFamily="34" charset="-122"/>
              </a:rPr>
              <a:t>在这里填写项目的大标题</a:t>
            </a:r>
            <a:endParaRPr lang="zh-CN" altLang="en-US" sz="2700" b="1" dirty="0">
              <a:solidFill>
                <a:schemeClr val="tx2"/>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p:tgtEl>
                                          <p:spTgt spid="52"/>
                                        </p:tgtEl>
                                        <p:attrNameLst>
                                          <p:attrName>ppt_y</p:attrName>
                                        </p:attrNameLst>
                                      </p:cBhvr>
                                      <p:tavLst>
                                        <p:tav tm="0">
                                          <p:val>
                                            <p:strVal val="#ppt_y-#ppt_h*1.125000"/>
                                          </p:val>
                                        </p:tav>
                                        <p:tav tm="100000">
                                          <p:val>
                                            <p:strVal val="#ppt_y"/>
                                          </p:val>
                                        </p:tav>
                                      </p:tavLst>
                                    </p:anim>
                                    <p:animEffect transition="in" filter="wipe(down)">
                                      <p:cBhvr>
                                        <p:cTn id="8" dur="300"/>
                                        <p:tgtEl>
                                          <p:spTgt spid="52"/>
                                        </p:tgtEl>
                                      </p:cBhvr>
                                    </p:animEffect>
                                  </p:childTnLst>
                                </p:cTn>
                              </p:par>
                            </p:childTnLst>
                          </p:cTn>
                        </p:par>
                        <p:par>
                          <p:cTn id="9" fill="hold">
                            <p:stCondLst>
                              <p:cond delay="500"/>
                            </p:stCondLst>
                            <p:childTnLst>
                              <p:par>
                                <p:cTn id="10" presetID="2" presetClass="entr" presetSubtype="4" decel="7330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300" fill="hold"/>
                                        <p:tgtEl>
                                          <p:spTgt spid="51"/>
                                        </p:tgtEl>
                                        <p:attrNameLst>
                                          <p:attrName>ppt_x</p:attrName>
                                        </p:attrNameLst>
                                      </p:cBhvr>
                                      <p:tavLst>
                                        <p:tav tm="0">
                                          <p:val>
                                            <p:strVal val="#ppt_x"/>
                                          </p:val>
                                        </p:tav>
                                        <p:tav tm="100000">
                                          <p:val>
                                            <p:strVal val="#ppt_x"/>
                                          </p:val>
                                        </p:tav>
                                      </p:tavLst>
                                    </p:anim>
                                    <p:anim calcmode="lin" valueType="num">
                                      <p:cBhvr additive="base">
                                        <p:cTn id="13" dur="3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decel="6330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300" fill="hold"/>
                                        <p:tgtEl>
                                          <p:spTgt spid="35"/>
                                        </p:tgtEl>
                                        <p:attrNameLst>
                                          <p:attrName>ppt_x</p:attrName>
                                        </p:attrNameLst>
                                      </p:cBhvr>
                                      <p:tavLst>
                                        <p:tav tm="0">
                                          <p:val>
                                            <p:strVal val="0-#ppt_w/2"/>
                                          </p:val>
                                        </p:tav>
                                        <p:tav tm="100000">
                                          <p:val>
                                            <p:strVal val="#ppt_x"/>
                                          </p:val>
                                        </p:tav>
                                      </p:tavLst>
                                    </p:anim>
                                    <p:anim calcmode="lin" valueType="num">
                                      <p:cBhvr additive="base">
                                        <p:cTn id="18" dur="3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6330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300" fill="hold"/>
                                        <p:tgtEl>
                                          <p:spTgt spid="38"/>
                                        </p:tgtEl>
                                        <p:attrNameLst>
                                          <p:attrName>ppt_x</p:attrName>
                                        </p:attrNameLst>
                                      </p:cBhvr>
                                      <p:tavLst>
                                        <p:tav tm="0">
                                          <p:val>
                                            <p:strVal val="0-#ppt_w/2"/>
                                          </p:val>
                                        </p:tav>
                                        <p:tav tm="100000">
                                          <p:val>
                                            <p:strVal val="#ppt_x"/>
                                          </p:val>
                                        </p:tav>
                                      </p:tavLst>
                                    </p:anim>
                                    <p:anim calcmode="lin" valueType="num">
                                      <p:cBhvr additive="base">
                                        <p:cTn id="23" dur="3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6330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300" fill="hold"/>
                                        <p:tgtEl>
                                          <p:spTgt spid="41"/>
                                        </p:tgtEl>
                                        <p:attrNameLst>
                                          <p:attrName>ppt_x</p:attrName>
                                        </p:attrNameLst>
                                      </p:cBhvr>
                                      <p:tavLst>
                                        <p:tav tm="0">
                                          <p:val>
                                            <p:strVal val="0-#ppt_w/2"/>
                                          </p:val>
                                        </p:tav>
                                        <p:tav tm="100000">
                                          <p:val>
                                            <p:strVal val="#ppt_x"/>
                                          </p:val>
                                        </p:tav>
                                      </p:tavLst>
                                    </p:anim>
                                    <p:anim calcmode="lin" valueType="num">
                                      <p:cBhvr additive="base">
                                        <p:cTn id="28" dur="3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decel="6330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300" fill="hold"/>
                                        <p:tgtEl>
                                          <p:spTgt spid="44"/>
                                        </p:tgtEl>
                                        <p:attrNameLst>
                                          <p:attrName>ppt_x</p:attrName>
                                        </p:attrNameLst>
                                      </p:cBhvr>
                                      <p:tavLst>
                                        <p:tav tm="0">
                                          <p:val>
                                            <p:strVal val="0-#ppt_w/2"/>
                                          </p:val>
                                        </p:tav>
                                        <p:tav tm="100000">
                                          <p:val>
                                            <p:strVal val="#ppt_x"/>
                                          </p:val>
                                        </p:tav>
                                      </p:tavLst>
                                    </p:anim>
                                    <p:anim calcmode="lin" valueType="num">
                                      <p:cBhvr additive="base">
                                        <p:cTn id="33" dur="300" fill="hold"/>
                                        <p:tgtEl>
                                          <p:spTgt spid="4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4701024" y="4202307"/>
            <a:ext cx="3082867" cy="816624"/>
          </a:xfrm>
          <a:custGeom>
            <a:avLst/>
            <a:gdLst>
              <a:gd name="connsiteX0" fmla="*/ 0 w 4780608"/>
              <a:gd name="connsiteY0" fmla="*/ 0 h 1266177"/>
              <a:gd name="connsiteX1" fmla="*/ 9039 w 4780608"/>
              <a:gd name="connsiteY1" fmla="*/ 14387 h 1266177"/>
              <a:gd name="connsiteX2" fmla="*/ 2390304 w 4780608"/>
              <a:gd name="connsiteY2" fmla="*/ 1101077 h 1266177"/>
              <a:gd name="connsiteX3" fmla="*/ 4771569 w 4780608"/>
              <a:gd name="connsiteY3" fmla="*/ 14387 h 1266177"/>
              <a:gd name="connsiteX4" fmla="*/ 4780608 w 4780608"/>
              <a:gd name="connsiteY4" fmla="*/ 0 h 1266177"/>
              <a:gd name="connsiteX5" fmla="*/ 4748251 w 4780608"/>
              <a:gd name="connsiteY5" fmla="*/ 67785 h 1266177"/>
              <a:gd name="connsiteX6" fmla="*/ 2390304 w 4780608"/>
              <a:gd name="connsiteY6" fmla="*/ 1266177 h 1266177"/>
              <a:gd name="connsiteX7" fmla="*/ 32357 w 4780608"/>
              <a:gd name="connsiteY7" fmla="*/ 67785 h 1266177"/>
              <a:gd name="connsiteX8" fmla="*/ 0 w 4780608"/>
              <a:gd name="connsiteY8" fmla="*/ 0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608" h="1266177">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8" name="组合 7"/>
          <p:cNvGrpSpPr/>
          <p:nvPr/>
        </p:nvGrpSpPr>
        <p:grpSpPr>
          <a:xfrm>
            <a:off x="5163098" y="2564805"/>
            <a:ext cx="2158719" cy="2045814"/>
            <a:chOff x="7410825" y="2727325"/>
            <a:chExt cx="7237414" cy="6858001"/>
          </a:xfrm>
          <a:solidFill>
            <a:schemeClr val="accent2"/>
          </a:solidFill>
        </p:grpSpPr>
        <p:sp>
          <p:nvSpPr>
            <p:cNvPr id="9" name="任意多边形 8"/>
            <p:cNvSpPr/>
            <p:nvPr/>
          </p:nvSpPr>
          <p:spPr>
            <a:xfrm>
              <a:off x="7410825" y="3128963"/>
              <a:ext cx="2333625" cy="6456362"/>
            </a:xfrm>
            <a:custGeom>
              <a:avLst/>
              <a:gdLst>
                <a:gd name="connsiteX0" fmla="*/ 1045369 w 2333625"/>
                <a:gd name="connsiteY0" fmla="*/ 1287462 h 6456362"/>
                <a:gd name="connsiteX1" fmla="*/ 1260475 w 2333625"/>
                <a:gd name="connsiteY1" fmla="*/ 2108074 h 6456362"/>
                <a:gd name="connsiteX2" fmla="*/ 1377156 w 2333625"/>
                <a:gd name="connsiteY2" fmla="*/ 1538249 h 6456362"/>
                <a:gd name="connsiteX3" fmla="*/ 1262856 w 2333625"/>
                <a:gd name="connsiteY3" fmla="*/ 1424760 h 6456362"/>
                <a:gd name="connsiteX4" fmla="*/ 1391444 w 2333625"/>
                <a:gd name="connsiteY4" fmla="*/ 1296986 h 6456362"/>
                <a:gd name="connsiteX5" fmla="*/ 1458119 w 2333625"/>
                <a:gd name="connsiteY5" fmla="*/ 1296986 h 6456362"/>
                <a:gd name="connsiteX6" fmla="*/ 1524794 w 2333625"/>
                <a:gd name="connsiteY6" fmla="*/ 1296986 h 6456362"/>
                <a:gd name="connsiteX7" fmla="*/ 1652588 w 2333625"/>
                <a:gd name="connsiteY7" fmla="*/ 1424760 h 6456362"/>
                <a:gd name="connsiteX8" fmla="*/ 1539081 w 2333625"/>
                <a:gd name="connsiteY8" fmla="*/ 1538249 h 6456362"/>
                <a:gd name="connsiteX9" fmla="*/ 1655763 w 2333625"/>
                <a:gd name="connsiteY9" fmla="*/ 2108074 h 6456362"/>
                <a:gd name="connsiteX10" fmla="*/ 1871663 w 2333625"/>
                <a:gd name="connsiteY10" fmla="*/ 1287462 h 6456362"/>
                <a:gd name="connsiteX11" fmla="*/ 2153444 w 2333625"/>
                <a:gd name="connsiteY11" fmla="*/ 1348572 h 6456362"/>
                <a:gd name="connsiteX12" fmla="*/ 2170113 w 2333625"/>
                <a:gd name="connsiteY12" fmla="*/ 1354127 h 6456362"/>
                <a:gd name="connsiteX13" fmla="*/ 2186781 w 2333625"/>
                <a:gd name="connsiteY13" fmla="*/ 1358095 h 6456362"/>
                <a:gd name="connsiteX14" fmla="*/ 2175669 w 2333625"/>
                <a:gd name="connsiteY14" fmla="*/ 1393015 h 6456362"/>
                <a:gd name="connsiteX15" fmla="*/ 2166144 w 2333625"/>
                <a:gd name="connsiteY15" fmla="*/ 1429522 h 6456362"/>
                <a:gd name="connsiteX16" fmla="*/ 2156619 w 2333625"/>
                <a:gd name="connsiteY16" fmla="*/ 1466029 h 6456362"/>
                <a:gd name="connsiteX17" fmla="*/ 2150269 w 2333625"/>
                <a:gd name="connsiteY17" fmla="*/ 1501742 h 6456362"/>
                <a:gd name="connsiteX18" fmla="*/ 1829594 w 2333625"/>
                <a:gd name="connsiteY18" fmla="*/ 3485018 h 6456362"/>
                <a:gd name="connsiteX19" fmla="*/ 1826419 w 2333625"/>
                <a:gd name="connsiteY19" fmla="*/ 3508827 h 6456362"/>
                <a:gd name="connsiteX20" fmla="*/ 1824038 w 2333625"/>
                <a:gd name="connsiteY20" fmla="*/ 3533430 h 6456362"/>
                <a:gd name="connsiteX21" fmla="*/ 1824038 w 2333625"/>
                <a:gd name="connsiteY21" fmla="*/ 3557239 h 6456362"/>
                <a:gd name="connsiteX22" fmla="*/ 1824038 w 2333625"/>
                <a:gd name="connsiteY22" fmla="*/ 3581841 h 6456362"/>
                <a:gd name="connsiteX23" fmla="*/ 1824831 w 2333625"/>
                <a:gd name="connsiteY23" fmla="*/ 3604856 h 6456362"/>
                <a:gd name="connsiteX24" fmla="*/ 1827213 w 2333625"/>
                <a:gd name="connsiteY24" fmla="*/ 3628665 h 6456362"/>
                <a:gd name="connsiteX25" fmla="*/ 1830388 w 2333625"/>
                <a:gd name="connsiteY25" fmla="*/ 3651680 h 6456362"/>
                <a:gd name="connsiteX26" fmla="*/ 1835150 w 2333625"/>
                <a:gd name="connsiteY26" fmla="*/ 3674696 h 6456362"/>
                <a:gd name="connsiteX27" fmla="*/ 1840706 w 2333625"/>
                <a:gd name="connsiteY27" fmla="*/ 3696917 h 6456362"/>
                <a:gd name="connsiteX28" fmla="*/ 1846263 w 2333625"/>
                <a:gd name="connsiteY28" fmla="*/ 3719932 h 6456362"/>
                <a:gd name="connsiteX29" fmla="*/ 1853406 w 2333625"/>
                <a:gd name="connsiteY29" fmla="*/ 3742154 h 6456362"/>
                <a:gd name="connsiteX30" fmla="*/ 1862138 w 2333625"/>
                <a:gd name="connsiteY30" fmla="*/ 3762788 h 6456362"/>
                <a:gd name="connsiteX31" fmla="*/ 1871663 w 2333625"/>
                <a:gd name="connsiteY31" fmla="*/ 3783423 h 6456362"/>
                <a:gd name="connsiteX32" fmla="*/ 1881188 w 2333625"/>
                <a:gd name="connsiteY32" fmla="*/ 3804851 h 6456362"/>
                <a:gd name="connsiteX33" fmla="*/ 1893094 w 2333625"/>
                <a:gd name="connsiteY33" fmla="*/ 3825485 h 6456362"/>
                <a:gd name="connsiteX34" fmla="*/ 1904206 w 2333625"/>
                <a:gd name="connsiteY34" fmla="*/ 3845326 h 6456362"/>
                <a:gd name="connsiteX35" fmla="*/ 1917700 w 2333625"/>
                <a:gd name="connsiteY35" fmla="*/ 3863579 h 6456362"/>
                <a:gd name="connsiteX36" fmla="*/ 1931988 w 2333625"/>
                <a:gd name="connsiteY36" fmla="*/ 3882626 h 6456362"/>
                <a:gd name="connsiteX37" fmla="*/ 1946275 w 2333625"/>
                <a:gd name="connsiteY37" fmla="*/ 3900086 h 6456362"/>
                <a:gd name="connsiteX38" fmla="*/ 1961356 w 2333625"/>
                <a:gd name="connsiteY38" fmla="*/ 3917546 h 6456362"/>
                <a:gd name="connsiteX39" fmla="*/ 1976438 w 2333625"/>
                <a:gd name="connsiteY39" fmla="*/ 3934212 h 6456362"/>
                <a:gd name="connsiteX40" fmla="*/ 1994694 w 2333625"/>
                <a:gd name="connsiteY40" fmla="*/ 3949291 h 6456362"/>
                <a:gd name="connsiteX41" fmla="*/ 2012156 w 2333625"/>
                <a:gd name="connsiteY41" fmla="*/ 3965163 h 6456362"/>
                <a:gd name="connsiteX42" fmla="*/ 2030413 w 2333625"/>
                <a:gd name="connsiteY42" fmla="*/ 3979449 h 6456362"/>
                <a:gd name="connsiteX43" fmla="*/ 2049463 w 2333625"/>
                <a:gd name="connsiteY43" fmla="*/ 3992147 h 6456362"/>
                <a:gd name="connsiteX44" fmla="*/ 2069306 w 2333625"/>
                <a:gd name="connsiteY44" fmla="*/ 4005638 h 6456362"/>
                <a:gd name="connsiteX45" fmla="*/ 2089944 w 2333625"/>
                <a:gd name="connsiteY45" fmla="*/ 4017543 h 6456362"/>
                <a:gd name="connsiteX46" fmla="*/ 2110581 w 2333625"/>
                <a:gd name="connsiteY46" fmla="*/ 4028654 h 6456362"/>
                <a:gd name="connsiteX47" fmla="*/ 2132013 w 2333625"/>
                <a:gd name="connsiteY47" fmla="*/ 4038177 h 6456362"/>
                <a:gd name="connsiteX48" fmla="*/ 2155031 w 2333625"/>
                <a:gd name="connsiteY48" fmla="*/ 4047701 h 6456362"/>
                <a:gd name="connsiteX49" fmla="*/ 2178050 w 2333625"/>
                <a:gd name="connsiteY49" fmla="*/ 4056431 h 6456362"/>
                <a:gd name="connsiteX50" fmla="*/ 2201069 w 2333625"/>
                <a:gd name="connsiteY50" fmla="*/ 4062780 h 6456362"/>
                <a:gd name="connsiteX51" fmla="*/ 2201863 w 2333625"/>
                <a:gd name="connsiteY51" fmla="*/ 4062780 h 6456362"/>
                <a:gd name="connsiteX52" fmla="*/ 2332831 w 2333625"/>
                <a:gd name="connsiteY52" fmla="*/ 6119070 h 6456362"/>
                <a:gd name="connsiteX53" fmla="*/ 2333625 w 2333625"/>
                <a:gd name="connsiteY53" fmla="*/ 6136530 h 6456362"/>
                <a:gd name="connsiteX54" fmla="*/ 2332831 w 2333625"/>
                <a:gd name="connsiteY54" fmla="*/ 6153196 h 6456362"/>
                <a:gd name="connsiteX55" fmla="*/ 2332038 w 2333625"/>
                <a:gd name="connsiteY55" fmla="*/ 6169862 h 6456362"/>
                <a:gd name="connsiteX56" fmla="*/ 2330450 w 2333625"/>
                <a:gd name="connsiteY56" fmla="*/ 6185735 h 6456362"/>
                <a:gd name="connsiteX57" fmla="*/ 2327275 w 2333625"/>
                <a:gd name="connsiteY57" fmla="*/ 6202401 h 6456362"/>
                <a:gd name="connsiteX58" fmla="*/ 2324100 w 2333625"/>
                <a:gd name="connsiteY58" fmla="*/ 6218273 h 6456362"/>
                <a:gd name="connsiteX59" fmla="*/ 2319338 w 2333625"/>
                <a:gd name="connsiteY59" fmla="*/ 6234146 h 6456362"/>
                <a:gd name="connsiteX60" fmla="*/ 2313781 w 2333625"/>
                <a:gd name="connsiteY60" fmla="*/ 6248431 h 6456362"/>
                <a:gd name="connsiteX61" fmla="*/ 2308225 w 2333625"/>
                <a:gd name="connsiteY61" fmla="*/ 6264304 h 6456362"/>
                <a:gd name="connsiteX62" fmla="*/ 2301875 w 2333625"/>
                <a:gd name="connsiteY62" fmla="*/ 6278589 h 6456362"/>
                <a:gd name="connsiteX63" fmla="*/ 2293938 w 2333625"/>
                <a:gd name="connsiteY63" fmla="*/ 6292875 h 6456362"/>
                <a:gd name="connsiteX64" fmla="*/ 2286794 w 2333625"/>
                <a:gd name="connsiteY64" fmla="*/ 6305573 h 6456362"/>
                <a:gd name="connsiteX65" fmla="*/ 2278063 w 2333625"/>
                <a:gd name="connsiteY65" fmla="*/ 6319065 h 6456362"/>
                <a:gd name="connsiteX66" fmla="*/ 2267744 w 2333625"/>
                <a:gd name="connsiteY66" fmla="*/ 6332556 h 6456362"/>
                <a:gd name="connsiteX67" fmla="*/ 2258219 w 2333625"/>
                <a:gd name="connsiteY67" fmla="*/ 6344461 h 6456362"/>
                <a:gd name="connsiteX68" fmla="*/ 2247900 w 2333625"/>
                <a:gd name="connsiteY68" fmla="*/ 6356365 h 6456362"/>
                <a:gd name="connsiteX69" fmla="*/ 2237581 w 2333625"/>
                <a:gd name="connsiteY69" fmla="*/ 6367475 h 6456362"/>
                <a:gd name="connsiteX70" fmla="*/ 2224881 w 2333625"/>
                <a:gd name="connsiteY70" fmla="*/ 6378587 h 6456362"/>
                <a:gd name="connsiteX71" fmla="*/ 2212975 w 2333625"/>
                <a:gd name="connsiteY71" fmla="*/ 6388110 h 6456362"/>
                <a:gd name="connsiteX72" fmla="*/ 2199481 w 2333625"/>
                <a:gd name="connsiteY72" fmla="*/ 6398427 h 6456362"/>
                <a:gd name="connsiteX73" fmla="*/ 2186781 w 2333625"/>
                <a:gd name="connsiteY73" fmla="*/ 6407157 h 6456362"/>
                <a:gd name="connsiteX74" fmla="*/ 2173288 w 2333625"/>
                <a:gd name="connsiteY74" fmla="*/ 6414299 h 6456362"/>
                <a:gd name="connsiteX75" fmla="*/ 2159000 w 2333625"/>
                <a:gd name="connsiteY75" fmla="*/ 6422236 h 6456362"/>
                <a:gd name="connsiteX76" fmla="*/ 2144713 w 2333625"/>
                <a:gd name="connsiteY76" fmla="*/ 6428585 h 6456362"/>
                <a:gd name="connsiteX77" fmla="*/ 2130425 w 2333625"/>
                <a:gd name="connsiteY77" fmla="*/ 6435727 h 6456362"/>
                <a:gd name="connsiteX78" fmla="*/ 2115344 w 2333625"/>
                <a:gd name="connsiteY78" fmla="*/ 6441283 h 6456362"/>
                <a:gd name="connsiteX79" fmla="*/ 2099469 w 2333625"/>
                <a:gd name="connsiteY79" fmla="*/ 6445251 h 6456362"/>
                <a:gd name="connsiteX80" fmla="*/ 2083594 w 2333625"/>
                <a:gd name="connsiteY80" fmla="*/ 6450013 h 6456362"/>
                <a:gd name="connsiteX81" fmla="*/ 2066925 w 2333625"/>
                <a:gd name="connsiteY81" fmla="*/ 6451600 h 6456362"/>
                <a:gd name="connsiteX82" fmla="*/ 2050256 w 2333625"/>
                <a:gd name="connsiteY82" fmla="*/ 6453981 h 6456362"/>
                <a:gd name="connsiteX83" fmla="*/ 2033588 w 2333625"/>
                <a:gd name="connsiteY83" fmla="*/ 6455569 h 6456362"/>
                <a:gd name="connsiteX84" fmla="*/ 2017713 w 2333625"/>
                <a:gd name="connsiteY84" fmla="*/ 6456362 h 6456362"/>
                <a:gd name="connsiteX85" fmla="*/ 2001838 w 2333625"/>
                <a:gd name="connsiteY85" fmla="*/ 6456362 h 6456362"/>
                <a:gd name="connsiteX86" fmla="*/ 1986756 w 2333625"/>
                <a:gd name="connsiteY86" fmla="*/ 6455569 h 6456362"/>
                <a:gd name="connsiteX87" fmla="*/ 1972469 w 2333625"/>
                <a:gd name="connsiteY87" fmla="*/ 6453187 h 6456362"/>
                <a:gd name="connsiteX88" fmla="*/ 1957388 w 2333625"/>
                <a:gd name="connsiteY88" fmla="*/ 6450807 h 6456362"/>
                <a:gd name="connsiteX89" fmla="*/ 1943100 w 2333625"/>
                <a:gd name="connsiteY89" fmla="*/ 6447632 h 6456362"/>
                <a:gd name="connsiteX90" fmla="*/ 1929606 w 2333625"/>
                <a:gd name="connsiteY90" fmla="*/ 6444457 h 6456362"/>
                <a:gd name="connsiteX91" fmla="*/ 1915319 w 2333625"/>
                <a:gd name="connsiteY91" fmla="*/ 6439696 h 6456362"/>
                <a:gd name="connsiteX92" fmla="*/ 1901825 w 2333625"/>
                <a:gd name="connsiteY92" fmla="*/ 6434141 h 6456362"/>
                <a:gd name="connsiteX93" fmla="*/ 1875631 w 2333625"/>
                <a:gd name="connsiteY93" fmla="*/ 6423029 h 6456362"/>
                <a:gd name="connsiteX94" fmla="*/ 1850231 w 2333625"/>
                <a:gd name="connsiteY94" fmla="*/ 6408745 h 6456362"/>
                <a:gd name="connsiteX95" fmla="*/ 1827213 w 2333625"/>
                <a:gd name="connsiteY95" fmla="*/ 6392871 h 6456362"/>
                <a:gd name="connsiteX96" fmla="*/ 1804988 w 2333625"/>
                <a:gd name="connsiteY96" fmla="*/ 6375412 h 6456362"/>
                <a:gd name="connsiteX97" fmla="*/ 1784350 w 2333625"/>
                <a:gd name="connsiteY97" fmla="*/ 6355571 h 6456362"/>
                <a:gd name="connsiteX98" fmla="*/ 1766094 w 2333625"/>
                <a:gd name="connsiteY98" fmla="*/ 6333349 h 6456362"/>
                <a:gd name="connsiteX99" fmla="*/ 1749425 w 2333625"/>
                <a:gd name="connsiteY99" fmla="*/ 6309541 h 6456362"/>
                <a:gd name="connsiteX100" fmla="*/ 1735138 w 2333625"/>
                <a:gd name="connsiteY100" fmla="*/ 6284939 h 6456362"/>
                <a:gd name="connsiteX101" fmla="*/ 1729581 w 2333625"/>
                <a:gd name="connsiteY101" fmla="*/ 6271447 h 6456362"/>
                <a:gd name="connsiteX102" fmla="*/ 1723231 w 2333625"/>
                <a:gd name="connsiteY102" fmla="*/ 6258749 h 6456362"/>
                <a:gd name="connsiteX103" fmla="*/ 1718469 w 2333625"/>
                <a:gd name="connsiteY103" fmla="*/ 6244463 h 6456362"/>
                <a:gd name="connsiteX104" fmla="*/ 1714500 w 2333625"/>
                <a:gd name="connsiteY104" fmla="*/ 6230971 h 6456362"/>
                <a:gd name="connsiteX105" fmla="*/ 1709738 w 2333625"/>
                <a:gd name="connsiteY105" fmla="*/ 6216687 h 6456362"/>
                <a:gd name="connsiteX106" fmla="*/ 1706563 w 2333625"/>
                <a:gd name="connsiteY106" fmla="*/ 6202401 h 6456362"/>
                <a:gd name="connsiteX107" fmla="*/ 1704181 w 2333625"/>
                <a:gd name="connsiteY107" fmla="*/ 6187322 h 6456362"/>
                <a:gd name="connsiteX108" fmla="*/ 1701800 w 2333625"/>
                <a:gd name="connsiteY108" fmla="*/ 6171449 h 6456362"/>
                <a:gd name="connsiteX109" fmla="*/ 1458119 w 2333625"/>
                <a:gd name="connsiteY109" fmla="*/ 3814374 h 6456362"/>
                <a:gd name="connsiteX110" fmla="*/ 1212850 w 2333625"/>
                <a:gd name="connsiteY110" fmla="*/ 6171449 h 6456362"/>
                <a:gd name="connsiteX111" fmla="*/ 1212056 w 2333625"/>
                <a:gd name="connsiteY111" fmla="*/ 6187322 h 6456362"/>
                <a:gd name="connsiteX112" fmla="*/ 1208881 w 2333625"/>
                <a:gd name="connsiteY112" fmla="*/ 6202401 h 6456362"/>
                <a:gd name="connsiteX113" fmla="*/ 1205706 w 2333625"/>
                <a:gd name="connsiteY113" fmla="*/ 6216687 h 6456362"/>
                <a:gd name="connsiteX114" fmla="*/ 1201738 w 2333625"/>
                <a:gd name="connsiteY114" fmla="*/ 6230971 h 6456362"/>
                <a:gd name="connsiteX115" fmla="*/ 1197769 w 2333625"/>
                <a:gd name="connsiteY115" fmla="*/ 6244463 h 6456362"/>
                <a:gd name="connsiteX116" fmla="*/ 1192213 w 2333625"/>
                <a:gd name="connsiteY116" fmla="*/ 6258749 h 6456362"/>
                <a:gd name="connsiteX117" fmla="*/ 1186656 w 2333625"/>
                <a:gd name="connsiteY117" fmla="*/ 6271447 h 6456362"/>
                <a:gd name="connsiteX118" fmla="*/ 1180306 w 2333625"/>
                <a:gd name="connsiteY118" fmla="*/ 6284939 h 6456362"/>
                <a:gd name="connsiteX119" fmla="*/ 1166019 w 2333625"/>
                <a:gd name="connsiteY119" fmla="*/ 6309541 h 6456362"/>
                <a:gd name="connsiteX120" fmla="*/ 1149350 w 2333625"/>
                <a:gd name="connsiteY120" fmla="*/ 6333349 h 6456362"/>
                <a:gd name="connsiteX121" fmla="*/ 1130300 w 2333625"/>
                <a:gd name="connsiteY121" fmla="*/ 6355571 h 6456362"/>
                <a:gd name="connsiteX122" fmla="*/ 1111250 w 2333625"/>
                <a:gd name="connsiteY122" fmla="*/ 6375412 h 6456362"/>
                <a:gd name="connsiteX123" fmla="*/ 1089025 w 2333625"/>
                <a:gd name="connsiteY123" fmla="*/ 6392871 h 6456362"/>
                <a:gd name="connsiteX124" fmla="*/ 1064419 w 2333625"/>
                <a:gd name="connsiteY124" fmla="*/ 6408745 h 6456362"/>
                <a:gd name="connsiteX125" fmla="*/ 1040606 w 2333625"/>
                <a:gd name="connsiteY125" fmla="*/ 6423029 h 6456362"/>
                <a:gd name="connsiteX126" fmla="*/ 1014413 w 2333625"/>
                <a:gd name="connsiteY126" fmla="*/ 6434141 h 6456362"/>
                <a:gd name="connsiteX127" fmla="*/ 1000125 w 2333625"/>
                <a:gd name="connsiteY127" fmla="*/ 6439696 h 6456362"/>
                <a:gd name="connsiteX128" fmla="*/ 986631 w 2333625"/>
                <a:gd name="connsiteY128" fmla="*/ 6444457 h 6456362"/>
                <a:gd name="connsiteX129" fmla="*/ 972344 w 2333625"/>
                <a:gd name="connsiteY129" fmla="*/ 6447632 h 6456362"/>
                <a:gd name="connsiteX130" fmla="*/ 958056 w 2333625"/>
                <a:gd name="connsiteY130" fmla="*/ 6450807 h 6456362"/>
                <a:gd name="connsiteX131" fmla="*/ 943769 w 2333625"/>
                <a:gd name="connsiteY131" fmla="*/ 6453187 h 6456362"/>
                <a:gd name="connsiteX132" fmla="*/ 928688 w 2333625"/>
                <a:gd name="connsiteY132" fmla="*/ 6455569 h 6456362"/>
                <a:gd name="connsiteX133" fmla="*/ 914400 w 2333625"/>
                <a:gd name="connsiteY133" fmla="*/ 6456362 h 6456362"/>
                <a:gd name="connsiteX134" fmla="*/ 898525 w 2333625"/>
                <a:gd name="connsiteY134" fmla="*/ 6456362 h 6456362"/>
                <a:gd name="connsiteX135" fmla="*/ 881063 w 2333625"/>
                <a:gd name="connsiteY135" fmla="*/ 6455569 h 6456362"/>
                <a:gd name="connsiteX136" fmla="*/ 864394 w 2333625"/>
                <a:gd name="connsiteY136" fmla="*/ 6453981 h 6456362"/>
                <a:gd name="connsiteX137" fmla="*/ 848519 w 2333625"/>
                <a:gd name="connsiteY137" fmla="*/ 6451600 h 6456362"/>
                <a:gd name="connsiteX138" fmla="*/ 831850 w 2333625"/>
                <a:gd name="connsiteY138" fmla="*/ 6450013 h 6456362"/>
                <a:gd name="connsiteX139" fmla="*/ 816769 w 2333625"/>
                <a:gd name="connsiteY139" fmla="*/ 6445251 h 6456362"/>
                <a:gd name="connsiteX140" fmla="*/ 800894 w 2333625"/>
                <a:gd name="connsiteY140" fmla="*/ 6441283 h 6456362"/>
                <a:gd name="connsiteX141" fmla="*/ 785813 w 2333625"/>
                <a:gd name="connsiteY141" fmla="*/ 6435727 h 6456362"/>
                <a:gd name="connsiteX142" fmla="*/ 769938 w 2333625"/>
                <a:gd name="connsiteY142" fmla="*/ 6428585 h 6456362"/>
                <a:gd name="connsiteX143" fmla="*/ 755650 w 2333625"/>
                <a:gd name="connsiteY143" fmla="*/ 6422236 h 6456362"/>
                <a:gd name="connsiteX144" fmla="*/ 741363 w 2333625"/>
                <a:gd name="connsiteY144" fmla="*/ 6414299 h 6456362"/>
                <a:gd name="connsiteX145" fmla="*/ 728663 w 2333625"/>
                <a:gd name="connsiteY145" fmla="*/ 6407157 h 6456362"/>
                <a:gd name="connsiteX146" fmla="*/ 715169 w 2333625"/>
                <a:gd name="connsiteY146" fmla="*/ 6398427 h 6456362"/>
                <a:gd name="connsiteX147" fmla="*/ 702469 w 2333625"/>
                <a:gd name="connsiteY147" fmla="*/ 6388110 h 6456362"/>
                <a:gd name="connsiteX148" fmla="*/ 689769 w 2333625"/>
                <a:gd name="connsiteY148" fmla="*/ 6378587 h 6456362"/>
                <a:gd name="connsiteX149" fmla="*/ 679450 w 2333625"/>
                <a:gd name="connsiteY149" fmla="*/ 6367475 h 6456362"/>
                <a:gd name="connsiteX150" fmla="*/ 668338 w 2333625"/>
                <a:gd name="connsiteY150" fmla="*/ 6356365 h 6456362"/>
                <a:gd name="connsiteX151" fmla="*/ 657225 w 2333625"/>
                <a:gd name="connsiteY151" fmla="*/ 6344461 h 6456362"/>
                <a:gd name="connsiteX152" fmla="*/ 646906 w 2333625"/>
                <a:gd name="connsiteY152" fmla="*/ 6332556 h 6456362"/>
                <a:gd name="connsiteX153" fmla="*/ 638175 w 2333625"/>
                <a:gd name="connsiteY153" fmla="*/ 6319065 h 6456362"/>
                <a:gd name="connsiteX154" fmla="*/ 629444 w 2333625"/>
                <a:gd name="connsiteY154" fmla="*/ 6305573 h 6456362"/>
                <a:gd name="connsiteX155" fmla="*/ 622300 w 2333625"/>
                <a:gd name="connsiteY155" fmla="*/ 6292875 h 6456362"/>
                <a:gd name="connsiteX156" fmla="*/ 614363 w 2333625"/>
                <a:gd name="connsiteY156" fmla="*/ 6278589 h 6456362"/>
                <a:gd name="connsiteX157" fmla="*/ 608012 w 2333625"/>
                <a:gd name="connsiteY157" fmla="*/ 6264304 h 6456362"/>
                <a:gd name="connsiteX158" fmla="*/ 600869 w 2333625"/>
                <a:gd name="connsiteY158" fmla="*/ 6248431 h 6456362"/>
                <a:gd name="connsiteX159" fmla="*/ 596900 w 2333625"/>
                <a:gd name="connsiteY159" fmla="*/ 6234146 h 6456362"/>
                <a:gd name="connsiteX160" fmla="*/ 592137 w 2333625"/>
                <a:gd name="connsiteY160" fmla="*/ 6218273 h 6456362"/>
                <a:gd name="connsiteX161" fmla="*/ 588169 w 2333625"/>
                <a:gd name="connsiteY161" fmla="*/ 6202401 h 6456362"/>
                <a:gd name="connsiteX162" fmla="*/ 585788 w 2333625"/>
                <a:gd name="connsiteY162" fmla="*/ 6185735 h 6456362"/>
                <a:gd name="connsiteX163" fmla="*/ 583406 w 2333625"/>
                <a:gd name="connsiteY163" fmla="*/ 6169862 h 6456362"/>
                <a:gd name="connsiteX164" fmla="*/ 582613 w 2333625"/>
                <a:gd name="connsiteY164" fmla="*/ 6153196 h 6456362"/>
                <a:gd name="connsiteX165" fmla="*/ 582613 w 2333625"/>
                <a:gd name="connsiteY165" fmla="*/ 6136530 h 6456362"/>
                <a:gd name="connsiteX166" fmla="*/ 582613 w 2333625"/>
                <a:gd name="connsiteY166" fmla="*/ 6119070 h 6456362"/>
                <a:gd name="connsiteX167" fmla="*/ 746125 w 2333625"/>
                <a:gd name="connsiteY167" fmla="*/ 3549302 h 6456362"/>
                <a:gd name="connsiteX168" fmla="*/ 749300 w 2333625"/>
                <a:gd name="connsiteY168" fmla="*/ 3496129 h 6456362"/>
                <a:gd name="connsiteX169" fmla="*/ 750888 w 2333625"/>
                <a:gd name="connsiteY169" fmla="*/ 3440575 h 6456362"/>
                <a:gd name="connsiteX170" fmla="*/ 750888 w 2333625"/>
                <a:gd name="connsiteY170" fmla="*/ 3387402 h 6456362"/>
                <a:gd name="connsiteX171" fmla="*/ 749300 w 2333625"/>
                <a:gd name="connsiteY171" fmla="*/ 3331848 h 6456362"/>
                <a:gd name="connsiteX172" fmla="*/ 723900 w 2333625"/>
                <a:gd name="connsiteY172" fmla="*/ 2545363 h 6456362"/>
                <a:gd name="connsiteX173" fmla="*/ 500063 w 2333625"/>
                <a:gd name="connsiteY173" fmla="*/ 3781835 h 6456362"/>
                <a:gd name="connsiteX174" fmla="*/ 496888 w 2333625"/>
                <a:gd name="connsiteY174" fmla="*/ 3794533 h 6456362"/>
                <a:gd name="connsiteX175" fmla="*/ 493713 w 2333625"/>
                <a:gd name="connsiteY175" fmla="*/ 3808025 h 6456362"/>
                <a:gd name="connsiteX176" fmla="*/ 488950 w 2333625"/>
                <a:gd name="connsiteY176" fmla="*/ 3820723 h 6456362"/>
                <a:gd name="connsiteX177" fmla="*/ 484188 w 2333625"/>
                <a:gd name="connsiteY177" fmla="*/ 3833421 h 6456362"/>
                <a:gd name="connsiteX178" fmla="*/ 479425 w 2333625"/>
                <a:gd name="connsiteY178" fmla="*/ 3845326 h 6456362"/>
                <a:gd name="connsiteX179" fmla="*/ 473869 w 2333625"/>
                <a:gd name="connsiteY179" fmla="*/ 3857230 h 6456362"/>
                <a:gd name="connsiteX180" fmla="*/ 466725 w 2333625"/>
                <a:gd name="connsiteY180" fmla="*/ 3868341 h 6456362"/>
                <a:gd name="connsiteX181" fmla="*/ 459581 w 2333625"/>
                <a:gd name="connsiteY181" fmla="*/ 3879452 h 6456362"/>
                <a:gd name="connsiteX182" fmla="*/ 451644 w 2333625"/>
                <a:gd name="connsiteY182" fmla="*/ 3888975 h 6456362"/>
                <a:gd name="connsiteX183" fmla="*/ 443706 w 2333625"/>
                <a:gd name="connsiteY183" fmla="*/ 3900086 h 6456362"/>
                <a:gd name="connsiteX184" fmla="*/ 426244 w 2333625"/>
                <a:gd name="connsiteY184" fmla="*/ 3917546 h 6456362"/>
                <a:gd name="connsiteX185" fmla="*/ 406400 w 2333625"/>
                <a:gd name="connsiteY185" fmla="*/ 3935006 h 6456362"/>
                <a:gd name="connsiteX186" fmla="*/ 385763 w 2333625"/>
                <a:gd name="connsiteY186" fmla="*/ 3949291 h 6456362"/>
                <a:gd name="connsiteX187" fmla="*/ 363538 w 2333625"/>
                <a:gd name="connsiteY187" fmla="*/ 3961989 h 6456362"/>
                <a:gd name="connsiteX188" fmla="*/ 340519 w 2333625"/>
                <a:gd name="connsiteY188" fmla="*/ 3972306 h 6456362"/>
                <a:gd name="connsiteX189" fmla="*/ 315119 w 2333625"/>
                <a:gd name="connsiteY189" fmla="*/ 3980242 h 6456362"/>
                <a:gd name="connsiteX190" fmla="*/ 303213 w 2333625"/>
                <a:gd name="connsiteY190" fmla="*/ 3982623 h 6456362"/>
                <a:gd name="connsiteX191" fmla="*/ 289719 w 2333625"/>
                <a:gd name="connsiteY191" fmla="*/ 3985004 h 6456362"/>
                <a:gd name="connsiteX192" fmla="*/ 277812 w 2333625"/>
                <a:gd name="connsiteY192" fmla="*/ 3986591 h 6456362"/>
                <a:gd name="connsiteX193" fmla="*/ 265112 w 2333625"/>
                <a:gd name="connsiteY193" fmla="*/ 3988179 h 6456362"/>
                <a:gd name="connsiteX194" fmla="*/ 251619 w 2333625"/>
                <a:gd name="connsiteY194" fmla="*/ 3988179 h 6456362"/>
                <a:gd name="connsiteX195" fmla="*/ 238125 w 2333625"/>
                <a:gd name="connsiteY195" fmla="*/ 3988179 h 6456362"/>
                <a:gd name="connsiteX196" fmla="*/ 225425 w 2333625"/>
                <a:gd name="connsiteY196" fmla="*/ 3986591 h 6456362"/>
                <a:gd name="connsiteX197" fmla="*/ 211931 w 2333625"/>
                <a:gd name="connsiteY197" fmla="*/ 3985004 h 6456362"/>
                <a:gd name="connsiteX198" fmla="*/ 197644 w 2333625"/>
                <a:gd name="connsiteY198" fmla="*/ 3982623 h 6456362"/>
                <a:gd name="connsiteX199" fmla="*/ 184944 w 2333625"/>
                <a:gd name="connsiteY199" fmla="*/ 3979449 h 6456362"/>
                <a:gd name="connsiteX200" fmla="*/ 162719 w 2333625"/>
                <a:gd name="connsiteY200" fmla="*/ 3971512 h 6456362"/>
                <a:gd name="connsiteX201" fmla="*/ 140494 w 2333625"/>
                <a:gd name="connsiteY201" fmla="*/ 3961989 h 6456362"/>
                <a:gd name="connsiteX202" fmla="*/ 120650 w 2333625"/>
                <a:gd name="connsiteY202" fmla="*/ 3950878 h 6456362"/>
                <a:gd name="connsiteX203" fmla="*/ 100806 w 2333625"/>
                <a:gd name="connsiteY203" fmla="*/ 3938180 h 6456362"/>
                <a:gd name="connsiteX204" fmla="*/ 83344 w 2333625"/>
                <a:gd name="connsiteY204" fmla="*/ 3923101 h 6456362"/>
                <a:gd name="connsiteX205" fmla="*/ 68262 w 2333625"/>
                <a:gd name="connsiteY205" fmla="*/ 3908022 h 6456362"/>
                <a:gd name="connsiteX206" fmla="*/ 52387 w 2333625"/>
                <a:gd name="connsiteY206" fmla="*/ 3890562 h 6456362"/>
                <a:gd name="connsiteX207" fmla="*/ 39687 w 2333625"/>
                <a:gd name="connsiteY207" fmla="*/ 3872309 h 6456362"/>
                <a:gd name="connsiteX208" fmla="*/ 28575 w 2333625"/>
                <a:gd name="connsiteY208" fmla="*/ 3853262 h 6456362"/>
                <a:gd name="connsiteX209" fmla="*/ 19050 w 2333625"/>
                <a:gd name="connsiteY209" fmla="*/ 3831834 h 6456362"/>
                <a:gd name="connsiteX210" fmla="*/ 11112 w 2333625"/>
                <a:gd name="connsiteY210" fmla="*/ 3811200 h 6456362"/>
                <a:gd name="connsiteX211" fmla="*/ 5556 w 2333625"/>
                <a:gd name="connsiteY211" fmla="*/ 3788978 h 6456362"/>
                <a:gd name="connsiteX212" fmla="*/ 2381 w 2333625"/>
                <a:gd name="connsiteY212" fmla="*/ 3765963 h 6456362"/>
                <a:gd name="connsiteX213" fmla="*/ 0 w 2333625"/>
                <a:gd name="connsiteY213" fmla="*/ 3742948 h 6456362"/>
                <a:gd name="connsiteX214" fmla="*/ 794 w 2333625"/>
                <a:gd name="connsiteY214" fmla="*/ 3719932 h 6456362"/>
                <a:gd name="connsiteX215" fmla="*/ 3175 w 2333625"/>
                <a:gd name="connsiteY215" fmla="*/ 3696123 h 6456362"/>
                <a:gd name="connsiteX216" fmla="*/ 304006 w 2333625"/>
                <a:gd name="connsiteY216" fmla="*/ 1830304 h 6456362"/>
                <a:gd name="connsiteX217" fmla="*/ 308769 w 2333625"/>
                <a:gd name="connsiteY217" fmla="*/ 1807289 h 6456362"/>
                <a:gd name="connsiteX218" fmla="*/ 313531 w 2333625"/>
                <a:gd name="connsiteY218" fmla="*/ 1785861 h 6456362"/>
                <a:gd name="connsiteX219" fmla="*/ 318294 w 2333625"/>
                <a:gd name="connsiteY219" fmla="*/ 1764433 h 6456362"/>
                <a:gd name="connsiteX220" fmla="*/ 325437 w 2333625"/>
                <a:gd name="connsiteY220" fmla="*/ 1743005 h 6456362"/>
                <a:gd name="connsiteX221" fmla="*/ 332581 w 2333625"/>
                <a:gd name="connsiteY221" fmla="*/ 1721577 h 6456362"/>
                <a:gd name="connsiteX222" fmla="*/ 340519 w 2333625"/>
                <a:gd name="connsiteY222" fmla="*/ 1700942 h 6456362"/>
                <a:gd name="connsiteX223" fmla="*/ 349250 w 2333625"/>
                <a:gd name="connsiteY223" fmla="*/ 1681102 h 6456362"/>
                <a:gd name="connsiteX224" fmla="*/ 359569 w 2333625"/>
                <a:gd name="connsiteY224" fmla="*/ 1661261 h 6456362"/>
                <a:gd name="connsiteX225" fmla="*/ 369094 w 2333625"/>
                <a:gd name="connsiteY225" fmla="*/ 1641420 h 6456362"/>
                <a:gd name="connsiteX226" fmla="*/ 380206 w 2333625"/>
                <a:gd name="connsiteY226" fmla="*/ 1623167 h 6456362"/>
                <a:gd name="connsiteX227" fmla="*/ 391319 w 2333625"/>
                <a:gd name="connsiteY227" fmla="*/ 1604120 h 6456362"/>
                <a:gd name="connsiteX228" fmla="*/ 403225 w 2333625"/>
                <a:gd name="connsiteY228" fmla="*/ 1585866 h 6456362"/>
                <a:gd name="connsiteX229" fmla="*/ 416719 w 2333625"/>
                <a:gd name="connsiteY229" fmla="*/ 1567613 h 6456362"/>
                <a:gd name="connsiteX230" fmla="*/ 429419 w 2333625"/>
                <a:gd name="connsiteY230" fmla="*/ 1551740 h 6456362"/>
                <a:gd name="connsiteX231" fmla="*/ 443706 w 2333625"/>
                <a:gd name="connsiteY231" fmla="*/ 1535074 h 6456362"/>
                <a:gd name="connsiteX232" fmla="*/ 459581 w 2333625"/>
                <a:gd name="connsiteY232" fmla="*/ 1518408 h 6456362"/>
                <a:gd name="connsiteX233" fmla="*/ 474663 w 2333625"/>
                <a:gd name="connsiteY233" fmla="*/ 1503329 h 6456362"/>
                <a:gd name="connsiteX234" fmla="*/ 489744 w 2333625"/>
                <a:gd name="connsiteY234" fmla="*/ 1487457 h 6456362"/>
                <a:gd name="connsiteX235" fmla="*/ 506413 w 2333625"/>
                <a:gd name="connsiteY235" fmla="*/ 1473171 h 6456362"/>
                <a:gd name="connsiteX236" fmla="*/ 523081 w 2333625"/>
                <a:gd name="connsiteY236" fmla="*/ 1460473 h 6456362"/>
                <a:gd name="connsiteX237" fmla="*/ 540544 w 2333625"/>
                <a:gd name="connsiteY237" fmla="*/ 1446981 h 6456362"/>
                <a:gd name="connsiteX238" fmla="*/ 558006 w 2333625"/>
                <a:gd name="connsiteY238" fmla="*/ 1435077 h 6456362"/>
                <a:gd name="connsiteX239" fmla="*/ 577056 w 2333625"/>
                <a:gd name="connsiteY239" fmla="*/ 1423173 h 6456362"/>
                <a:gd name="connsiteX240" fmla="*/ 595313 w 2333625"/>
                <a:gd name="connsiteY240" fmla="*/ 1412062 h 6456362"/>
                <a:gd name="connsiteX241" fmla="*/ 615156 w 2333625"/>
                <a:gd name="connsiteY241" fmla="*/ 1400951 h 6456362"/>
                <a:gd name="connsiteX242" fmla="*/ 635000 w 2333625"/>
                <a:gd name="connsiteY242" fmla="*/ 1391428 h 6456362"/>
                <a:gd name="connsiteX243" fmla="*/ 654844 w 2333625"/>
                <a:gd name="connsiteY243" fmla="*/ 1382698 h 6456362"/>
                <a:gd name="connsiteX244" fmla="*/ 675481 w 2333625"/>
                <a:gd name="connsiteY244" fmla="*/ 1373174 h 6456362"/>
                <a:gd name="connsiteX245" fmla="*/ 696913 w 2333625"/>
                <a:gd name="connsiteY245" fmla="*/ 1366825 h 6456362"/>
                <a:gd name="connsiteX246" fmla="*/ 718344 w 2333625"/>
                <a:gd name="connsiteY246" fmla="*/ 1358889 h 6456362"/>
                <a:gd name="connsiteX247" fmla="*/ 740569 w 2333625"/>
                <a:gd name="connsiteY247" fmla="*/ 1354127 h 6456362"/>
                <a:gd name="connsiteX248" fmla="*/ 762794 w 2333625"/>
                <a:gd name="connsiteY248" fmla="*/ 1348572 h 6456362"/>
                <a:gd name="connsiteX249" fmla="*/ 1457276 w 2333625"/>
                <a:gd name="connsiteY249" fmla="*/ 0 h 6456362"/>
                <a:gd name="connsiteX250" fmla="*/ 2022476 w 2333625"/>
                <a:gd name="connsiteY250" fmla="*/ 565200 h 6456362"/>
                <a:gd name="connsiteX251" fmla="*/ 1457276 w 2333625"/>
                <a:gd name="connsiteY251" fmla="*/ 1130400 h 6456362"/>
                <a:gd name="connsiteX252" fmla="*/ 892076 w 2333625"/>
                <a:gd name="connsiteY252" fmla="*/ 565200 h 6456362"/>
                <a:gd name="connsiteX253" fmla="*/ 1457276 w 2333625"/>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3625" h="6456362">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 name="任意多边形 9"/>
            <p:cNvSpPr/>
            <p:nvPr/>
          </p:nvSpPr>
          <p:spPr>
            <a:xfrm>
              <a:off x="12316201" y="3128963"/>
              <a:ext cx="2332038" cy="6456362"/>
            </a:xfrm>
            <a:custGeom>
              <a:avLst/>
              <a:gdLst>
                <a:gd name="connsiteX0" fmla="*/ 461806 w 2332038"/>
                <a:gd name="connsiteY0" fmla="*/ 1287462 h 6456362"/>
                <a:gd name="connsiteX1" fmla="*/ 677632 w 2332038"/>
                <a:gd name="connsiteY1" fmla="*/ 2108074 h 6456362"/>
                <a:gd name="connsiteX2" fmla="*/ 794274 w 2332038"/>
                <a:gd name="connsiteY2" fmla="*/ 1538249 h 6456362"/>
                <a:gd name="connsiteX3" fmla="*/ 680013 w 2332038"/>
                <a:gd name="connsiteY3" fmla="*/ 1424760 h 6456362"/>
                <a:gd name="connsiteX4" fmla="*/ 808556 w 2332038"/>
                <a:gd name="connsiteY4" fmla="*/ 1296986 h 6456362"/>
                <a:gd name="connsiteX5" fmla="*/ 875209 w 2332038"/>
                <a:gd name="connsiteY5" fmla="*/ 1296986 h 6456362"/>
                <a:gd name="connsiteX6" fmla="*/ 941861 w 2332038"/>
                <a:gd name="connsiteY6" fmla="*/ 1296986 h 6456362"/>
                <a:gd name="connsiteX7" fmla="*/ 1069611 w 2332038"/>
                <a:gd name="connsiteY7" fmla="*/ 1424760 h 6456362"/>
                <a:gd name="connsiteX8" fmla="*/ 956144 w 2332038"/>
                <a:gd name="connsiteY8" fmla="*/ 1538249 h 6456362"/>
                <a:gd name="connsiteX9" fmla="*/ 1072785 w 2332038"/>
                <a:gd name="connsiteY9" fmla="*/ 2108074 h 6456362"/>
                <a:gd name="connsiteX10" fmla="*/ 1287818 w 2332038"/>
                <a:gd name="connsiteY10" fmla="*/ 1287462 h 6456362"/>
                <a:gd name="connsiteX11" fmla="*/ 1570297 w 2332038"/>
                <a:gd name="connsiteY11" fmla="*/ 1348572 h 6456362"/>
                <a:gd name="connsiteX12" fmla="*/ 1592515 w 2332038"/>
                <a:gd name="connsiteY12" fmla="*/ 1354127 h 6456362"/>
                <a:gd name="connsiteX13" fmla="*/ 1614732 w 2332038"/>
                <a:gd name="connsiteY13" fmla="*/ 1358889 h 6456362"/>
                <a:gd name="connsiteX14" fmla="*/ 1635363 w 2332038"/>
                <a:gd name="connsiteY14" fmla="*/ 1366825 h 6456362"/>
                <a:gd name="connsiteX15" fmla="*/ 1657580 w 2332038"/>
                <a:gd name="connsiteY15" fmla="*/ 1373174 h 6456362"/>
                <a:gd name="connsiteX16" fmla="*/ 1677417 w 2332038"/>
                <a:gd name="connsiteY16" fmla="*/ 1382698 h 6456362"/>
                <a:gd name="connsiteX17" fmla="*/ 1698048 w 2332038"/>
                <a:gd name="connsiteY17" fmla="*/ 1391428 h 6456362"/>
                <a:gd name="connsiteX18" fmla="*/ 1717885 w 2332038"/>
                <a:gd name="connsiteY18" fmla="*/ 1400951 h 6456362"/>
                <a:gd name="connsiteX19" fmla="*/ 1736135 w 2332038"/>
                <a:gd name="connsiteY19" fmla="*/ 1412062 h 6456362"/>
                <a:gd name="connsiteX20" fmla="*/ 1755178 w 2332038"/>
                <a:gd name="connsiteY20" fmla="*/ 1423173 h 6456362"/>
                <a:gd name="connsiteX21" fmla="*/ 1773428 w 2332038"/>
                <a:gd name="connsiteY21" fmla="*/ 1435077 h 6456362"/>
                <a:gd name="connsiteX22" fmla="*/ 1792472 w 2332038"/>
                <a:gd name="connsiteY22" fmla="*/ 1446981 h 6456362"/>
                <a:gd name="connsiteX23" fmla="*/ 1809135 w 2332038"/>
                <a:gd name="connsiteY23" fmla="*/ 1460473 h 6456362"/>
                <a:gd name="connsiteX24" fmla="*/ 1826591 w 2332038"/>
                <a:gd name="connsiteY24" fmla="*/ 1473171 h 6456362"/>
                <a:gd name="connsiteX25" fmla="*/ 1843254 w 2332038"/>
                <a:gd name="connsiteY25" fmla="*/ 1487457 h 6456362"/>
                <a:gd name="connsiteX26" fmla="*/ 1858331 w 2332038"/>
                <a:gd name="connsiteY26" fmla="*/ 1503329 h 6456362"/>
                <a:gd name="connsiteX27" fmla="*/ 1873407 w 2332038"/>
                <a:gd name="connsiteY27" fmla="*/ 1518408 h 6456362"/>
                <a:gd name="connsiteX28" fmla="*/ 1887689 w 2332038"/>
                <a:gd name="connsiteY28" fmla="*/ 1535074 h 6456362"/>
                <a:gd name="connsiteX29" fmla="*/ 1901972 w 2332038"/>
                <a:gd name="connsiteY29" fmla="*/ 1551740 h 6456362"/>
                <a:gd name="connsiteX30" fmla="*/ 1916255 w 2332038"/>
                <a:gd name="connsiteY30" fmla="*/ 1567613 h 6456362"/>
                <a:gd name="connsiteX31" fmla="*/ 1928950 w 2332038"/>
                <a:gd name="connsiteY31" fmla="*/ 1585866 h 6456362"/>
                <a:gd name="connsiteX32" fmla="*/ 1940853 w 2332038"/>
                <a:gd name="connsiteY32" fmla="*/ 1604120 h 6456362"/>
                <a:gd name="connsiteX33" fmla="*/ 1952755 w 2332038"/>
                <a:gd name="connsiteY33" fmla="*/ 1623167 h 6456362"/>
                <a:gd name="connsiteX34" fmla="*/ 1963863 w 2332038"/>
                <a:gd name="connsiteY34" fmla="*/ 1641420 h 6456362"/>
                <a:gd name="connsiteX35" fmla="*/ 1973385 w 2332038"/>
                <a:gd name="connsiteY35" fmla="*/ 1661261 h 6456362"/>
                <a:gd name="connsiteX36" fmla="*/ 1983700 w 2332038"/>
                <a:gd name="connsiteY36" fmla="*/ 1681102 h 6456362"/>
                <a:gd name="connsiteX37" fmla="*/ 1990842 w 2332038"/>
                <a:gd name="connsiteY37" fmla="*/ 1700942 h 6456362"/>
                <a:gd name="connsiteX38" fmla="*/ 2000364 w 2332038"/>
                <a:gd name="connsiteY38" fmla="*/ 1721577 h 6456362"/>
                <a:gd name="connsiteX39" fmla="*/ 2006711 w 2332038"/>
                <a:gd name="connsiteY39" fmla="*/ 1743005 h 6456362"/>
                <a:gd name="connsiteX40" fmla="*/ 2013059 w 2332038"/>
                <a:gd name="connsiteY40" fmla="*/ 1764433 h 6456362"/>
                <a:gd name="connsiteX41" fmla="*/ 2018614 w 2332038"/>
                <a:gd name="connsiteY41" fmla="*/ 1785861 h 6456362"/>
                <a:gd name="connsiteX42" fmla="*/ 2024168 w 2332038"/>
                <a:gd name="connsiteY42" fmla="*/ 1807289 h 6456362"/>
                <a:gd name="connsiteX43" fmla="*/ 2027342 w 2332038"/>
                <a:gd name="connsiteY43" fmla="*/ 1830304 h 6456362"/>
                <a:gd name="connsiteX44" fmla="*/ 2329658 w 2332038"/>
                <a:gd name="connsiteY44" fmla="*/ 3696123 h 6456362"/>
                <a:gd name="connsiteX45" fmla="*/ 2332038 w 2332038"/>
                <a:gd name="connsiteY45" fmla="*/ 3719932 h 6456362"/>
                <a:gd name="connsiteX46" fmla="*/ 2332038 w 2332038"/>
                <a:gd name="connsiteY46" fmla="*/ 3742948 h 6456362"/>
                <a:gd name="connsiteX47" fmla="*/ 2330451 w 2332038"/>
                <a:gd name="connsiteY47" fmla="*/ 3765963 h 6456362"/>
                <a:gd name="connsiteX48" fmla="*/ 2326484 w 2332038"/>
                <a:gd name="connsiteY48" fmla="*/ 3788978 h 6456362"/>
                <a:gd name="connsiteX49" fmla="*/ 2320929 w 2332038"/>
                <a:gd name="connsiteY49" fmla="*/ 3811200 h 6456362"/>
                <a:gd name="connsiteX50" fmla="*/ 2312995 w 2332038"/>
                <a:gd name="connsiteY50" fmla="*/ 3831834 h 6456362"/>
                <a:gd name="connsiteX51" fmla="*/ 2304266 w 2332038"/>
                <a:gd name="connsiteY51" fmla="*/ 3853262 h 6456362"/>
                <a:gd name="connsiteX52" fmla="*/ 2292364 w 2332038"/>
                <a:gd name="connsiteY52" fmla="*/ 3872309 h 6456362"/>
                <a:gd name="connsiteX53" fmla="*/ 2278875 w 2332038"/>
                <a:gd name="connsiteY53" fmla="*/ 3890562 h 6456362"/>
                <a:gd name="connsiteX54" fmla="*/ 2264592 w 2332038"/>
                <a:gd name="connsiteY54" fmla="*/ 3908022 h 6456362"/>
                <a:gd name="connsiteX55" fmla="*/ 2247929 w 2332038"/>
                <a:gd name="connsiteY55" fmla="*/ 3923101 h 6456362"/>
                <a:gd name="connsiteX56" fmla="*/ 2230473 w 2332038"/>
                <a:gd name="connsiteY56" fmla="*/ 3938180 h 6456362"/>
                <a:gd name="connsiteX57" fmla="*/ 2212223 w 2332038"/>
                <a:gd name="connsiteY57" fmla="*/ 3950878 h 6456362"/>
                <a:gd name="connsiteX58" fmla="*/ 2192386 w 2332038"/>
                <a:gd name="connsiteY58" fmla="*/ 3961989 h 6456362"/>
                <a:gd name="connsiteX59" fmla="*/ 2170168 w 2332038"/>
                <a:gd name="connsiteY59" fmla="*/ 3971512 h 6456362"/>
                <a:gd name="connsiteX60" fmla="*/ 2147157 w 2332038"/>
                <a:gd name="connsiteY60" fmla="*/ 3979449 h 6456362"/>
                <a:gd name="connsiteX61" fmla="*/ 2133668 w 2332038"/>
                <a:gd name="connsiteY61" fmla="*/ 3982623 h 6456362"/>
                <a:gd name="connsiteX62" fmla="*/ 2120972 w 2332038"/>
                <a:gd name="connsiteY62" fmla="*/ 3985004 h 6456362"/>
                <a:gd name="connsiteX63" fmla="*/ 2107483 w 2332038"/>
                <a:gd name="connsiteY63" fmla="*/ 3986591 h 6456362"/>
                <a:gd name="connsiteX64" fmla="*/ 2094788 w 2332038"/>
                <a:gd name="connsiteY64" fmla="*/ 3988179 h 6456362"/>
                <a:gd name="connsiteX65" fmla="*/ 2081298 w 2332038"/>
                <a:gd name="connsiteY65" fmla="*/ 3988179 h 6456362"/>
                <a:gd name="connsiteX66" fmla="*/ 2067809 w 2332038"/>
                <a:gd name="connsiteY66" fmla="*/ 3988179 h 6456362"/>
                <a:gd name="connsiteX67" fmla="*/ 2055114 w 2332038"/>
                <a:gd name="connsiteY67" fmla="*/ 3986591 h 6456362"/>
                <a:gd name="connsiteX68" fmla="*/ 2041624 w 2332038"/>
                <a:gd name="connsiteY68" fmla="*/ 3985004 h 6456362"/>
                <a:gd name="connsiteX69" fmla="*/ 2029722 w 2332038"/>
                <a:gd name="connsiteY69" fmla="*/ 3982623 h 6456362"/>
                <a:gd name="connsiteX70" fmla="*/ 2016233 w 2332038"/>
                <a:gd name="connsiteY70" fmla="*/ 3980242 h 6456362"/>
                <a:gd name="connsiteX71" fmla="*/ 1992429 w 2332038"/>
                <a:gd name="connsiteY71" fmla="*/ 3972306 h 6456362"/>
                <a:gd name="connsiteX72" fmla="*/ 1969418 w 2332038"/>
                <a:gd name="connsiteY72" fmla="*/ 3961989 h 6456362"/>
                <a:gd name="connsiteX73" fmla="*/ 1946407 w 2332038"/>
                <a:gd name="connsiteY73" fmla="*/ 3949291 h 6456362"/>
                <a:gd name="connsiteX74" fmla="*/ 1924983 w 2332038"/>
                <a:gd name="connsiteY74" fmla="*/ 3935006 h 6456362"/>
                <a:gd name="connsiteX75" fmla="*/ 1906733 w 2332038"/>
                <a:gd name="connsiteY75" fmla="*/ 3917546 h 6456362"/>
                <a:gd name="connsiteX76" fmla="*/ 1889276 w 2332038"/>
                <a:gd name="connsiteY76" fmla="*/ 3900086 h 6456362"/>
                <a:gd name="connsiteX77" fmla="*/ 1880548 w 2332038"/>
                <a:gd name="connsiteY77" fmla="*/ 3888975 h 6456362"/>
                <a:gd name="connsiteX78" fmla="*/ 1872613 w 2332038"/>
                <a:gd name="connsiteY78" fmla="*/ 3879452 h 6456362"/>
                <a:gd name="connsiteX79" fmla="*/ 1866265 w 2332038"/>
                <a:gd name="connsiteY79" fmla="*/ 3868341 h 6456362"/>
                <a:gd name="connsiteX80" fmla="*/ 1859124 w 2332038"/>
                <a:gd name="connsiteY80" fmla="*/ 3857230 h 6456362"/>
                <a:gd name="connsiteX81" fmla="*/ 1853570 w 2332038"/>
                <a:gd name="connsiteY81" fmla="*/ 3845326 h 6456362"/>
                <a:gd name="connsiteX82" fmla="*/ 1848809 w 2332038"/>
                <a:gd name="connsiteY82" fmla="*/ 3833421 h 6456362"/>
                <a:gd name="connsiteX83" fmla="*/ 1843254 w 2332038"/>
                <a:gd name="connsiteY83" fmla="*/ 3820723 h 6456362"/>
                <a:gd name="connsiteX84" fmla="*/ 1838494 w 2332038"/>
                <a:gd name="connsiteY84" fmla="*/ 3808025 h 6456362"/>
                <a:gd name="connsiteX85" fmla="*/ 1835320 w 2332038"/>
                <a:gd name="connsiteY85" fmla="*/ 3794533 h 6456362"/>
                <a:gd name="connsiteX86" fmla="*/ 1832939 w 2332038"/>
                <a:gd name="connsiteY86" fmla="*/ 3781835 h 6456362"/>
                <a:gd name="connsiteX87" fmla="*/ 1609178 w 2332038"/>
                <a:gd name="connsiteY87" fmla="*/ 2545363 h 6456362"/>
                <a:gd name="connsiteX88" fmla="*/ 1582199 w 2332038"/>
                <a:gd name="connsiteY88" fmla="*/ 3331848 h 6456362"/>
                <a:gd name="connsiteX89" fmla="*/ 1581406 w 2332038"/>
                <a:gd name="connsiteY89" fmla="*/ 3387402 h 6456362"/>
                <a:gd name="connsiteX90" fmla="*/ 1581406 w 2332038"/>
                <a:gd name="connsiteY90" fmla="*/ 3440575 h 6456362"/>
                <a:gd name="connsiteX91" fmla="*/ 1583786 w 2332038"/>
                <a:gd name="connsiteY91" fmla="*/ 3496129 h 6456362"/>
                <a:gd name="connsiteX92" fmla="*/ 1586167 w 2332038"/>
                <a:gd name="connsiteY92" fmla="*/ 3549302 h 6456362"/>
                <a:gd name="connsiteX93" fmla="*/ 1749624 w 2332038"/>
                <a:gd name="connsiteY93" fmla="*/ 6119070 h 6456362"/>
                <a:gd name="connsiteX94" fmla="*/ 1750417 w 2332038"/>
                <a:gd name="connsiteY94" fmla="*/ 6136530 h 6456362"/>
                <a:gd name="connsiteX95" fmla="*/ 1750417 w 2332038"/>
                <a:gd name="connsiteY95" fmla="*/ 6153196 h 6456362"/>
                <a:gd name="connsiteX96" fmla="*/ 1749624 w 2332038"/>
                <a:gd name="connsiteY96" fmla="*/ 6169862 h 6456362"/>
                <a:gd name="connsiteX97" fmla="*/ 1747243 w 2332038"/>
                <a:gd name="connsiteY97" fmla="*/ 6185735 h 6456362"/>
                <a:gd name="connsiteX98" fmla="*/ 1744069 w 2332038"/>
                <a:gd name="connsiteY98" fmla="*/ 6202401 h 6456362"/>
                <a:gd name="connsiteX99" fmla="*/ 1740896 w 2332038"/>
                <a:gd name="connsiteY99" fmla="*/ 6218273 h 6456362"/>
                <a:gd name="connsiteX100" fmla="*/ 1736135 w 2332038"/>
                <a:gd name="connsiteY100" fmla="*/ 6234146 h 6456362"/>
                <a:gd name="connsiteX101" fmla="*/ 1730580 w 2332038"/>
                <a:gd name="connsiteY101" fmla="*/ 6248431 h 6456362"/>
                <a:gd name="connsiteX102" fmla="*/ 1725026 w 2332038"/>
                <a:gd name="connsiteY102" fmla="*/ 6264304 h 6456362"/>
                <a:gd name="connsiteX103" fmla="*/ 1718678 w 2332038"/>
                <a:gd name="connsiteY103" fmla="*/ 6278589 h 6456362"/>
                <a:gd name="connsiteX104" fmla="*/ 1710743 w 2332038"/>
                <a:gd name="connsiteY104" fmla="*/ 6292875 h 6456362"/>
                <a:gd name="connsiteX105" fmla="*/ 1703602 w 2332038"/>
                <a:gd name="connsiteY105" fmla="*/ 6305573 h 6456362"/>
                <a:gd name="connsiteX106" fmla="*/ 1694874 w 2332038"/>
                <a:gd name="connsiteY106" fmla="*/ 6319065 h 6456362"/>
                <a:gd name="connsiteX107" fmla="*/ 1686145 w 2332038"/>
                <a:gd name="connsiteY107" fmla="*/ 6332556 h 6456362"/>
                <a:gd name="connsiteX108" fmla="*/ 1675037 w 2332038"/>
                <a:gd name="connsiteY108" fmla="*/ 6344461 h 6456362"/>
                <a:gd name="connsiteX109" fmla="*/ 1664721 w 2332038"/>
                <a:gd name="connsiteY109" fmla="*/ 6356365 h 6456362"/>
                <a:gd name="connsiteX110" fmla="*/ 1653613 w 2332038"/>
                <a:gd name="connsiteY110" fmla="*/ 6367475 h 6456362"/>
                <a:gd name="connsiteX111" fmla="*/ 1641711 w 2332038"/>
                <a:gd name="connsiteY111" fmla="*/ 6378587 h 6456362"/>
                <a:gd name="connsiteX112" fmla="*/ 1629808 w 2332038"/>
                <a:gd name="connsiteY112" fmla="*/ 6388110 h 6456362"/>
                <a:gd name="connsiteX113" fmla="*/ 1617906 w 2332038"/>
                <a:gd name="connsiteY113" fmla="*/ 6398427 h 6456362"/>
                <a:gd name="connsiteX114" fmla="*/ 1604417 w 2332038"/>
                <a:gd name="connsiteY114" fmla="*/ 6407157 h 6456362"/>
                <a:gd name="connsiteX115" fmla="*/ 1590134 w 2332038"/>
                <a:gd name="connsiteY115" fmla="*/ 6414299 h 6456362"/>
                <a:gd name="connsiteX116" fmla="*/ 1577439 w 2332038"/>
                <a:gd name="connsiteY116" fmla="*/ 6422236 h 6456362"/>
                <a:gd name="connsiteX117" fmla="*/ 1561569 w 2332038"/>
                <a:gd name="connsiteY117" fmla="*/ 6428585 h 6456362"/>
                <a:gd name="connsiteX118" fmla="*/ 1547286 w 2332038"/>
                <a:gd name="connsiteY118" fmla="*/ 6435727 h 6456362"/>
                <a:gd name="connsiteX119" fmla="*/ 1532210 w 2332038"/>
                <a:gd name="connsiteY119" fmla="*/ 6441283 h 6456362"/>
                <a:gd name="connsiteX120" fmla="*/ 1516341 w 2332038"/>
                <a:gd name="connsiteY120" fmla="*/ 6445251 h 6456362"/>
                <a:gd name="connsiteX121" fmla="*/ 1500471 w 2332038"/>
                <a:gd name="connsiteY121" fmla="*/ 6450013 h 6456362"/>
                <a:gd name="connsiteX122" fmla="*/ 1484601 w 2332038"/>
                <a:gd name="connsiteY122" fmla="*/ 6451600 h 6456362"/>
                <a:gd name="connsiteX123" fmla="*/ 1468732 w 2332038"/>
                <a:gd name="connsiteY123" fmla="*/ 6453981 h 6456362"/>
                <a:gd name="connsiteX124" fmla="*/ 1450482 w 2332038"/>
                <a:gd name="connsiteY124" fmla="*/ 6455569 h 6456362"/>
                <a:gd name="connsiteX125" fmla="*/ 1434612 w 2332038"/>
                <a:gd name="connsiteY125" fmla="*/ 6456362 h 6456362"/>
                <a:gd name="connsiteX126" fmla="*/ 1418743 w 2332038"/>
                <a:gd name="connsiteY126" fmla="*/ 6456362 h 6456362"/>
                <a:gd name="connsiteX127" fmla="*/ 1403666 w 2332038"/>
                <a:gd name="connsiteY127" fmla="*/ 6455569 h 6456362"/>
                <a:gd name="connsiteX128" fmla="*/ 1389384 w 2332038"/>
                <a:gd name="connsiteY128" fmla="*/ 6453187 h 6456362"/>
                <a:gd name="connsiteX129" fmla="*/ 1375101 w 2332038"/>
                <a:gd name="connsiteY129" fmla="*/ 6450807 h 6456362"/>
                <a:gd name="connsiteX130" fmla="*/ 1360819 w 2332038"/>
                <a:gd name="connsiteY130" fmla="*/ 6447632 h 6456362"/>
                <a:gd name="connsiteX131" fmla="*/ 1346536 w 2332038"/>
                <a:gd name="connsiteY131" fmla="*/ 6444457 h 6456362"/>
                <a:gd name="connsiteX132" fmla="*/ 1332253 w 2332038"/>
                <a:gd name="connsiteY132" fmla="*/ 6439696 h 6456362"/>
                <a:gd name="connsiteX133" fmla="*/ 1318764 w 2332038"/>
                <a:gd name="connsiteY133" fmla="*/ 6434141 h 6456362"/>
                <a:gd name="connsiteX134" fmla="*/ 1292579 w 2332038"/>
                <a:gd name="connsiteY134" fmla="*/ 6423029 h 6456362"/>
                <a:gd name="connsiteX135" fmla="*/ 1267188 w 2332038"/>
                <a:gd name="connsiteY135" fmla="*/ 6408745 h 6456362"/>
                <a:gd name="connsiteX136" fmla="*/ 1244177 w 2332038"/>
                <a:gd name="connsiteY136" fmla="*/ 6392871 h 6456362"/>
                <a:gd name="connsiteX137" fmla="*/ 1221960 w 2332038"/>
                <a:gd name="connsiteY137" fmla="*/ 6375412 h 6456362"/>
                <a:gd name="connsiteX138" fmla="*/ 1201329 w 2332038"/>
                <a:gd name="connsiteY138" fmla="*/ 6355571 h 6456362"/>
                <a:gd name="connsiteX139" fmla="*/ 1183872 w 2332038"/>
                <a:gd name="connsiteY139" fmla="*/ 6333349 h 6456362"/>
                <a:gd name="connsiteX140" fmla="*/ 1167209 w 2332038"/>
                <a:gd name="connsiteY140" fmla="*/ 6309541 h 6456362"/>
                <a:gd name="connsiteX141" fmla="*/ 1152927 w 2332038"/>
                <a:gd name="connsiteY141" fmla="*/ 6284939 h 6456362"/>
                <a:gd name="connsiteX142" fmla="*/ 1146579 w 2332038"/>
                <a:gd name="connsiteY142" fmla="*/ 6271447 h 6456362"/>
                <a:gd name="connsiteX143" fmla="*/ 1141025 w 2332038"/>
                <a:gd name="connsiteY143" fmla="*/ 6258749 h 6456362"/>
                <a:gd name="connsiteX144" fmla="*/ 1135470 w 2332038"/>
                <a:gd name="connsiteY144" fmla="*/ 6244463 h 6456362"/>
                <a:gd name="connsiteX145" fmla="*/ 1131503 w 2332038"/>
                <a:gd name="connsiteY145" fmla="*/ 6230971 h 6456362"/>
                <a:gd name="connsiteX146" fmla="*/ 1126742 w 2332038"/>
                <a:gd name="connsiteY146" fmla="*/ 6216687 h 6456362"/>
                <a:gd name="connsiteX147" fmla="*/ 1123568 w 2332038"/>
                <a:gd name="connsiteY147" fmla="*/ 6202401 h 6456362"/>
                <a:gd name="connsiteX148" fmla="*/ 1121188 w 2332038"/>
                <a:gd name="connsiteY148" fmla="*/ 6187322 h 6456362"/>
                <a:gd name="connsiteX149" fmla="*/ 1118807 w 2332038"/>
                <a:gd name="connsiteY149" fmla="*/ 6171449 h 6456362"/>
                <a:gd name="connsiteX150" fmla="*/ 875209 w 2332038"/>
                <a:gd name="connsiteY150" fmla="*/ 3814374 h 6456362"/>
                <a:gd name="connsiteX151" fmla="*/ 631610 w 2332038"/>
                <a:gd name="connsiteY151" fmla="*/ 6171449 h 6456362"/>
                <a:gd name="connsiteX152" fmla="*/ 629230 w 2332038"/>
                <a:gd name="connsiteY152" fmla="*/ 6187322 h 6456362"/>
                <a:gd name="connsiteX153" fmla="*/ 626849 w 2332038"/>
                <a:gd name="connsiteY153" fmla="*/ 6202401 h 6456362"/>
                <a:gd name="connsiteX154" fmla="*/ 623676 w 2332038"/>
                <a:gd name="connsiteY154" fmla="*/ 6216687 h 6456362"/>
                <a:gd name="connsiteX155" fmla="*/ 618915 w 2332038"/>
                <a:gd name="connsiteY155" fmla="*/ 6230971 h 6456362"/>
                <a:gd name="connsiteX156" fmla="*/ 614947 w 2332038"/>
                <a:gd name="connsiteY156" fmla="*/ 6244463 h 6456362"/>
                <a:gd name="connsiteX157" fmla="*/ 609393 w 2332038"/>
                <a:gd name="connsiteY157" fmla="*/ 6258749 h 6456362"/>
                <a:gd name="connsiteX158" fmla="*/ 603839 w 2332038"/>
                <a:gd name="connsiteY158" fmla="*/ 6271447 h 6456362"/>
                <a:gd name="connsiteX159" fmla="*/ 597491 w 2332038"/>
                <a:gd name="connsiteY159" fmla="*/ 6284939 h 6456362"/>
                <a:gd name="connsiteX160" fmla="*/ 583208 w 2332038"/>
                <a:gd name="connsiteY160" fmla="*/ 6309541 h 6456362"/>
                <a:gd name="connsiteX161" fmla="*/ 566545 w 2332038"/>
                <a:gd name="connsiteY161" fmla="*/ 6333349 h 6456362"/>
                <a:gd name="connsiteX162" fmla="*/ 549088 w 2332038"/>
                <a:gd name="connsiteY162" fmla="*/ 6355571 h 6456362"/>
                <a:gd name="connsiteX163" fmla="*/ 528458 w 2332038"/>
                <a:gd name="connsiteY163" fmla="*/ 6375412 h 6456362"/>
                <a:gd name="connsiteX164" fmla="*/ 506241 w 2332038"/>
                <a:gd name="connsiteY164" fmla="*/ 6392871 h 6456362"/>
                <a:gd name="connsiteX165" fmla="*/ 483230 w 2332038"/>
                <a:gd name="connsiteY165" fmla="*/ 6408745 h 6456362"/>
                <a:gd name="connsiteX166" fmla="*/ 457838 w 2332038"/>
                <a:gd name="connsiteY166" fmla="*/ 6423029 h 6456362"/>
                <a:gd name="connsiteX167" fmla="*/ 431653 w 2332038"/>
                <a:gd name="connsiteY167" fmla="*/ 6434141 h 6456362"/>
                <a:gd name="connsiteX168" fmla="*/ 418164 w 2332038"/>
                <a:gd name="connsiteY168" fmla="*/ 6439696 h 6456362"/>
                <a:gd name="connsiteX169" fmla="*/ 403882 w 2332038"/>
                <a:gd name="connsiteY169" fmla="*/ 6444457 h 6456362"/>
                <a:gd name="connsiteX170" fmla="*/ 389599 w 2332038"/>
                <a:gd name="connsiteY170" fmla="*/ 6447632 h 6456362"/>
                <a:gd name="connsiteX171" fmla="*/ 375316 w 2332038"/>
                <a:gd name="connsiteY171" fmla="*/ 6450807 h 6456362"/>
                <a:gd name="connsiteX172" fmla="*/ 361034 w 2332038"/>
                <a:gd name="connsiteY172" fmla="*/ 6453187 h 6456362"/>
                <a:gd name="connsiteX173" fmla="*/ 346751 w 2332038"/>
                <a:gd name="connsiteY173" fmla="*/ 6455569 h 6456362"/>
                <a:gd name="connsiteX174" fmla="*/ 331675 w 2332038"/>
                <a:gd name="connsiteY174" fmla="*/ 6456362 h 6456362"/>
                <a:gd name="connsiteX175" fmla="*/ 315805 w 2332038"/>
                <a:gd name="connsiteY175" fmla="*/ 6456362 h 6456362"/>
                <a:gd name="connsiteX176" fmla="*/ 299935 w 2332038"/>
                <a:gd name="connsiteY176" fmla="*/ 6455569 h 6456362"/>
                <a:gd name="connsiteX177" fmla="*/ 281685 w 2332038"/>
                <a:gd name="connsiteY177" fmla="*/ 6453981 h 6456362"/>
                <a:gd name="connsiteX178" fmla="*/ 265816 w 2332038"/>
                <a:gd name="connsiteY178" fmla="*/ 6451600 h 6456362"/>
                <a:gd name="connsiteX179" fmla="*/ 249946 w 2332038"/>
                <a:gd name="connsiteY179" fmla="*/ 6450013 h 6456362"/>
                <a:gd name="connsiteX180" fmla="*/ 234076 w 2332038"/>
                <a:gd name="connsiteY180" fmla="*/ 6445251 h 6456362"/>
                <a:gd name="connsiteX181" fmla="*/ 218207 w 2332038"/>
                <a:gd name="connsiteY181" fmla="*/ 6441283 h 6456362"/>
                <a:gd name="connsiteX182" fmla="*/ 203131 w 2332038"/>
                <a:gd name="connsiteY182" fmla="*/ 6435727 h 6456362"/>
                <a:gd name="connsiteX183" fmla="*/ 188848 w 2332038"/>
                <a:gd name="connsiteY183" fmla="*/ 6428585 h 6456362"/>
                <a:gd name="connsiteX184" fmla="*/ 172978 w 2332038"/>
                <a:gd name="connsiteY184" fmla="*/ 6422236 h 6456362"/>
                <a:gd name="connsiteX185" fmla="*/ 160283 w 2332038"/>
                <a:gd name="connsiteY185" fmla="*/ 6414299 h 6456362"/>
                <a:gd name="connsiteX186" fmla="*/ 146000 w 2332038"/>
                <a:gd name="connsiteY186" fmla="*/ 6407157 h 6456362"/>
                <a:gd name="connsiteX187" fmla="*/ 132511 w 2332038"/>
                <a:gd name="connsiteY187" fmla="*/ 6398427 h 6456362"/>
                <a:gd name="connsiteX188" fmla="*/ 120609 w 2332038"/>
                <a:gd name="connsiteY188" fmla="*/ 6388110 h 6456362"/>
                <a:gd name="connsiteX189" fmla="*/ 108707 w 2332038"/>
                <a:gd name="connsiteY189" fmla="*/ 6378587 h 6456362"/>
                <a:gd name="connsiteX190" fmla="*/ 96011 w 2332038"/>
                <a:gd name="connsiteY190" fmla="*/ 6367475 h 6456362"/>
                <a:gd name="connsiteX191" fmla="*/ 85696 w 2332038"/>
                <a:gd name="connsiteY191" fmla="*/ 6356365 h 6456362"/>
                <a:gd name="connsiteX192" fmla="*/ 74587 w 2332038"/>
                <a:gd name="connsiteY192" fmla="*/ 6344461 h 6456362"/>
                <a:gd name="connsiteX193" fmla="*/ 64272 w 2332038"/>
                <a:gd name="connsiteY193" fmla="*/ 6332556 h 6456362"/>
                <a:gd name="connsiteX194" fmla="*/ 55543 w 2332038"/>
                <a:gd name="connsiteY194" fmla="*/ 6319065 h 6456362"/>
                <a:gd name="connsiteX195" fmla="*/ 46815 w 2332038"/>
                <a:gd name="connsiteY195" fmla="*/ 6305573 h 6456362"/>
                <a:gd name="connsiteX196" fmla="*/ 39674 w 2332038"/>
                <a:gd name="connsiteY196" fmla="*/ 6292875 h 6456362"/>
                <a:gd name="connsiteX197" fmla="*/ 31739 w 2332038"/>
                <a:gd name="connsiteY197" fmla="*/ 6278589 h 6456362"/>
                <a:gd name="connsiteX198" fmla="*/ 25391 w 2332038"/>
                <a:gd name="connsiteY198" fmla="*/ 6264304 h 6456362"/>
                <a:gd name="connsiteX199" fmla="*/ 19837 w 2332038"/>
                <a:gd name="connsiteY199" fmla="*/ 6248431 h 6456362"/>
                <a:gd name="connsiteX200" fmla="*/ 14282 w 2332038"/>
                <a:gd name="connsiteY200" fmla="*/ 6234146 h 6456362"/>
                <a:gd name="connsiteX201" fmla="*/ 9522 w 2332038"/>
                <a:gd name="connsiteY201" fmla="*/ 6218273 h 6456362"/>
                <a:gd name="connsiteX202" fmla="*/ 6348 w 2332038"/>
                <a:gd name="connsiteY202" fmla="*/ 6202401 h 6456362"/>
                <a:gd name="connsiteX203" fmla="*/ 3174 w 2332038"/>
                <a:gd name="connsiteY203" fmla="*/ 6185735 h 6456362"/>
                <a:gd name="connsiteX204" fmla="*/ 793 w 2332038"/>
                <a:gd name="connsiteY204" fmla="*/ 6169862 h 6456362"/>
                <a:gd name="connsiteX205" fmla="*/ 0 w 2332038"/>
                <a:gd name="connsiteY205" fmla="*/ 6153196 h 6456362"/>
                <a:gd name="connsiteX206" fmla="*/ 0 w 2332038"/>
                <a:gd name="connsiteY206" fmla="*/ 6136530 h 6456362"/>
                <a:gd name="connsiteX207" fmla="*/ 793 w 2332038"/>
                <a:gd name="connsiteY207" fmla="*/ 6119070 h 6456362"/>
                <a:gd name="connsiteX208" fmla="*/ 131717 w 2332038"/>
                <a:gd name="connsiteY208" fmla="*/ 4062780 h 6456362"/>
                <a:gd name="connsiteX209" fmla="*/ 132511 w 2332038"/>
                <a:gd name="connsiteY209" fmla="*/ 4062780 h 6456362"/>
                <a:gd name="connsiteX210" fmla="*/ 155522 w 2332038"/>
                <a:gd name="connsiteY210" fmla="*/ 4056431 h 6456362"/>
                <a:gd name="connsiteX211" fmla="*/ 178533 w 2332038"/>
                <a:gd name="connsiteY211" fmla="*/ 4047701 h 6456362"/>
                <a:gd name="connsiteX212" fmla="*/ 200750 w 2332038"/>
                <a:gd name="connsiteY212" fmla="*/ 4038177 h 6456362"/>
                <a:gd name="connsiteX213" fmla="*/ 222968 w 2332038"/>
                <a:gd name="connsiteY213" fmla="*/ 4028654 h 6456362"/>
                <a:gd name="connsiteX214" fmla="*/ 243598 w 2332038"/>
                <a:gd name="connsiteY214" fmla="*/ 4017543 h 6456362"/>
                <a:gd name="connsiteX215" fmla="*/ 264229 w 2332038"/>
                <a:gd name="connsiteY215" fmla="*/ 4005638 h 6456362"/>
                <a:gd name="connsiteX216" fmla="*/ 284066 w 2332038"/>
                <a:gd name="connsiteY216" fmla="*/ 3992147 h 6456362"/>
                <a:gd name="connsiteX217" fmla="*/ 303109 w 2332038"/>
                <a:gd name="connsiteY217" fmla="*/ 3979449 h 6456362"/>
                <a:gd name="connsiteX218" fmla="*/ 321360 w 2332038"/>
                <a:gd name="connsiteY218" fmla="*/ 3965163 h 6456362"/>
                <a:gd name="connsiteX219" fmla="*/ 338816 w 2332038"/>
                <a:gd name="connsiteY219" fmla="*/ 3949291 h 6456362"/>
                <a:gd name="connsiteX220" fmla="*/ 355479 w 2332038"/>
                <a:gd name="connsiteY220" fmla="*/ 3934212 h 6456362"/>
                <a:gd name="connsiteX221" fmla="*/ 372142 w 2332038"/>
                <a:gd name="connsiteY221" fmla="*/ 3917546 h 6456362"/>
                <a:gd name="connsiteX222" fmla="*/ 387219 w 2332038"/>
                <a:gd name="connsiteY222" fmla="*/ 3900086 h 6456362"/>
                <a:gd name="connsiteX223" fmla="*/ 401501 w 2332038"/>
                <a:gd name="connsiteY223" fmla="*/ 3882626 h 6456362"/>
                <a:gd name="connsiteX224" fmla="*/ 415784 w 2332038"/>
                <a:gd name="connsiteY224" fmla="*/ 3863579 h 6456362"/>
                <a:gd name="connsiteX225" fmla="*/ 428479 w 2332038"/>
                <a:gd name="connsiteY225" fmla="*/ 3845326 h 6456362"/>
                <a:gd name="connsiteX226" fmla="*/ 440382 w 2332038"/>
                <a:gd name="connsiteY226" fmla="*/ 3825485 h 6456362"/>
                <a:gd name="connsiteX227" fmla="*/ 451490 w 2332038"/>
                <a:gd name="connsiteY227" fmla="*/ 3804851 h 6456362"/>
                <a:gd name="connsiteX228" fmla="*/ 461806 w 2332038"/>
                <a:gd name="connsiteY228" fmla="*/ 3783423 h 6456362"/>
                <a:gd name="connsiteX229" fmla="*/ 471327 w 2332038"/>
                <a:gd name="connsiteY229" fmla="*/ 3762788 h 6456362"/>
                <a:gd name="connsiteX230" fmla="*/ 480056 w 2332038"/>
                <a:gd name="connsiteY230" fmla="*/ 3742154 h 6456362"/>
                <a:gd name="connsiteX231" fmla="*/ 486404 w 2332038"/>
                <a:gd name="connsiteY231" fmla="*/ 3719932 h 6456362"/>
                <a:gd name="connsiteX232" fmla="*/ 492751 w 2332038"/>
                <a:gd name="connsiteY232" fmla="*/ 3696917 h 6456362"/>
                <a:gd name="connsiteX233" fmla="*/ 498306 w 2332038"/>
                <a:gd name="connsiteY233" fmla="*/ 3674696 h 6456362"/>
                <a:gd name="connsiteX234" fmla="*/ 503067 w 2332038"/>
                <a:gd name="connsiteY234" fmla="*/ 3651680 h 6456362"/>
                <a:gd name="connsiteX235" fmla="*/ 506241 w 2332038"/>
                <a:gd name="connsiteY235" fmla="*/ 3628665 h 6456362"/>
                <a:gd name="connsiteX236" fmla="*/ 508621 w 2332038"/>
                <a:gd name="connsiteY236" fmla="*/ 3604856 h 6456362"/>
                <a:gd name="connsiteX237" fmla="*/ 509414 w 2332038"/>
                <a:gd name="connsiteY237" fmla="*/ 3581841 h 6456362"/>
                <a:gd name="connsiteX238" fmla="*/ 509414 w 2332038"/>
                <a:gd name="connsiteY238" fmla="*/ 3557239 h 6456362"/>
                <a:gd name="connsiteX239" fmla="*/ 508621 w 2332038"/>
                <a:gd name="connsiteY239" fmla="*/ 3533430 h 6456362"/>
                <a:gd name="connsiteX240" fmla="*/ 506241 w 2332038"/>
                <a:gd name="connsiteY240" fmla="*/ 3508827 h 6456362"/>
                <a:gd name="connsiteX241" fmla="*/ 503067 w 2332038"/>
                <a:gd name="connsiteY241" fmla="*/ 3485018 h 6456362"/>
                <a:gd name="connsiteX242" fmla="*/ 183294 w 2332038"/>
                <a:gd name="connsiteY242" fmla="*/ 1501742 h 6456362"/>
                <a:gd name="connsiteX243" fmla="*/ 176946 w 2332038"/>
                <a:gd name="connsiteY243" fmla="*/ 1466029 h 6456362"/>
                <a:gd name="connsiteX244" fmla="*/ 167424 w 2332038"/>
                <a:gd name="connsiteY244" fmla="*/ 1429522 h 6456362"/>
                <a:gd name="connsiteX245" fmla="*/ 157902 w 2332038"/>
                <a:gd name="connsiteY245" fmla="*/ 1393015 h 6456362"/>
                <a:gd name="connsiteX246" fmla="*/ 146794 w 2332038"/>
                <a:gd name="connsiteY246" fmla="*/ 1358095 h 6456362"/>
                <a:gd name="connsiteX247" fmla="*/ 163457 w 2332038"/>
                <a:gd name="connsiteY247" fmla="*/ 1354127 h 6456362"/>
                <a:gd name="connsiteX248" fmla="*/ 180120 w 2332038"/>
                <a:gd name="connsiteY248" fmla="*/ 1348572 h 6456362"/>
                <a:gd name="connsiteX249" fmla="*/ 874663 w 2332038"/>
                <a:gd name="connsiteY249" fmla="*/ 0 h 6456362"/>
                <a:gd name="connsiteX250" fmla="*/ 1439863 w 2332038"/>
                <a:gd name="connsiteY250" fmla="*/ 565200 h 6456362"/>
                <a:gd name="connsiteX251" fmla="*/ 874663 w 2332038"/>
                <a:gd name="connsiteY251" fmla="*/ 1130400 h 6456362"/>
                <a:gd name="connsiteX252" fmla="*/ 309463 w 2332038"/>
                <a:gd name="connsiteY252" fmla="*/ 565200 h 6456362"/>
                <a:gd name="connsiteX253" fmla="*/ 874663 w 2332038"/>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2038" h="6456362">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 name="任意多边形 10"/>
            <p:cNvSpPr/>
            <p:nvPr/>
          </p:nvSpPr>
          <p:spPr>
            <a:xfrm>
              <a:off x="9482513" y="2727325"/>
              <a:ext cx="3095625" cy="6858001"/>
            </a:xfrm>
            <a:custGeom>
              <a:avLst/>
              <a:gdLst>
                <a:gd name="connsiteX0" fmla="*/ 1108301 w 3095625"/>
                <a:gd name="connsiteY0" fmla="*/ 1366838 h 6858001"/>
                <a:gd name="connsiteX1" fmla="*/ 1336783 w 3095625"/>
                <a:gd name="connsiteY1" fmla="*/ 2238376 h 6858001"/>
                <a:gd name="connsiteX2" fmla="*/ 1461338 w 3095625"/>
                <a:gd name="connsiteY2" fmla="*/ 1632745 h 6858001"/>
                <a:gd name="connsiteX3" fmla="*/ 1339957 w 3095625"/>
                <a:gd name="connsiteY3" fmla="*/ 1512095 h 6858001"/>
                <a:gd name="connsiteX4" fmla="*/ 1476412 w 3095625"/>
                <a:gd name="connsiteY4" fmla="*/ 1375569 h 6858001"/>
                <a:gd name="connsiteX5" fmla="*/ 1547813 w 3095625"/>
                <a:gd name="connsiteY5" fmla="*/ 1375569 h 6858001"/>
                <a:gd name="connsiteX6" fmla="*/ 1619214 w 3095625"/>
                <a:gd name="connsiteY6" fmla="*/ 1375569 h 6858001"/>
                <a:gd name="connsiteX7" fmla="*/ 1754082 w 3095625"/>
                <a:gd name="connsiteY7" fmla="*/ 1512095 h 6858001"/>
                <a:gd name="connsiteX8" fmla="*/ 1634287 w 3095625"/>
                <a:gd name="connsiteY8" fmla="*/ 1632745 h 6858001"/>
                <a:gd name="connsiteX9" fmla="*/ 1757255 w 3095625"/>
                <a:gd name="connsiteY9" fmla="*/ 2238376 h 6858001"/>
                <a:gd name="connsiteX10" fmla="*/ 1985738 w 3095625"/>
                <a:gd name="connsiteY10" fmla="*/ 1366838 h 6858001"/>
                <a:gd name="connsiteX11" fmla="*/ 2285622 w 3095625"/>
                <a:gd name="connsiteY11" fmla="*/ 1430338 h 6858001"/>
                <a:gd name="connsiteX12" fmla="*/ 2310215 w 3095625"/>
                <a:gd name="connsiteY12" fmla="*/ 1435894 h 6858001"/>
                <a:gd name="connsiteX13" fmla="*/ 2333222 w 3095625"/>
                <a:gd name="connsiteY13" fmla="*/ 1442244 h 6858001"/>
                <a:gd name="connsiteX14" fmla="*/ 2354643 w 3095625"/>
                <a:gd name="connsiteY14" fmla="*/ 1450182 h 6858001"/>
                <a:gd name="connsiteX15" fmla="*/ 2378443 w 3095625"/>
                <a:gd name="connsiteY15" fmla="*/ 1458120 h 6858001"/>
                <a:gd name="connsiteX16" fmla="*/ 2399863 w 3095625"/>
                <a:gd name="connsiteY16" fmla="*/ 1466851 h 6858001"/>
                <a:gd name="connsiteX17" fmla="*/ 2421283 w 3095625"/>
                <a:gd name="connsiteY17" fmla="*/ 1476376 h 6858001"/>
                <a:gd name="connsiteX18" fmla="*/ 2441910 w 3095625"/>
                <a:gd name="connsiteY18" fmla="*/ 1486695 h 6858001"/>
                <a:gd name="connsiteX19" fmla="*/ 2462537 w 3095625"/>
                <a:gd name="connsiteY19" fmla="*/ 1497807 h 6858001"/>
                <a:gd name="connsiteX20" fmla="*/ 2482371 w 3095625"/>
                <a:gd name="connsiteY20" fmla="*/ 1509713 h 6858001"/>
                <a:gd name="connsiteX21" fmla="*/ 2502204 w 3095625"/>
                <a:gd name="connsiteY21" fmla="*/ 1522413 h 6858001"/>
                <a:gd name="connsiteX22" fmla="*/ 2521245 w 3095625"/>
                <a:gd name="connsiteY22" fmla="*/ 1535907 h 6858001"/>
                <a:gd name="connsiteX23" fmla="*/ 2539492 w 3095625"/>
                <a:gd name="connsiteY23" fmla="*/ 1549401 h 6858001"/>
                <a:gd name="connsiteX24" fmla="*/ 2558532 w 3095625"/>
                <a:gd name="connsiteY24" fmla="*/ 1564482 h 6858001"/>
                <a:gd name="connsiteX25" fmla="*/ 2575985 w 3095625"/>
                <a:gd name="connsiteY25" fmla="*/ 1578770 h 6858001"/>
                <a:gd name="connsiteX26" fmla="*/ 2592646 w 3095625"/>
                <a:gd name="connsiteY26" fmla="*/ 1595438 h 6858001"/>
                <a:gd name="connsiteX27" fmla="*/ 2608512 w 3095625"/>
                <a:gd name="connsiteY27" fmla="*/ 1612107 h 6858001"/>
                <a:gd name="connsiteX28" fmla="*/ 2624379 w 3095625"/>
                <a:gd name="connsiteY28" fmla="*/ 1627982 h 6858001"/>
                <a:gd name="connsiteX29" fmla="*/ 2638659 w 3095625"/>
                <a:gd name="connsiteY29" fmla="*/ 1645445 h 6858001"/>
                <a:gd name="connsiteX30" fmla="*/ 2652940 w 3095625"/>
                <a:gd name="connsiteY30" fmla="*/ 1664495 h 6858001"/>
                <a:gd name="connsiteX31" fmla="*/ 2667220 w 3095625"/>
                <a:gd name="connsiteY31" fmla="*/ 1683545 h 6858001"/>
                <a:gd name="connsiteX32" fmla="*/ 2679913 w 3095625"/>
                <a:gd name="connsiteY32" fmla="*/ 1701801 h 6858001"/>
                <a:gd name="connsiteX33" fmla="*/ 2691813 w 3095625"/>
                <a:gd name="connsiteY33" fmla="*/ 1721645 h 6858001"/>
                <a:gd name="connsiteX34" fmla="*/ 2702920 w 3095625"/>
                <a:gd name="connsiteY34" fmla="*/ 1742282 h 6858001"/>
                <a:gd name="connsiteX35" fmla="*/ 2714027 w 3095625"/>
                <a:gd name="connsiteY35" fmla="*/ 1763713 h 6858001"/>
                <a:gd name="connsiteX36" fmla="*/ 2724341 w 3095625"/>
                <a:gd name="connsiteY36" fmla="*/ 1784351 h 6858001"/>
                <a:gd name="connsiteX37" fmla="*/ 2733861 w 3095625"/>
                <a:gd name="connsiteY37" fmla="*/ 1804988 h 6858001"/>
                <a:gd name="connsiteX38" fmla="*/ 2741794 w 3095625"/>
                <a:gd name="connsiteY38" fmla="*/ 1827213 h 6858001"/>
                <a:gd name="connsiteX39" fmla="*/ 2748934 w 3095625"/>
                <a:gd name="connsiteY39" fmla="*/ 1850232 h 6858001"/>
                <a:gd name="connsiteX40" fmla="*/ 2756868 w 3095625"/>
                <a:gd name="connsiteY40" fmla="*/ 1872457 h 6858001"/>
                <a:gd name="connsiteX41" fmla="*/ 2762421 w 3095625"/>
                <a:gd name="connsiteY41" fmla="*/ 1895476 h 6858001"/>
                <a:gd name="connsiteX42" fmla="*/ 2767974 w 3095625"/>
                <a:gd name="connsiteY42" fmla="*/ 1919288 h 6858001"/>
                <a:gd name="connsiteX43" fmla="*/ 2772734 w 3095625"/>
                <a:gd name="connsiteY43" fmla="*/ 1942307 h 6858001"/>
                <a:gd name="connsiteX44" fmla="*/ 3091658 w 3095625"/>
                <a:gd name="connsiteY44" fmla="*/ 3925888 h 6858001"/>
                <a:gd name="connsiteX45" fmla="*/ 3095625 w 3095625"/>
                <a:gd name="connsiteY45" fmla="*/ 3950495 h 6858001"/>
                <a:gd name="connsiteX46" fmla="*/ 3095625 w 3095625"/>
                <a:gd name="connsiteY46" fmla="*/ 3975101 h 6858001"/>
                <a:gd name="connsiteX47" fmla="*/ 3093245 w 3095625"/>
                <a:gd name="connsiteY47" fmla="*/ 4000501 h 6858001"/>
                <a:gd name="connsiteX48" fmla="*/ 3090072 w 3095625"/>
                <a:gd name="connsiteY48" fmla="*/ 4023520 h 6858001"/>
                <a:gd name="connsiteX49" fmla="*/ 3082932 w 3095625"/>
                <a:gd name="connsiteY49" fmla="*/ 4047332 h 6858001"/>
                <a:gd name="connsiteX50" fmla="*/ 3075792 w 3095625"/>
                <a:gd name="connsiteY50" fmla="*/ 4069557 h 6858001"/>
                <a:gd name="connsiteX51" fmla="*/ 3064685 w 3095625"/>
                <a:gd name="connsiteY51" fmla="*/ 4091782 h 6858001"/>
                <a:gd name="connsiteX52" fmla="*/ 3053578 w 3095625"/>
                <a:gd name="connsiteY52" fmla="*/ 4112420 h 6858001"/>
                <a:gd name="connsiteX53" fmla="*/ 3039298 w 3095625"/>
                <a:gd name="connsiteY53" fmla="*/ 4132263 h 6858001"/>
                <a:gd name="connsiteX54" fmla="*/ 3024224 w 3095625"/>
                <a:gd name="connsiteY54" fmla="*/ 4149726 h 6858001"/>
                <a:gd name="connsiteX55" fmla="*/ 3005977 w 3095625"/>
                <a:gd name="connsiteY55" fmla="*/ 4167188 h 6858001"/>
                <a:gd name="connsiteX56" fmla="*/ 2987730 w 3095625"/>
                <a:gd name="connsiteY56" fmla="*/ 4183063 h 6858001"/>
                <a:gd name="connsiteX57" fmla="*/ 2967897 w 3095625"/>
                <a:gd name="connsiteY57" fmla="*/ 4195763 h 6858001"/>
                <a:gd name="connsiteX58" fmla="*/ 2945683 w 3095625"/>
                <a:gd name="connsiteY58" fmla="*/ 4207670 h 6858001"/>
                <a:gd name="connsiteX59" fmla="*/ 2922676 w 3095625"/>
                <a:gd name="connsiteY59" fmla="*/ 4217988 h 6858001"/>
                <a:gd name="connsiteX60" fmla="*/ 2899669 w 3095625"/>
                <a:gd name="connsiteY60" fmla="*/ 4225926 h 6858001"/>
                <a:gd name="connsiteX61" fmla="*/ 2885389 w 3095625"/>
                <a:gd name="connsiteY61" fmla="*/ 4229101 h 6858001"/>
                <a:gd name="connsiteX62" fmla="*/ 2871109 w 3095625"/>
                <a:gd name="connsiteY62" fmla="*/ 4232276 h 6858001"/>
                <a:gd name="connsiteX63" fmla="*/ 2856829 w 3095625"/>
                <a:gd name="connsiteY63" fmla="*/ 4234657 h 6858001"/>
                <a:gd name="connsiteX64" fmla="*/ 2842549 w 3095625"/>
                <a:gd name="connsiteY64" fmla="*/ 4235451 h 6858001"/>
                <a:gd name="connsiteX65" fmla="*/ 2828268 w 3095625"/>
                <a:gd name="connsiteY65" fmla="*/ 4235451 h 6858001"/>
                <a:gd name="connsiteX66" fmla="*/ 2813988 w 3095625"/>
                <a:gd name="connsiteY66" fmla="*/ 4235451 h 6858001"/>
                <a:gd name="connsiteX67" fmla="*/ 2801295 w 3095625"/>
                <a:gd name="connsiteY67" fmla="*/ 4234657 h 6858001"/>
                <a:gd name="connsiteX68" fmla="*/ 2787015 w 3095625"/>
                <a:gd name="connsiteY68" fmla="*/ 4232276 h 6858001"/>
                <a:gd name="connsiteX69" fmla="*/ 2773528 w 3095625"/>
                <a:gd name="connsiteY69" fmla="*/ 4229895 h 6858001"/>
                <a:gd name="connsiteX70" fmla="*/ 2760041 w 3095625"/>
                <a:gd name="connsiteY70" fmla="*/ 4226720 h 6858001"/>
                <a:gd name="connsiteX71" fmla="*/ 2747347 w 3095625"/>
                <a:gd name="connsiteY71" fmla="*/ 4223545 h 6858001"/>
                <a:gd name="connsiteX72" fmla="*/ 2733861 w 3095625"/>
                <a:gd name="connsiteY72" fmla="*/ 4218782 h 6858001"/>
                <a:gd name="connsiteX73" fmla="*/ 2721960 w 3095625"/>
                <a:gd name="connsiteY73" fmla="*/ 4213226 h 6858001"/>
                <a:gd name="connsiteX74" fmla="*/ 2710060 w 3095625"/>
                <a:gd name="connsiteY74" fmla="*/ 4207670 h 6858001"/>
                <a:gd name="connsiteX75" fmla="*/ 2697367 w 3095625"/>
                <a:gd name="connsiteY75" fmla="*/ 4201320 h 6858001"/>
                <a:gd name="connsiteX76" fmla="*/ 2685467 w 3095625"/>
                <a:gd name="connsiteY76" fmla="*/ 4194970 h 6858001"/>
                <a:gd name="connsiteX77" fmla="*/ 2674360 w 3095625"/>
                <a:gd name="connsiteY77" fmla="*/ 4187032 h 6858001"/>
                <a:gd name="connsiteX78" fmla="*/ 2663253 w 3095625"/>
                <a:gd name="connsiteY78" fmla="*/ 4179095 h 6858001"/>
                <a:gd name="connsiteX79" fmla="*/ 2652940 w 3095625"/>
                <a:gd name="connsiteY79" fmla="*/ 4170363 h 6858001"/>
                <a:gd name="connsiteX80" fmla="*/ 2642626 w 3095625"/>
                <a:gd name="connsiteY80" fmla="*/ 4160838 h 6858001"/>
                <a:gd name="connsiteX81" fmla="*/ 2633106 w 3095625"/>
                <a:gd name="connsiteY81" fmla="*/ 4152107 h 6858001"/>
                <a:gd name="connsiteX82" fmla="*/ 2624379 w 3095625"/>
                <a:gd name="connsiteY82" fmla="*/ 4140995 h 6858001"/>
                <a:gd name="connsiteX83" fmla="*/ 2615653 w 3095625"/>
                <a:gd name="connsiteY83" fmla="*/ 4130676 h 6858001"/>
                <a:gd name="connsiteX84" fmla="*/ 2607719 w 3095625"/>
                <a:gd name="connsiteY84" fmla="*/ 4120357 h 6858001"/>
                <a:gd name="connsiteX85" fmla="*/ 2599786 w 3095625"/>
                <a:gd name="connsiteY85" fmla="*/ 4107657 h 6858001"/>
                <a:gd name="connsiteX86" fmla="*/ 2593439 w 3095625"/>
                <a:gd name="connsiteY86" fmla="*/ 4095751 h 6858001"/>
                <a:gd name="connsiteX87" fmla="*/ 2587092 w 3095625"/>
                <a:gd name="connsiteY87" fmla="*/ 4083845 h 6858001"/>
                <a:gd name="connsiteX88" fmla="*/ 2581539 w 3095625"/>
                <a:gd name="connsiteY88" fmla="*/ 4070351 h 6858001"/>
                <a:gd name="connsiteX89" fmla="*/ 2575985 w 3095625"/>
                <a:gd name="connsiteY89" fmla="*/ 4057651 h 6858001"/>
                <a:gd name="connsiteX90" fmla="*/ 2571225 w 3095625"/>
                <a:gd name="connsiteY90" fmla="*/ 4044157 h 6858001"/>
                <a:gd name="connsiteX91" fmla="*/ 2568052 w 3095625"/>
                <a:gd name="connsiteY91" fmla="*/ 4029870 h 6858001"/>
                <a:gd name="connsiteX92" fmla="*/ 2564879 w 3095625"/>
                <a:gd name="connsiteY92" fmla="*/ 4015582 h 6858001"/>
                <a:gd name="connsiteX93" fmla="*/ 2326082 w 3095625"/>
                <a:gd name="connsiteY93" fmla="*/ 2702720 h 6858001"/>
                <a:gd name="connsiteX94" fmla="*/ 2299109 w 3095625"/>
                <a:gd name="connsiteY94" fmla="*/ 3538538 h 6858001"/>
                <a:gd name="connsiteX95" fmla="*/ 2298315 w 3095625"/>
                <a:gd name="connsiteY95" fmla="*/ 3597276 h 6858001"/>
                <a:gd name="connsiteX96" fmla="*/ 2298315 w 3095625"/>
                <a:gd name="connsiteY96" fmla="*/ 3654426 h 6858001"/>
                <a:gd name="connsiteX97" fmla="*/ 2299902 w 3095625"/>
                <a:gd name="connsiteY97" fmla="*/ 3712370 h 6858001"/>
                <a:gd name="connsiteX98" fmla="*/ 2303075 w 3095625"/>
                <a:gd name="connsiteY98" fmla="*/ 3769520 h 6858001"/>
                <a:gd name="connsiteX99" fmla="*/ 2476817 w 3095625"/>
                <a:gd name="connsiteY99" fmla="*/ 6500019 h 6858001"/>
                <a:gd name="connsiteX100" fmla="*/ 2476817 w 3095625"/>
                <a:gd name="connsiteY100" fmla="*/ 6518276 h 6858001"/>
                <a:gd name="connsiteX101" fmla="*/ 2476817 w 3095625"/>
                <a:gd name="connsiteY101" fmla="*/ 6535739 h 6858001"/>
                <a:gd name="connsiteX102" fmla="*/ 2476024 w 3095625"/>
                <a:gd name="connsiteY102" fmla="*/ 6553995 h 6858001"/>
                <a:gd name="connsiteX103" fmla="*/ 2473644 w 3095625"/>
                <a:gd name="connsiteY103" fmla="*/ 6571457 h 6858001"/>
                <a:gd name="connsiteX104" fmla="*/ 2471264 w 3095625"/>
                <a:gd name="connsiteY104" fmla="*/ 6588919 h 6858001"/>
                <a:gd name="connsiteX105" fmla="*/ 2467297 w 3095625"/>
                <a:gd name="connsiteY105" fmla="*/ 6605589 h 6858001"/>
                <a:gd name="connsiteX106" fmla="*/ 2462537 w 3095625"/>
                <a:gd name="connsiteY106" fmla="*/ 6621463 h 6858001"/>
                <a:gd name="connsiteX107" fmla="*/ 2456984 w 3095625"/>
                <a:gd name="connsiteY107" fmla="*/ 6638132 h 6858001"/>
                <a:gd name="connsiteX108" fmla="*/ 2450637 w 3095625"/>
                <a:gd name="connsiteY108" fmla="*/ 6654007 h 6858001"/>
                <a:gd name="connsiteX109" fmla="*/ 2444290 w 3095625"/>
                <a:gd name="connsiteY109" fmla="*/ 6669089 h 6858001"/>
                <a:gd name="connsiteX110" fmla="*/ 2436357 w 3095625"/>
                <a:gd name="connsiteY110" fmla="*/ 6684169 h 6858001"/>
                <a:gd name="connsiteX111" fmla="*/ 2427630 w 3095625"/>
                <a:gd name="connsiteY111" fmla="*/ 6698457 h 6858001"/>
                <a:gd name="connsiteX112" fmla="*/ 2417317 w 3095625"/>
                <a:gd name="connsiteY112" fmla="*/ 6712745 h 6858001"/>
                <a:gd name="connsiteX113" fmla="*/ 2407797 w 3095625"/>
                <a:gd name="connsiteY113" fmla="*/ 6726239 h 6858001"/>
                <a:gd name="connsiteX114" fmla="*/ 2397483 w 3095625"/>
                <a:gd name="connsiteY114" fmla="*/ 6739732 h 6858001"/>
                <a:gd name="connsiteX115" fmla="*/ 2387170 w 3095625"/>
                <a:gd name="connsiteY115" fmla="*/ 6751639 h 6858001"/>
                <a:gd name="connsiteX116" fmla="*/ 2374476 w 3095625"/>
                <a:gd name="connsiteY116" fmla="*/ 6763545 h 6858001"/>
                <a:gd name="connsiteX117" fmla="*/ 2362576 w 3095625"/>
                <a:gd name="connsiteY117" fmla="*/ 6774657 h 6858001"/>
                <a:gd name="connsiteX118" fmla="*/ 2349883 w 3095625"/>
                <a:gd name="connsiteY118" fmla="*/ 6785769 h 6858001"/>
                <a:gd name="connsiteX119" fmla="*/ 2336396 w 3095625"/>
                <a:gd name="connsiteY119" fmla="*/ 6795295 h 6858001"/>
                <a:gd name="connsiteX120" fmla="*/ 2322116 w 3095625"/>
                <a:gd name="connsiteY120" fmla="*/ 6805613 h 6858001"/>
                <a:gd name="connsiteX121" fmla="*/ 2307835 w 3095625"/>
                <a:gd name="connsiteY121" fmla="*/ 6814345 h 6858001"/>
                <a:gd name="connsiteX122" fmla="*/ 2292762 w 3095625"/>
                <a:gd name="connsiteY122" fmla="*/ 6821489 h 6858001"/>
                <a:gd name="connsiteX123" fmla="*/ 2276895 w 3095625"/>
                <a:gd name="connsiteY123" fmla="*/ 6829426 h 6858001"/>
                <a:gd name="connsiteX124" fmla="*/ 2261821 w 3095625"/>
                <a:gd name="connsiteY124" fmla="*/ 6835776 h 6858001"/>
                <a:gd name="connsiteX125" fmla="*/ 2245161 w 3095625"/>
                <a:gd name="connsiteY125" fmla="*/ 6841332 h 6858001"/>
                <a:gd name="connsiteX126" fmla="*/ 2228501 w 3095625"/>
                <a:gd name="connsiteY126" fmla="*/ 6846095 h 6858001"/>
                <a:gd name="connsiteX127" fmla="*/ 2212634 w 3095625"/>
                <a:gd name="connsiteY127" fmla="*/ 6850063 h 6858001"/>
                <a:gd name="connsiteX128" fmla="*/ 2194387 w 3095625"/>
                <a:gd name="connsiteY128" fmla="*/ 6853239 h 6858001"/>
                <a:gd name="connsiteX129" fmla="*/ 2176934 w 3095625"/>
                <a:gd name="connsiteY129" fmla="*/ 6855619 h 6858001"/>
                <a:gd name="connsiteX130" fmla="*/ 2159480 w 3095625"/>
                <a:gd name="connsiteY130" fmla="*/ 6857207 h 6858001"/>
                <a:gd name="connsiteX131" fmla="*/ 2141233 w 3095625"/>
                <a:gd name="connsiteY131" fmla="*/ 6858001 h 6858001"/>
                <a:gd name="connsiteX132" fmla="*/ 2125366 w 3095625"/>
                <a:gd name="connsiteY132" fmla="*/ 6858001 h 6858001"/>
                <a:gd name="connsiteX133" fmla="*/ 2108706 w 3095625"/>
                <a:gd name="connsiteY133" fmla="*/ 6857207 h 6858001"/>
                <a:gd name="connsiteX134" fmla="*/ 2093633 w 3095625"/>
                <a:gd name="connsiteY134" fmla="*/ 6854826 h 6858001"/>
                <a:gd name="connsiteX135" fmla="*/ 2078559 w 3095625"/>
                <a:gd name="connsiteY135" fmla="*/ 6851651 h 6858001"/>
                <a:gd name="connsiteX136" fmla="*/ 2062692 w 3095625"/>
                <a:gd name="connsiteY136" fmla="*/ 6849269 h 6858001"/>
                <a:gd name="connsiteX137" fmla="*/ 2047619 w 3095625"/>
                <a:gd name="connsiteY137" fmla="*/ 6844507 h 6858001"/>
                <a:gd name="connsiteX138" fmla="*/ 2033339 w 3095625"/>
                <a:gd name="connsiteY138" fmla="*/ 6840539 h 6858001"/>
                <a:gd name="connsiteX139" fmla="*/ 2019059 w 3095625"/>
                <a:gd name="connsiteY139" fmla="*/ 6834982 h 6858001"/>
                <a:gd name="connsiteX140" fmla="*/ 2004778 w 3095625"/>
                <a:gd name="connsiteY140" fmla="*/ 6829426 h 6858001"/>
                <a:gd name="connsiteX141" fmla="*/ 1991292 w 3095625"/>
                <a:gd name="connsiteY141" fmla="*/ 6823076 h 6858001"/>
                <a:gd name="connsiteX142" fmla="*/ 1977011 w 3095625"/>
                <a:gd name="connsiteY142" fmla="*/ 6815139 h 6858001"/>
                <a:gd name="connsiteX143" fmla="*/ 1964318 w 3095625"/>
                <a:gd name="connsiteY143" fmla="*/ 6807201 h 6858001"/>
                <a:gd name="connsiteX144" fmla="*/ 1951624 w 3095625"/>
                <a:gd name="connsiteY144" fmla="*/ 6800057 h 6858001"/>
                <a:gd name="connsiteX145" fmla="*/ 1939724 w 3095625"/>
                <a:gd name="connsiteY145" fmla="*/ 6791326 h 6858001"/>
                <a:gd name="connsiteX146" fmla="*/ 1927824 w 3095625"/>
                <a:gd name="connsiteY146" fmla="*/ 6781007 h 6858001"/>
                <a:gd name="connsiteX147" fmla="*/ 1915924 w 3095625"/>
                <a:gd name="connsiteY147" fmla="*/ 6771482 h 6858001"/>
                <a:gd name="connsiteX148" fmla="*/ 1904817 w 3095625"/>
                <a:gd name="connsiteY148" fmla="*/ 6761163 h 6858001"/>
                <a:gd name="connsiteX149" fmla="*/ 1894504 w 3095625"/>
                <a:gd name="connsiteY149" fmla="*/ 6750051 h 6858001"/>
                <a:gd name="connsiteX150" fmla="*/ 1884984 w 3095625"/>
                <a:gd name="connsiteY150" fmla="*/ 6738145 h 6858001"/>
                <a:gd name="connsiteX151" fmla="*/ 1875463 w 3095625"/>
                <a:gd name="connsiteY151" fmla="*/ 6727032 h 6858001"/>
                <a:gd name="connsiteX152" fmla="*/ 1865943 w 3095625"/>
                <a:gd name="connsiteY152" fmla="*/ 6715126 h 6858001"/>
                <a:gd name="connsiteX153" fmla="*/ 1857217 w 3095625"/>
                <a:gd name="connsiteY153" fmla="*/ 6701632 h 6858001"/>
                <a:gd name="connsiteX154" fmla="*/ 1850076 w 3095625"/>
                <a:gd name="connsiteY154" fmla="*/ 6688932 h 6858001"/>
                <a:gd name="connsiteX155" fmla="*/ 1842143 w 3095625"/>
                <a:gd name="connsiteY155" fmla="*/ 6675439 h 6858001"/>
                <a:gd name="connsiteX156" fmla="*/ 1835796 w 3095625"/>
                <a:gd name="connsiteY156" fmla="*/ 6661151 h 6858001"/>
                <a:gd name="connsiteX157" fmla="*/ 1830243 w 3095625"/>
                <a:gd name="connsiteY157" fmla="*/ 6648451 h 6858001"/>
                <a:gd name="connsiteX158" fmla="*/ 1824689 w 3095625"/>
                <a:gd name="connsiteY158" fmla="*/ 6632576 h 6858001"/>
                <a:gd name="connsiteX159" fmla="*/ 1819136 w 3095625"/>
                <a:gd name="connsiteY159" fmla="*/ 6618289 h 6858001"/>
                <a:gd name="connsiteX160" fmla="*/ 1814376 w 3095625"/>
                <a:gd name="connsiteY160" fmla="*/ 6603207 h 6858001"/>
                <a:gd name="connsiteX161" fmla="*/ 1811203 w 3095625"/>
                <a:gd name="connsiteY161" fmla="*/ 6587332 h 6858001"/>
                <a:gd name="connsiteX162" fmla="*/ 1808823 w 3095625"/>
                <a:gd name="connsiteY162" fmla="*/ 6572251 h 6858001"/>
                <a:gd name="connsiteX163" fmla="*/ 1807236 w 3095625"/>
                <a:gd name="connsiteY163" fmla="*/ 6555582 h 6858001"/>
                <a:gd name="connsiteX164" fmla="*/ 1547813 w 3095625"/>
                <a:gd name="connsiteY164" fmla="*/ 4050507 h 6858001"/>
                <a:gd name="connsiteX165" fmla="*/ 1288389 w 3095625"/>
                <a:gd name="connsiteY165" fmla="*/ 6555582 h 6858001"/>
                <a:gd name="connsiteX166" fmla="*/ 1286803 w 3095625"/>
                <a:gd name="connsiteY166" fmla="*/ 6572251 h 6858001"/>
                <a:gd name="connsiteX167" fmla="*/ 1282836 w 3095625"/>
                <a:gd name="connsiteY167" fmla="*/ 6587332 h 6858001"/>
                <a:gd name="connsiteX168" fmla="*/ 1279663 w 3095625"/>
                <a:gd name="connsiteY168" fmla="*/ 6603207 h 6858001"/>
                <a:gd name="connsiteX169" fmla="*/ 1275696 w 3095625"/>
                <a:gd name="connsiteY169" fmla="*/ 6618289 h 6858001"/>
                <a:gd name="connsiteX170" fmla="*/ 1270936 w 3095625"/>
                <a:gd name="connsiteY170" fmla="*/ 6632576 h 6858001"/>
                <a:gd name="connsiteX171" fmla="*/ 1265383 w 3095625"/>
                <a:gd name="connsiteY171" fmla="*/ 6648451 h 6858001"/>
                <a:gd name="connsiteX172" fmla="*/ 1259829 w 3095625"/>
                <a:gd name="connsiteY172" fmla="*/ 6661151 h 6858001"/>
                <a:gd name="connsiteX173" fmla="*/ 1252689 w 3095625"/>
                <a:gd name="connsiteY173" fmla="*/ 6675439 h 6858001"/>
                <a:gd name="connsiteX174" fmla="*/ 1245549 w 3095625"/>
                <a:gd name="connsiteY174" fmla="*/ 6688932 h 6858001"/>
                <a:gd name="connsiteX175" fmla="*/ 1238409 w 3095625"/>
                <a:gd name="connsiteY175" fmla="*/ 6701632 h 6858001"/>
                <a:gd name="connsiteX176" fmla="*/ 1229682 w 3095625"/>
                <a:gd name="connsiteY176" fmla="*/ 6715126 h 6858001"/>
                <a:gd name="connsiteX177" fmla="*/ 1220162 w 3095625"/>
                <a:gd name="connsiteY177" fmla="*/ 6727032 h 6858001"/>
                <a:gd name="connsiteX178" fmla="*/ 1210642 w 3095625"/>
                <a:gd name="connsiteY178" fmla="*/ 6738145 h 6858001"/>
                <a:gd name="connsiteX179" fmla="*/ 1201122 w 3095625"/>
                <a:gd name="connsiteY179" fmla="*/ 6750051 h 6858001"/>
                <a:gd name="connsiteX180" fmla="*/ 1190015 w 3095625"/>
                <a:gd name="connsiteY180" fmla="*/ 6761163 h 6858001"/>
                <a:gd name="connsiteX181" fmla="*/ 1178908 w 3095625"/>
                <a:gd name="connsiteY181" fmla="*/ 6771482 h 6858001"/>
                <a:gd name="connsiteX182" fmla="*/ 1167801 w 3095625"/>
                <a:gd name="connsiteY182" fmla="*/ 6781007 h 6858001"/>
                <a:gd name="connsiteX183" fmla="*/ 1155901 w 3095625"/>
                <a:gd name="connsiteY183" fmla="*/ 6791326 h 6858001"/>
                <a:gd name="connsiteX184" fmla="*/ 1144001 w 3095625"/>
                <a:gd name="connsiteY184" fmla="*/ 6800057 h 6858001"/>
                <a:gd name="connsiteX185" fmla="*/ 1130514 w 3095625"/>
                <a:gd name="connsiteY185" fmla="*/ 6807201 h 6858001"/>
                <a:gd name="connsiteX186" fmla="*/ 1117027 w 3095625"/>
                <a:gd name="connsiteY186" fmla="*/ 6815139 h 6858001"/>
                <a:gd name="connsiteX187" fmla="*/ 1104334 w 3095625"/>
                <a:gd name="connsiteY187" fmla="*/ 6823076 h 6858001"/>
                <a:gd name="connsiteX188" fmla="*/ 1090847 w 3095625"/>
                <a:gd name="connsiteY188" fmla="*/ 6829426 h 6858001"/>
                <a:gd name="connsiteX189" fmla="*/ 1076567 w 3095625"/>
                <a:gd name="connsiteY189" fmla="*/ 6834982 h 6858001"/>
                <a:gd name="connsiteX190" fmla="*/ 1062287 w 3095625"/>
                <a:gd name="connsiteY190" fmla="*/ 6840539 h 6858001"/>
                <a:gd name="connsiteX191" fmla="*/ 1047213 w 3095625"/>
                <a:gd name="connsiteY191" fmla="*/ 6844507 h 6858001"/>
                <a:gd name="connsiteX192" fmla="*/ 1032933 w 3095625"/>
                <a:gd name="connsiteY192" fmla="*/ 6849269 h 6858001"/>
                <a:gd name="connsiteX193" fmla="*/ 1017066 w 3095625"/>
                <a:gd name="connsiteY193" fmla="*/ 6851651 h 6858001"/>
                <a:gd name="connsiteX194" fmla="*/ 1001993 w 3095625"/>
                <a:gd name="connsiteY194" fmla="*/ 6854826 h 6858001"/>
                <a:gd name="connsiteX195" fmla="*/ 985332 w 3095625"/>
                <a:gd name="connsiteY195" fmla="*/ 6857207 h 6858001"/>
                <a:gd name="connsiteX196" fmla="*/ 970259 w 3095625"/>
                <a:gd name="connsiteY196" fmla="*/ 6858001 h 6858001"/>
                <a:gd name="connsiteX197" fmla="*/ 953599 w 3095625"/>
                <a:gd name="connsiteY197" fmla="*/ 6858001 h 6858001"/>
                <a:gd name="connsiteX198" fmla="*/ 936145 w 3095625"/>
                <a:gd name="connsiteY198" fmla="*/ 6857207 h 6858001"/>
                <a:gd name="connsiteX199" fmla="*/ 918691 w 3095625"/>
                <a:gd name="connsiteY199" fmla="*/ 6855619 h 6858001"/>
                <a:gd name="connsiteX200" fmla="*/ 901238 w 3095625"/>
                <a:gd name="connsiteY200" fmla="*/ 6853239 h 6858001"/>
                <a:gd name="connsiteX201" fmla="*/ 882991 w 3095625"/>
                <a:gd name="connsiteY201" fmla="*/ 6850063 h 6858001"/>
                <a:gd name="connsiteX202" fmla="*/ 867124 w 3095625"/>
                <a:gd name="connsiteY202" fmla="*/ 6846095 h 6858001"/>
                <a:gd name="connsiteX203" fmla="*/ 850464 w 3095625"/>
                <a:gd name="connsiteY203" fmla="*/ 6841332 h 6858001"/>
                <a:gd name="connsiteX204" fmla="*/ 833804 w 3095625"/>
                <a:gd name="connsiteY204" fmla="*/ 6835776 h 6858001"/>
                <a:gd name="connsiteX205" fmla="*/ 817143 w 3095625"/>
                <a:gd name="connsiteY205" fmla="*/ 6829426 h 6858001"/>
                <a:gd name="connsiteX206" fmla="*/ 802070 w 3095625"/>
                <a:gd name="connsiteY206" fmla="*/ 6821489 h 6858001"/>
                <a:gd name="connsiteX207" fmla="*/ 787790 w 3095625"/>
                <a:gd name="connsiteY207" fmla="*/ 6814345 h 6858001"/>
                <a:gd name="connsiteX208" fmla="*/ 773509 w 3095625"/>
                <a:gd name="connsiteY208" fmla="*/ 6805613 h 6858001"/>
                <a:gd name="connsiteX209" fmla="*/ 759229 w 3095625"/>
                <a:gd name="connsiteY209" fmla="*/ 6795295 h 6858001"/>
                <a:gd name="connsiteX210" fmla="*/ 745742 w 3095625"/>
                <a:gd name="connsiteY210" fmla="*/ 6785769 h 6858001"/>
                <a:gd name="connsiteX211" fmla="*/ 733049 w 3095625"/>
                <a:gd name="connsiteY211" fmla="*/ 6774657 h 6858001"/>
                <a:gd name="connsiteX212" fmla="*/ 721149 w 3095625"/>
                <a:gd name="connsiteY212" fmla="*/ 6763545 h 6858001"/>
                <a:gd name="connsiteX213" fmla="*/ 708455 w 3095625"/>
                <a:gd name="connsiteY213" fmla="*/ 6751639 h 6858001"/>
                <a:gd name="connsiteX214" fmla="*/ 698142 w 3095625"/>
                <a:gd name="connsiteY214" fmla="*/ 6739732 h 6858001"/>
                <a:gd name="connsiteX215" fmla="*/ 687035 w 3095625"/>
                <a:gd name="connsiteY215" fmla="*/ 6726239 h 6858001"/>
                <a:gd name="connsiteX216" fmla="*/ 676722 w 3095625"/>
                <a:gd name="connsiteY216" fmla="*/ 6712745 h 6858001"/>
                <a:gd name="connsiteX217" fmla="*/ 667995 w 3095625"/>
                <a:gd name="connsiteY217" fmla="*/ 6698457 h 6858001"/>
                <a:gd name="connsiteX218" fmla="*/ 659268 w 3095625"/>
                <a:gd name="connsiteY218" fmla="*/ 6684169 h 6858001"/>
                <a:gd name="connsiteX219" fmla="*/ 651335 w 3095625"/>
                <a:gd name="connsiteY219" fmla="*/ 6669089 h 6858001"/>
                <a:gd name="connsiteX220" fmla="*/ 644988 w 3095625"/>
                <a:gd name="connsiteY220" fmla="*/ 6654007 h 6858001"/>
                <a:gd name="connsiteX221" fmla="*/ 638641 w 3095625"/>
                <a:gd name="connsiteY221" fmla="*/ 6638132 h 6858001"/>
                <a:gd name="connsiteX222" fmla="*/ 633088 w 3095625"/>
                <a:gd name="connsiteY222" fmla="*/ 6621463 h 6858001"/>
                <a:gd name="connsiteX223" fmla="*/ 628328 w 3095625"/>
                <a:gd name="connsiteY223" fmla="*/ 6605589 h 6858001"/>
                <a:gd name="connsiteX224" fmla="*/ 624361 w 3095625"/>
                <a:gd name="connsiteY224" fmla="*/ 6588919 h 6858001"/>
                <a:gd name="connsiteX225" fmla="*/ 621188 w 3095625"/>
                <a:gd name="connsiteY225" fmla="*/ 6571457 h 6858001"/>
                <a:gd name="connsiteX226" fmla="*/ 619601 w 3095625"/>
                <a:gd name="connsiteY226" fmla="*/ 6553995 h 6858001"/>
                <a:gd name="connsiteX227" fmla="*/ 617221 w 3095625"/>
                <a:gd name="connsiteY227" fmla="*/ 6535739 h 6858001"/>
                <a:gd name="connsiteX228" fmla="*/ 617221 w 3095625"/>
                <a:gd name="connsiteY228" fmla="*/ 6518276 h 6858001"/>
                <a:gd name="connsiteX229" fmla="*/ 618808 w 3095625"/>
                <a:gd name="connsiteY229" fmla="*/ 6500019 h 6858001"/>
                <a:gd name="connsiteX230" fmla="*/ 792550 w 3095625"/>
                <a:gd name="connsiteY230" fmla="*/ 3769520 h 6858001"/>
                <a:gd name="connsiteX231" fmla="*/ 795723 w 3095625"/>
                <a:gd name="connsiteY231" fmla="*/ 3712370 h 6858001"/>
                <a:gd name="connsiteX232" fmla="*/ 796516 w 3095625"/>
                <a:gd name="connsiteY232" fmla="*/ 3654426 h 6858001"/>
                <a:gd name="connsiteX233" fmla="*/ 796516 w 3095625"/>
                <a:gd name="connsiteY233" fmla="*/ 3597276 h 6858001"/>
                <a:gd name="connsiteX234" fmla="*/ 795723 w 3095625"/>
                <a:gd name="connsiteY234" fmla="*/ 3538538 h 6858001"/>
                <a:gd name="connsiteX235" fmla="*/ 769543 w 3095625"/>
                <a:gd name="connsiteY235" fmla="*/ 2702720 h 6858001"/>
                <a:gd name="connsiteX236" fmla="*/ 530746 w 3095625"/>
                <a:gd name="connsiteY236" fmla="*/ 4015582 h 6858001"/>
                <a:gd name="connsiteX237" fmla="*/ 527573 w 3095625"/>
                <a:gd name="connsiteY237" fmla="*/ 4029870 h 6858001"/>
                <a:gd name="connsiteX238" fmla="*/ 524400 w 3095625"/>
                <a:gd name="connsiteY238" fmla="*/ 4044157 h 6858001"/>
                <a:gd name="connsiteX239" fmla="*/ 519640 w 3095625"/>
                <a:gd name="connsiteY239" fmla="*/ 4057651 h 6858001"/>
                <a:gd name="connsiteX240" fmla="*/ 514086 w 3095625"/>
                <a:gd name="connsiteY240" fmla="*/ 4070351 h 6858001"/>
                <a:gd name="connsiteX241" fmla="*/ 508533 w 3095625"/>
                <a:gd name="connsiteY241" fmla="*/ 4083845 h 6858001"/>
                <a:gd name="connsiteX242" fmla="*/ 502186 w 3095625"/>
                <a:gd name="connsiteY242" fmla="*/ 4095751 h 6858001"/>
                <a:gd name="connsiteX243" fmla="*/ 495839 w 3095625"/>
                <a:gd name="connsiteY243" fmla="*/ 4107657 h 6858001"/>
                <a:gd name="connsiteX244" fmla="*/ 487906 w 3095625"/>
                <a:gd name="connsiteY244" fmla="*/ 4120357 h 6858001"/>
                <a:gd name="connsiteX245" fmla="*/ 479179 w 3095625"/>
                <a:gd name="connsiteY245" fmla="*/ 4130676 h 6858001"/>
                <a:gd name="connsiteX246" fmla="*/ 471246 w 3095625"/>
                <a:gd name="connsiteY246" fmla="*/ 4140995 h 6858001"/>
                <a:gd name="connsiteX247" fmla="*/ 461726 w 3095625"/>
                <a:gd name="connsiteY247" fmla="*/ 4152107 h 6858001"/>
                <a:gd name="connsiteX248" fmla="*/ 452999 w 3095625"/>
                <a:gd name="connsiteY248" fmla="*/ 4160838 h 6858001"/>
                <a:gd name="connsiteX249" fmla="*/ 441892 w 3095625"/>
                <a:gd name="connsiteY249" fmla="*/ 4170363 h 6858001"/>
                <a:gd name="connsiteX250" fmla="*/ 432372 w 3095625"/>
                <a:gd name="connsiteY250" fmla="*/ 4179095 h 6858001"/>
                <a:gd name="connsiteX251" fmla="*/ 421265 w 3095625"/>
                <a:gd name="connsiteY251" fmla="*/ 4187032 h 6858001"/>
                <a:gd name="connsiteX252" fmla="*/ 410158 w 3095625"/>
                <a:gd name="connsiteY252" fmla="*/ 4194970 h 6858001"/>
                <a:gd name="connsiteX253" fmla="*/ 398258 w 3095625"/>
                <a:gd name="connsiteY253" fmla="*/ 4201320 h 6858001"/>
                <a:gd name="connsiteX254" fmla="*/ 385565 w 3095625"/>
                <a:gd name="connsiteY254" fmla="*/ 4207670 h 6858001"/>
                <a:gd name="connsiteX255" fmla="*/ 373665 w 3095625"/>
                <a:gd name="connsiteY255" fmla="*/ 4213226 h 6858001"/>
                <a:gd name="connsiteX256" fmla="*/ 360971 w 3095625"/>
                <a:gd name="connsiteY256" fmla="*/ 4218782 h 6858001"/>
                <a:gd name="connsiteX257" fmla="*/ 348278 w 3095625"/>
                <a:gd name="connsiteY257" fmla="*/ 4223545 h 6858001"/>
                <a:gd name="connsiteX258" fmla="*/ 335584 w 3095625"/>
                <a:gd name="connsiteY258" fmla="*/ 4226720 h 6858001"/>
                <a:gd name="connsiteX259" fmla="*/ 322097 w 3095625"/>
                <a:gd name="connsiteY259" fmla="*/ 4229895 h 6858001"/>
                <a:gd name="connsiteX260" fmla="*/ 307817 w 3095625"/>
                <a:gd name="connsiteY260" fmla="*/ 4232276 h 6858001"/>
                <a:gd name="connsiteX261" fmla="*/ 294330 w 3095625"/>
                <a:gd name="connsiteY261" fmla="*/ 4234657 h 6858001"/>
                <a:gd name="connsiteX262" fmla="*/ 280050 w 3095625"/>
                <a:gd name="connsiteY262" fmla="*/ 4235451 h 6858001"/>
                <a:gd name="connsiteX263" fmla="*/ 267357 w 3095625"/>
                <a:gd name="connsiteY263" fmla="*/ 4235451 h 6858001"/>
                <a:gd name="connsiteX264" fmla="*/ 253076 w 3095625"/>
                <a:gd name="connsiteY264" fmla="*/ 4235451 h 6858001"/>
                <a:gd name="connsiteX265" fmla="*/ 238796 w 3095625"/>
                <a:gd name="connsiteY265" fmla="*/ 4234657 h 6858001"/>
                <a:gd name="connsiteX266" fmla="*/ 224516 w 3095625"/>
                <a:gd name="connsiteY266" fmla="*/ 4232276 h 6858001"/>
                <a:gd name="connsiteX267" fmla="*/ 210236 w 3095625"/>
                <a:gd name="connsiteY267" fmla="*/ 4229101 h 6858001"/>
                <a:gd name="connsiteX268" fmla="*/ 195956 w 3095625"/>
                <a:gd name="connsiteY268" fmla="*/ 4225926 h 6858001"/>
                <a:gd name="connsiteX269" fmla="*/ 171362 w 3095625"/>
                <a:gd name="connsiteY269" fmla="*/ 4217988 h 6858001"/>
                <a:gd name="connsiteX270" fmla="*/ 148355 w 3095625"/>
                <a:gd name="connsiteY270" fmla="*/ 4207670 h 6858001"/>
                <a:gd name="connsiteX271" fmla="*/ 127728 w 3095625"/>
                <a:gd name="connsiteY271" fmla="*/ 4195763 h 6858001"/>
                <a:gd name="connsiteX272" fmla="*/ 107101 w 3095625"/>
                <a:gd name="connsiteY272" fmla="*/ 4183063 h 6858001"/>
                <a:gd name="connsiteX273" fmla="*/ 88061 w 3095625"/>
                <a:gd name="connsiteY273" fmla="*/ 4167188 h 6858001"/>
                <a:gd name="connsiteX274" fmla="*/ 71401 w 3095625"/>
                <a:gd name="connsiteY274" fmla="*/ 4149726 h 6858001"/>
                <a:gd name="connsiteX275" fmla="*/ 56327 w 3095625"/>
                <a:gd name="connsiteY275" fmla="*/ 4132263 h 6858001"/>
                <a:gd name="connsiteX276" fmla="*/ 42047 w 3095625"/>
                <a:gd name="connsiteY276" fmla="*/ 4112420 h 6858001"/>
                <a:gd name="connsiteX277" fmla="*/ 30147 w 3095625"/>
                <a:gd name="connsiteY277" fmla="*/ 4091782 h 6858001"/>
                <a:gd name="connsiteX278" fmla="*/ 19834 w 3095625"/>
                <a:gd name="connsiteY278" fmla="*/ 4069557 h 6858001"/>
                <a:gd name="connsiteX279" fmla="*/ 12693 w 3095625"/>
                <a:gd name="connsiteY279" fmla="*/ 4047332 h 6858001"/>
                <a:gd name="connsiteX280" fmla="*/ 5553 w 3095625"/>
                <a:gd name="connsiteY280" fmla="*/ 4023520 h 6858001"/>
                <a:gd name="connsiteX281" fmla="*/ 1587 w 3095625"/>
                <a:gd name="connsiteY281" fmla="*/ 4000501 h 6858001"/>
                <a:gd name="connsiteX282" fmla="*/ 0 w 3095625"/>
                <a:gd name="connsiteY282" fmla="*/ 3975101 h 6858001"/>
                <a:gd name="connsiteX283" fmla="*/ 0 w 3095625"/>
                <a:gd name="connsiteY283" fmla="*/ 3950495 h 6858001"/>
                <a:gd name="connsiteX284" fmla="*/ 3967 w 3095625"/>
                <a:gd name="connsiteY284" fmla="*/ 3925888 h 6858001"/>
                <a:gd name="connsiteX285" fmla="*/ 322891 w 3095625"/>
                <a:gd name="connsiteY285" fmla="*/ 1942307 h 6858001"/>
                <a:gd name="connsiteX286" fmla="*/ 327651 w 3095625"/>
                <a:gd name="connsiteY286" fmla="*/ 1919288 h 6858001"/>
                <a:gd name="connsiteX287" fmla="*/ 332411 w 3095625"/>
                <a:gd name="connsiteY287" fmla="*/ 1895476 h 6858001"/>
                <a:gd name="connsiteX288" fmla="*/ 338757 w 3095625"/>
                <a:gd name="connsiteY288" fmla="*/ 1872457 h 6858001"/>
                <a:gd name="connsiteX289" fmla="*/ 345104 w 3095625"/>
                <a:gd name="connsiteY289" fmla="*/ 1850232 h 6858001"/>
                <a:gd name="connsiteX290" fmla="*/ 353038 w 3095625"/>
                <a:gd name="connsiteY290" fmla="*/ 1827213 h 6858001"/>
                <a:gd name="connsiteX291" fmla="*/ 361764 w 3095625"/>
                <a:gd name="connsiteY291" fmla="*/ 1804988 h 6858001"/>
                <a:gd name="connsiteX292" fmla="*/ 370491 w 3095625"/>
                <a:gd name="connsiteY292" fmla="*/ 1784351 h 6858001"/>
                <a:gd name="connsiteX293" fmla="*/ 381598 w 3095625"/>
                <a:gd name="connsiteY293" fmla="*/ 1763713 h 6858001"/>
                <a:gd name="connsiteX294" fmla="*/ 391118 w 3095625"/>
                <a:gd name="connsiteY294" fmla="*/ 1742282 h 6858001"/>
                <a:gd name="connsiteX295" fmla="*/ 403812 w 3095625"/>
                <a:gd name="connsiteY295" fmla="*/ 1721645 h 6858001"/>
                <a:gd name="connsiteX296" fmla="*/ 415712 w 3095625"/>
                <a:gd name="connsiteY296" fmla="*/ 1701801 h 6858001"/>
                <a:gd name="connsiteX297" fmla="*/ 428405 w 3095625"/>
                <a:gd name="connsiteY297" fmla="*/ 1683545 h 6858001"/>
                <a:gd name="connsiteX298" fmla="*/ 441892 w 3095625"/>
                <a:gd name="connsiteY298" fmla="*/ 1664495 h 6858001"/>
                <a:gd name="connsiteX299" fmla="*/ 456172 w 3095625"/>
                <a:gd name="connsiteY299" fmla="*/ 1645445 h 6858001"/>
                <a:gd name="connsiteX300" fmla="*/ 471246 w 3095625"/>
                <a:gd name="connsiteY300" fmla="*/ 1627982 h 6858001"/>
                <a:gd name="connsiteX301" fmla="*/ 487113 w 3095625"/>
                <a:gd name="connsiteY301" fmla="*/ 1612107 h 6858001"/>
                <a:gd name="connsiteX302" fmla="*/ 502979 w 3095625"/>
                <a:gd name="connsiteY302" fmla="*/ 1595438 h 6858001"/>
                <a:gd name="connsiteX303" fmla="*/ 519640 w 3095625"/>
                <a:gd name="connsiteY303" fmla="*/ 1578770 h 6858001"/>
                <a:gd name="connsiteX304" fmla="*/ 537093 w 3095625"/>
                <a:gd name="connsiteY304" fmla="*/ 1564482 h 6858001"/>
                <a:gd name="connsiteX305" fmla="*/ 555340 w 3095625"/>
                <a:gd name="connsiteY305" fmla="*/ 1549401 h 6858001"/>
                <a:gd name="connsiteX306" fmla="*/ 573587 w 3095625"/>
                <a:gd name="connsiteY306" fmla="*/ 1535907 h 6858001"/>
                <a:gd name="connsiteX307" fmla="*/ 593421 w 3095625"/>
                <a:gd name="connsiteY307" fmla="*/ 1522413 h 6858001"/>
                <a:gd name="connsiteX308" fmla="*/ 612461 w 3095625"/>
                <a:gd name="connsiteY308" fmla="*/ 1509713 h 6858001"/>
                <a:gd name="connsiteX309" fmla="*/ 633088 w 3095625"/>
                <a:gd name="connsiteY309" fmla="*/ 1497807 h 6858001"/>
                <a:gd name="connsiteX310" fmla="*/ 652921 w 3095625"/>
                <a:gd name="connsiteY310" fmla="*/ 1486695 h 6858001"/>
                <a:gd name="connsiteX311" fmla="*/ 673548 w 3095625"/>
                <a:gd name="connsiteY311" fmla="*/ 1476376 h 6858001"/>
                <a:gd name="connsiteX312" fmla="*/ 695762 w 3095625"/>
                <a:gd name="connsiteY312" fmla="*/ 1466851 h 6858001"/>
                <a:gd name="connsiteX313" fmla="*/ 717182 w 3095625"/>
                <a:gd name="connsiteY313" fmla="*/ 1458120 h 6858001"/>
                <a:gd name="connsiteX314" fmla="*/ 739396 w 3095625"/>
                <a:gd name="connsiteY314" fmla="*/ 1450182 h 6858001"/>
                <a:gd name="connsiteX315" fmla="*/ 762403 w 3095625"/>
                <a:gd name="connsiteY315" fmla="*/ 1442244 h 6858001"/>
                <a:gd name="connsiteX316" fmla="*/ 785410 w 3095625"/>
                <a:gd name="connsiteY316" fmla="*/ 1435894 h 6858001"/>
                <a:gd name="connsiteX317" fmla="*/ 808417 w 3095625"/>
                <a:gd name="connsiteY317" fmla="*/ 1430338 h 6858001"/>
                <a:gd name="connsiteX318" fmla="*/ 1547137 w 3095625"/>
                <a:gd name="connsiteY318" fmla="*/ 0 h 6858001"/>
                <a:gd name="connsiteX319" fmla="*/ 2146537 w 3095625"/>
                <a:gd name="connsiteY319" fmla="*/ 599400 h 6858001"/>
                <a:gd name="connsiteX320" fmla="*/ 1547137 w 3095625"/>
                <a:gd name="connsiteY320" fmla="*/ 1198800 h 6858001"/>
                <a:gd name="connsiteX321" fmla="*/ 947737 w 3095625"/>
                <a:gd name="connsiteY321" fmla="*/ 599400 h 6858001"/>
                <a:gd name="connsiteX322" fmla="*/ 1547137 w 3095625"/>
                <a:gd name="connsiteY322"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3095625" h="6858001">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6" name="矩形 15"/>
          <p:cNvSpPr/>
          <p:nvPr/>
        </p:nvSpPr>
        <p:spPr>
          <a:xfrm>
            <a:off x="1690795" y="1687685"/>
            <a:ext cx="2831731" cy="954107"/>
          </a:xfrm>
          <a:prstGeom prst="rect">
            <a:avLst/>
          </a:prstGeom>
        </p:spPr>
        <p:txBody>
          <a:bodyPr wrap="square">
            <a:spAutoFit/>
          </a:bodyPr>
          <a:lstStyle/>
          <a:p>
            <a:pPr>
              <a:lnSpc>
                <a:spcPct val="150000"/>
              </a:lnSpc>
              <a:spcAft>
                <a:spcPts val="600"/>
              </a:spcAft>
            </a:pPr>
            <a:r>
              <a:rPr lang="zh-CN" altLang="en-US" sz="1400" dirty="0">
                <a:solidFill>
                  <a:schemeClr val="tx1">
                    <a:lumMod val="50000"/>
                    <a:lumOff val="50000"/>
                  </a:schemeClr>
                </a:solidFill>
                <a:latin typeface="+mj-ea"/>
                <a:ea typeface="+mj-ea"/>
              </a:rPr>
              <a:t>新闻广告</a:t>
            </a:r>
            <a:endParaRPr lang="en-US" altLang="zh-CN" sz="1400" dirty="0">
              <a:solidFill>
                <a:schemeClr val="tx1">
                  <a:lumMod val="50000"/>
                  <a:lumOff val="50000"/>
                </a:schemeClr>
              </a:solidFill>
              <a:latin typeface="+mj-ea"/>
              <a:ea typeface="+mj-ea"/>
            </a:endParaRPr>
          </a:p>
          <a:p>
            <a:pPr>
              <a:lnSpc>
                <a:spcPct val="150000"/>
              </a:lnSpc>
              <a:spcAft>
                <a:spcPts val="600"/>
              </a:spcAft>
            </a:pPr>
            <a:r>
              <a:rPr lang="zh-CN" altLang="en-US" sz="1000" dirty="0">
                <a:solidFill>
                  <a:schemeClr val="tx1">
                    <a:lumMod val="50000"/>
                    <a:lumOff val="50000"/>
                  </a:schemeClr>
                </a:solidFill>
                <a:latin typeface="+mn-ea"/>
              </a:rPr>
              <a:t>为客户提供有效服务，是我们工作的方向和价值评价的标尺，成就客户就是成就我们自己</a:t>
            </a:r>
            <a:endParaRPr lang="en-US" altLang="zh-CN" sz="1000" dirty="0">
              <a:solidFill>
                <a:schemeClr val="tx1">
                  <a:lumMod val="50000"/>
                  <a:lumOff val="50000"/>
                </a:schemeClr>
              </a:solidFill>
              <a:latin typeface="+mn-ea"/>
            </a:endParaRPr>
          </a:p>
        </p:txBody>
      </p:sp>
      <p:sp>
        <p:nvSpPr>
          <p:cNvPr id="18" name="矩形 17"/>
          <p:cNvSpPr/>
          <p:nvPr/>
        </p:nvSpPr>
        <p:spPr>
          <a:xfrm>
            <a:off x="1690795" y="3305426"/>
            <a:ext cx="2831731" cy="954107"/>
          </a:xfrm>
          <a:prstGeom prst="rect">
            <a:avLst/>
          </a:prstGeom>
        </p:spPr>
        <p:txBody>
          <a:bodyPr wrap="square">
            <a:spAutoFit/>
          </a:bodyPr>
          <a:lstStyle/>
          <a:p>
            <a:pPr>
              <a:lnSpc>
                <a:spcPct val="150000"/>
              </a:lnSpc>
              <a:spcAft>
                <a:spcPts val="600"/>
              </a:spcAft>
            </a:pPr>
            <a:r>
              <a:rPr lang="zh-CN" altLang="en-US" sz="1400" dirty="0">
                <a:solidFill>
                  <a:schemeClr val="tx1">
                    <a:lumMod val="50000"/>
                    <a:lumOff val="50000"/>
                  </a:schemeClr>
                </a:solidFill>
                <a:latin typeface="+mj-ea"/>
                <a:ea typeface="+mj-ea"/>
              </a:rPr>
              <a:t>促销推广</a:t>
            </a:r>
            <a:endParaRPr lang="en-US" altLang="zh-CN" sz="1400" dirty="0">
              <a:solidFill>
                <a:schemeClr val="tx1">
                  <a:lumMod val="50000"/>
                  <a:lumOff val="50000"/>
                </a:schemeClr>
              </a:solidFill>
              <a:latin typeface="+mj-ea"/>
              <a:ea typeface="+mj-ea"/>
            </a:endParaRPr>
          </a:p>
          <a:p>
            <a:pPr>
              <a:lnSpc>
                <a:spcPct val="150000"/>
              </a:lnSpc>
              <a:spcAft>
                <a:spcPts val="600"/>
              </a:spcAft>
            </a:pPr>
            <a:r>
              <a:rPr lang="zh-CN" altLang="en-US" sz="1000" dirty="0">
                <a:solidFill>
                  <a:schemeClr val="tx1">
                    <a:lumMod val="50000"/>
                    <a:lumOff val="50000"/>
                  </a:schemeClr>
                </a:solidFill>
                <a:latin typeface="+mn-ea"/>
              </a:rPr>
              <a:t>为客户提供有效服务，是我们工作的方向和价值评价的标尺，成就客户就是成就我们自己</a:t>
            </a:r>
            <a:endParaRPr lang="en-US" altLang="zh-CN" sz="1000" dirty="0">
              <a:solidFill>
                <a:schemeClr val="tx1">
                  <a:lumMod val="50000"/>
                  <a:lumOff val="50000"/>
                </a:schemeClr>
              </a:solidFill>
              <a:latin typeface="+mn-ea"/>
            </a:endParaRPr>
          </a:p>
        </p:txBody>
      </p:sp>
      <p:sp>
        <p:nvSpPr>
          <p:cNvPr id="19" name="矩形 18"/>
          <p:cNvSpPr/>
          <p:nvPr/>
        </p:nvSpPr>
        <p:spPr>
          <a:xfrm>
            <a:off x="1690795" y="4923166"/>
            <a:ext cx="2831731" cy="954107"/>
          </a:xfrm>
          <a:prstGeom prst="rect">
            <a:avLst/>
          </a:prstGeom>
        </p:spPr>
        <p:txBody>
          <a:bodyPr wrap="square">
            <a:spAutoFit/>
          </a:bodyPr>
          <a:lstStyle/>
          <a:p>
            <a:pPr>
              <a:lnSpc>
                <a:spcPct val="150000"/>
              </a:lnSpc>
              <a:spcAft>
                <a:spcPts val="600"/>
              </a:spcAft>
            </a:pPr>
            <a:r>
              <a:rPr lang="zh-CN" altLang="en-US" sz="1400" dirty="0">
                <a:solidFill>
                  <a:schemeClr val="tx1">
                    <a:lumMod val="50000"/>
                    <a:lumOff val="50000"/>
                  </a:schemeClr>
                </a:solidFill>
                <a:latin typeface="+mj-ea"/>
                <a:ea typeface="+mj-ea"/>
              </a:rPr>
              <a:t>项目启动</a:t>
            </a:r>
            <a:endParaRPr lang="en-US" altLang="zh-CN" sz="1400" dirty="0">
              <a:solidFill>
                <a:schemeClr val="tx1">
                  <a:lumMod val="50000"/>
                  <a:lumOff val="50000"/>
                </a:schemeClr>
              </a:solidFill>
              <a:latin typeface="+mj-ea"/>
              <a:ea typeface="+mj-ea"/>
            </a:endParaRPr>
          </a:p>
          <a:p>
            <a:pPr>
              <a:lnSpc>
                <a:spcPct val="150000"/>
              </a:lnSpc>
              <a:spcAft>
                <a:spcPts val="600"/>
              </a:spcAft>
            </a:pPr>
            <a:r>
              <a:rPr lang="zh-CN" altLang="en-US" sz="1000" dirty="0">
                <a:solidFill>
                  <a:schemeClr val="tx1">
                    <a:lumMod val="50000"/>
                    <a:lumOff val="50000"/>
                  </a:schemeClr>
                </a:solidFill>
                <a:latin typeface="+mn-ea"/>
              </a:rPr>
              <a:t>为客户提供有效服务，是我们工作的方向和价值评价的标尺，成就客户就是成就我们自己</a:t>
            </a:r>
            <a:endParaRPr lang="en-US" altLang="zh-CN" sz="1000" dirty="0">
              <a:solidFill>
                <a:schemeClr val="tx1">
                  <a:lumMod val="50000"/>
                  <a:lumOff val="50000"/>
                </a:schemeClr>
              </a:solidFill>
              <a:latin typeface="+mn-ea"/>
            </a:endParaRPr>
          </a:p>
        </p:txBody>
      </p:sp>
      <p:sp>
        <p:nvSpPr>
          <p:cNvPr id="20" name="矩形 19"/>
          <p:cNvSpPr/>
          <p:nvPr/>
        </p:nvSpPr>
        <p:spPr>
          <a:xfrm>
            <a:off x="8000074" y="1687685"/>
            <a:ext cx="2792975" cy="954107"/>
          </a:xfrm>
          <a:prstGeom prst="rect">
            <a:avLst/>
          </a:prstGeom>
        </p:spPr>
        <p:txBody>
          <a:bodyPr wrap="square">
            <a:spAutoFit/>
          </a:bodyPr>
          <a:lstStyle/>
          <a:p>
            <a:pPr algn="r">
              <a:lnSpc>
                <a:spcPct val="150000"/>
              </a:lnSpc>
              <a:spcAft>
                <a:spcPts val="600"/>
              </a:spcAft>
            </a:pPr>
            <a:r>
              <a:rPr lang="zh-CN" altLang="en-US" sz="1400" dirty="0">
                <a:solidFill>
                  <a:schemeClr val="tx1">
                    <a:lumMod val="50000"/>
                    <a:lumOff val="50000"/>
                  </a:schemeClr>
                </a:solidFill>
                <a:latin typeface="+mj-ea"/>
                <a:ea typeface="+mj-ea"/>
              </a:rPr>
              <a:t>社交网络</a:t>
            </a:r>
            <a:endParaRPr lang="en-US" altLang="zh-CN" sz="1400" dirty="0">
              <a:solidFill>
                <a:schemeClr val="tx1">
                  <a:lumMod val="50000"/>
                  <a:lumOff val="50000"/>
                </a:schemeClr>
              </a:solidFill>
              <a:latin typeface="+mj-ea"/>
              <a:ea typeface="+mj-ea"/>
            </a:endParaRPr>
          </a:p>
          <a:p>
            <a:pPr algn="r">
              <a:lnSpc>
                <a:spcPct val="150000"/>
              </a:lnSpc>
              <a:spcAft>
                <a:spcPts val="600"/>
              </a:spcAft>
            </a:pPr>
            <a:r>
              <a:rPr lang="zh-CN" altLang="en-US" sz="1000" dirty="0">
                <a:solidFill>
                  <a:schemeClr val="tx1">
                    <a:lumMod val="50000"/>
                    <a:lumOff val="50000"/>
                  </a:schemeClr>
                </a:solidFill>
                <a:latin typeface="+mn-ea"/>
              </a:rPr>
              <a:t>为客户提供有效服务，是我们工作的方向和价值评价的标尺，成就客户就是成就我们自己</a:t>
            </a:r>
            <a:endParaRPr lang="en-US" altLang="zh-CN" sz="1000" dirty="0">
              <a:solidFill>
                <a:schemeClr val="tx1">
                  <a:lumMod val="50000"/>
                  <a:lumOff val="50000"/>
                </a:schemeClr>
              </a:solidFill>
              <a:latin typeface="+mn-ea"/>
            </a:endParaRPr>
          </a:p>
        </p:txBody>
      </p:sp>
      <p:sp>
        <p:nvSpPr>
          <p:cNvPr id="21" name="矩形 20"/>
          <p:cNvSpPr/>
          <p:nvPr/>
        </p:nvSpPr>
        <p:spPr>
          <a:xfrm>
            <a:off x="8000074" y="3305426"/>
            <a:ext cx="2792975" cy="954107"/>
          </a:xfrm>
          <a:prstGeom prst="rect">
            <a:avLst/>
          </a:prstGeom>
        </p:spPr>
        <p:txBody>
          <a:bodyPr wrap="square">
            <a:spAutoFit/>
          </a:bodyPr>
          <a:lstStyle/>
          <a:p>
            <a:pPr algn="r">
              <a:lnSpc>
                <a:spcPct val="150000"/>
              </a:lnSpc>
              <a:spcAft>
                <a:spcPts val="600"/>
              </a:spcAft>
            </a:pPr>
            <a:r>
              <a:rPr lang="zh-CN" altLang="en-US" sz="1400" dirty="0">
                <a:solidFill>
                  <a:schemeClr val="tx1">
                    <a:lumMod val="50000"/>
                    <a:lumOff val="50000"/>
                  </a:schemeClr>
                </a:solidFill>
                <a:latin typeface="+mj-ea"/>
                <a:ea typeface="+mj-ea"/>
              </a:rPr>
              <a:t>市场调研</a:t>
            </a:r>
            <a:endParaRPr lang="en-US" altLang="zh-CN" sz="1400" dirty="0">
              <a:solidFill>
                <a:schemeClr val="tx1">
                  <a:lumMod val="50000"/>
                  <a:lumOff val="50000"/>
                </a:schemeClr>
              </a:solidFill>
              <a:latin typeface="+mj-ea"/>
              <a:ea typeface="+mj-ea"/>
            </a:endParaRPr>
          </a:p>
          <a:p>
            <a:pPr algn="r">
              <a:lnSpc>
                <a:spcPct val="150000"/>
              </a:lnSpc>
              <a:spcAft>
                <a:spcPts val="600"/>
              </a:spcAft>
            </a:pPr>
            <a:r>
              <a:rPr lang="zh-CN" altLang="en-US" sz="1000" dirty="0">
                <a:solidFill>
                  <a:schemeClr val="tx1">
                    <a:lumMod val="50000"/>
                    <a:lumOff val="50000"/>
                  </a:schemeClr>
                </a:solidFill>
                <a:latin typeface="+mn-ea"/>
              </a:rPr>
              <a:t>为客户提供有效服务，是我们工作的方向和价值评价的标尺，成就客户就是成就我们自己</a:t>
            </a:r>
            <a:endParaRPr lang="en-US" altLang="zh-CN" sz="1000" dirty="0">
              <a:solidFill>
                <a:schemeClr val="tx1">
                  <a:lumMod val="50000"/>
                  <a:lumOff val="50000"/>
                </a:schemeClr>
              </a:solidFill>
              <a:latin typeface="+mn-ea"/>
            </a:endParaRPr>
          </a:p>
        </p:txBody>
      </p:sp>
      <p:sp>
        <p:nvSpPr>
          <p:cNvPr id="22" name="矩形 21"/>
          <p:cNvSpPr/>
          <p:nvPr/>
        </p:nvSpPr>
        <p:spPr>
          <a:xfrm>
            <a:off x="8000074" y="4923166"/>
            <a:ext cx="2792975" cy="954107"/>
          </a:xfrm>
          <a:prstGeom prst="rect">
            <a:avLst/>
          </a:prstGeom>
        </p:spPr>
        <p:txBody>
          <a:bodyPr wrap="square">
            <a:spAutoFit/>
          </a:bodyPr>
          <a:lstStyle/>
          <a:p>
            <a:pPr algn="r">
              <a:lnSpc>
                <a:spcPct val="150000"/>
              </a:lnSpc>
              <a:spcAft>
                <a:spcPts val="600"/>
              </a:spcAft>
            </a:pPr>
            <a:r>
              <a:rPr lang="zh-CN" altLang="en-US" sz="1400" dirty="0">
                <a:solidFill>
                  <a:schemeClr val="tx1">
                    <a:lumMod val="50000"/>
                    <a:lumOff val="50000"/>
                  </a:schemeClr>
                </a:solidFill>
                <a:latin typeface="+mj-ea"/>
                <a:ea typeface="+mj-ea"/>
              </a:rPr>
              <a:t>网络托管</a:t>
            </a:r>
            <a:endParaRPr lang="en-US" altLang="zh-CN" sz="1400" dirty="0">
              <a:solidFill>
                <a:schemeClr val="tx1">
                  <a:lumMod val="50000"/>
                  <a:lumOff val="50000"/>
                </a:schemeClr>
              </a:solidFill>
              <a:latin typeface="+mj-ea"/>
              <a:ea typeface="+mj-ea"/>
            </a:endParaRPr>
          </a:p>
          <a:p>
            <a:pPr algn="r">
              <a:lnSpc>
                <a:spcPct val="150000"/>
              </a:lnSpc>
              <a:spcAft>
                <a:spcPts val="600"/>
              </a:spcAft>
            </a:pPr>
            <a:r>
              <a:rPr lang="zh-CN" altLang="en-US" sz="1000" dirty="0">
                <a:solidFill>
                  <a:schemeClr val="tx1">
                    <a:lumMod val="50000"/>
                    <a:lumOff val="50000"/>
                  </a:schemeClr>
                </a:solidFill>
                <a:latin typeface="+mn-ea"/>
              </a:rPr>
              <a:t>为客户提供有效服务，是我们工作的方向和价值评价的标尺，成就客户就是成就我们自己</a:t>
            </a:r>
            <a:endParaRPr lang="en-US" altLang="zh-CN" sz="1000" dirty="0">
              <a:solidFill>
                <a:schemeClr val="tx1">
                  <a:lumMod val="50000"/>
                  <a:lumOff val="50000"/>
                </a:schemeClr>
              </a:solidFill>
              <a:latin typeface="+mn-ea"/>
            </a:endParaRPr>
          </a:p>
        </p:txBody>
      </p:sp>
      <p:grpSp>
        <p:nvGrpSpPr>
          <p:cNvPr id="48" name="组合 47"/>
          <p:cNvGrpSpPr/>
          <p:nvPr/>
        </p:nvGrpSpPr>
        <p:grpSpPr>
          <a:xfrm>
            <a:off x="916306" y="1801983"/>
            <a:ext cx="647916" cy="648000"/>
            <a:chOff x="769156" y="1878864"/>
            <a:chExt cx="648000" cy="648000"/>
          </a:xfrm>
        </p:grpSpPr>
        <p:sp>
          <p:nvSpPr>
            <p:cNvPr id="26" name="椭圆 25"/>
            <p:cNvSpPr/>
            <p:nvPr/>
          </p:nvSpPr>
          <p:spPr>
            <a:xfrm>
              <a:off x="769156" y="1878864"/>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1" name="Freeform 70"/>
            <p:cNvSpPr>
              <a:spLocks noEditPoints="1"/>
            </p:cNvSpPr>
            <p:nvPr/>
          </p:nvSpPr>
          <p:spPr bwMode="auto">
            <a:xfrm>
              <a:off x="931231" y="2040939"/>
              <a:ext cx="323850" cy="323850"/>
            </a:xfrm>
            <a:custGeom>
              <a:avLst/>
              <a:gdLst>
                <a:gd name="T0" fmla="*/ 255 w 1019"/>
                <a:gd name="T1" fmla="*/ 21 h 1018"/>
                <a:gd name="T2" fmla="*/ 224 w 1019"/>
                <a:gd name="T3" fmla="*/ 748 h 1018"/>
                <a:gd name="T4" fmla="*/ 201 w 1019"/>
                <a:gd name="T5" fmla="*/ 763 h 1018"/>
                <a:gd name="T6" fmla="*/ 182 w 1019"/>
                <a:gd name="T7" fmla="*/ 264 h 1018"/>
                <a:gd name="T8" fmla="*/ 63 w 1019"/>
                <a:gd name="T9" fmla="*/ 260 h 1018"/>
                <a:gd name="T10" fmla="*/ 5 w 1019"/>
                <a:gd name="T11" fmla="*/ 320 h 1018"/>
                <a:gd name="T12" fmla="*/ 20 w 1019"/>
                <a:gd name="T13" fmla="*/ 934 h 1018"/>
                <a:gd name="T14" fmla="*/ 143 w 1019"/>
                <a:gd name="T15" fmla="*/ 1017 h 1018"/>
                <a:gd name="T16" fmla="*/ 907 w 1019"/>
                <a:gd name="T17" fmla="*/ 1011 h 1018"/>
                <a:gd name="T18" fmla="*/ 1011 w 1019"/>
                <a:gd name="T19" fmla="*/ 907 h 1018"/>
                <a:gd name="T20" fmla="*/ 1008 w 1019"/>
                <a:gd name="T21" fmla="*/ 48 h 1018"/>
                <a:gd name="T22" fmla="*/ 940 w 1019"/>
                <a:gd name="T23" fmla="*/ 1 h 1018"/>
                <a:gd name="T24" fmla="*/ 938 w 1019"/>
                <a:gd name="T25" fmla="*/ 913 h 1018"/>
                <a:gd name="T26" fmla="*/ 860 w 1019"/>
                <a:gd name="T27" fmla="*/ 955 h 1018"/>
                <a:gd name="T28" fmla="*/ 99 w 1019"/>
                <a:gd name="T29" fmla="*/ 932 h 1018"/>
                <a:gd name="T30" fmla="*/ 65 w 1019"/>
                <a:gd name="T31" fmla="*/ 346 h 1018"/>
                <a:gd name="T32" fmla="*/ 128 w 1019"/>
                <a:gd name="T33" fmla="*/ 319 h 1018"/>
                <a:gd name="T34" fmla="*/ 152 w 1019"/>
                <a:gd name="T35" fmla="*/ 804 h 1018"/>
                <a:gd name="T36" fmla="*/ 215 w 1019"/>
                <a:gd name="T37" fmla="*/ 827 h 1018"/>
                <a:gd name="T38" fmla="*/ 277 w 1019"/>
                <a:gd name="T39" fmla="*/ 785 h 1018"/>
                <a:gd name="T40" fmla="*/ 291 w 1019"/>
                <a:gd name="T41" fmla="*/ 76 h 1018"/>
                <a:gd name="T42" fmla="*/ 945 w 1019"/>
                <a:gd name="T43" fmla="*/ 69 h 1018"/>
                <a:gd name="T44" fmla="*/ 394 w 1019"/>
                <a:gd name="T45" fmla="*/ 443 h 1018"/>
                <a:gd name="T46" fmla="*/ 518 w 1019"/>
                <a:gd name="T47" fmla="*/ 436 h 1018"/>
                <a:gd name="T48" fmla="*/ 541 w 1019"/>
                <a:gd name="T49" fmla="*/ 445 h 1018"/>
                <a:gd name="T50" fmla="*/ 555 w 1019"/>
                <a:gd name="T51" fmla="*/ 442 h 1018"/>
                <a:gd name="T52" fmla="*/ 571 w 1019"/>
                <a:gd name="T53" fmla="*/ 424 h 1018"/>
                <a:gd name="T54" fmla="*/ 559 w 1019"/>
                <a:gd name="T55" fmla="*/ 133 h 1018"/>
                <a:gd name="T56" fmla="*/ 512 w 1019"/>
                <a:gd name="T57" fmla="*/ 147 h 1018"/>
                <a:gd name="T58" fmla="*/ 397 w 1019"/>
                <a:gd name="T59" fmla="*/ 132 h 1018"/>
                <a:gd name="T60" fmla="*/ 374 w 1019"/>
                <a:gd name="T61" fmla="*/ 130 h 1018"/>
                <a:gd name="T62" fmla="*/ 354 w 1019"/>
                <a:gd name="T63" fmla="*/ 145 h 1018"/>
                <a:gd name="T64" fmla="*/ 353 w 1019"/>
                <a:gd name="T65" fmla="*/ 426 h 1018"/>
                <a:gd name="T66" fmla="*/ 891 w 1019"/>
                <a:gd name="T67" fmla="*/ 668 h 1018"/>
                <a:gd name="T68" fmla="*/ 642 w 1019"/>
                <a:gd name="T69" fmla="*/ 142 h 1018"/>
                <a:gd name="T70" fmla="*/ 656 w 1019"/>
                <a:gd name="T71" fmla="*/ 189 h 1018"/>
                <a:gd name="T72" fmla="*/ 889 w 1019"/>
                <a:gd name="T73" fmla="*/ 172 h 1018"/>
                <a:gd name="T74" fmla="*/ 866 w 1019"/>
                <a:gd name="T75" fmla="*/ 129 h 1018"/>
                <a:gd name="T76" fmla="*/ 642 w 1019"/>
                <a:gd name="T77" fmla="*/ 269 h 1018"/>
                <a:gd name="T78" fmla="*/ 656 w 1019"/>
                <a:gd name="T79" fmla="*/ 316 h 1018"/>
                <a:gd name="T80" fmla="*/ 889 w 1019"/>
                <a:gd name="T81" fmla="*/ 299 h 1018"/>
                <a:gd name="T82" fmla="*/ 866 w 1019"/>
                <a:gd name="T83" fmla="*/ 255 h 1018"/>
                <a:gd name="T84" fmla="*/ 642 w 1019"/>
                <a:gd name="T85" fmla="*/ 396 h 1018"/>
                <a:gd name="T86" fmla="*/ 656 w 1019"/>
                <a:gd name="T87" fmla="*/ 443 h 1018"/>
                <a:gd name="T88" fmla="*/ 889 w 1019"/>
                <a:gd name="T89" fmla="*/ 426 h 1018"/>
                <a:gd name="T90" fmla="*/ 866 w 1019"/>
                <a:gd name="T91" fmla="*/ 383 h 1018"/>
                <a:gd name="T92" fmla="*/ 356 w 1019"/>
                <a:gd name="T93" fmla="*/ 682 h 1018"/>
                <a:gd name="T94" fmla="*/ 369 w 1019"/>
                <a:gd name="T95" fmla="*/ 729 h 1018"/>
                <a:gd name="T96" fmla="*/ 570 w 1019"/>
                <a:gd name="T97" fmla="*/ 712 h 1018"/>
                <a:gd name="T98" fmla="*/ 548 w 1019"/>
                <a:gd name="T99" fmla="*/ 669 h 1018"/>
                <a:gd name="T100" fmla="*/ 356 w 1019"/>
                <a:gd name="T101" fmla="*/ 810 h 1018"/>
                <a:gd name="T102" fmla="*/ 369 w 1019"/>
                <a:gd name="T103" fmla="*/ 857 h 1018"/>
                <a:gd name="T104" fmla="*/ 570 w 1019"/>
                <a:gd name="T105" fmla="*/ 840 h 1018"/>
                <a:gd name="T106" fmla="*/ 548 w 1019"/>
                <a:gd name="T107" fmla="*/ 796 h 1018"/>
                <a:gd name="T108" fmla="*/ 356 w 1019"/>
                <a:gd name="T109" fmla="*/ 523 h 1018"/>
                <a:gd name="T110" fmla="*/ 364 w 1019"/>
                <a:gd name="T111" fmla="*/ 600 h 1018"/>
                <a:gd name="T112" fmla="*/ 886 w 1019"/>
                <a:gd name="T113" fmla="*/ 591 h 1018"/>
                <a:gd name="T114" fmla="*/ 877 w 1019"/>
                <a:gd name="T115" fmla="*/ 515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9" h="1018">
                  <a:moveTo>
                    <a:pt x="931" y="0"/>
                  </a:moveTo>
                  <a:lnTo>
                    <a:pt x="310" y="0"/>
                  </a:lnTo>
                  <a:lnTo>
                    <a:pt x="310" y="0"/>
                  </a:lnTo>
                  <a:lnTo>
                    <a:pt x="302" y="1"/>
                  </a:lnTo>
                  <a:lnTo>
                    <a:pt x="293" y="2"/>
                  </a:lnTo>
                  <a:lnTo>
                    <a:pt x="285" y="4"/>
                  </a:lnTo>
                  <a:lnTo>
                    <a:pt x="277" y="7"/>
                  </a:lnTo>
                  <a:lnTo>
                    <a:pt x="269" y="12"/>
                  </a:lnTo>
                  <a:lnTo>
                    <a:pt x="262" y="16"/>
                  </a:lnTo>
                  <a:lnTo>
                    <a:pt x="255" y="21"/>
                  </a:lnTo>
                  <a:lnTo>
                    <a:pt x="249" y="27"/>
                  </a:lnTo>
                  <a:lnTo>
                    <a:pt x="243" y="34"/>
                  </a:lnTo>
                  <a:lnTo>
                    <a:pt x="239" y="41"/>
                  </a:lnTo>
                  <a:lnTo>
                    <a:pt x="234" y="48"/>
                  </a:lnTo>
                  <a:lnTo>
                    <a:pt x="230" y="57"/>
                  </a:lnTo>
                  <a:lnTo>
                    <a:pt x="227" y="64"/>
                  </a:lnTo>
                  <a:lnTo>
                    <a:pt x="225" y="74"/>
                  </a:lnTo>
                  <a:lnTo>
                    <a:pt x="224" y="83"/>
                  </a:lnTo>
                  <a:lnTo>
                    <a:pt x="224" y="92"/>
                  </a:lnTo>
                  <a:lnTo>
                    <a:pt x="224" y="748"/>
                  </a:lnTo>
                  <a:lnTo>
                    <a:pt x="224" y="748"/>
                  </a:lnTo>
                  <a:lnTo>
                    <a:pt x="222" y="751"/>
                  </a:lnTo>
                  <a:lnTo>
                    <a:pt x="222" y="754"/>
                  </a:lnTo>
                  <a:lnTo>
                    <a:pt x="218" y="760"/>
                  </a:lnTo>
                  <a:lnTo>
                    <a:pt x="214" y="763"/>
                  </a:lnTo>
                  <a:lnTo>
                    <a:pt x="211" y="764"/>
                  </a:lnTo>
                  <a:lnTo>
                    <a:pt x="207" y="764"/>
                  </a:lnTo>
                  <a:lnTo>
                    <a:pt x="207" y="764"/>
                  </a:lnTo>
                  <a:lnTo>
                    <a:pt x="204" y="764"/>
                  </a:lnTo>
                  <a:lnTo>
                    <a:pt x="201" y="763"/>
                  </a:lnTo>
                  <a:lnTo>
                    <a:pt x="196" y="760"/>
                  </a:lnTo>
                  <a:lnTo>
                    <a:pt x="192" y="754"/>
                  </a:lnTo>
                  <a:lnTo>
                    <a:pt x="191" y="751"/>
                  </a:lnTo>
                  <a:lnTo>
                    <a:pt x="191" y="748"/>
                  </a:lnTo>
                  <a:lnTo>
                    <a:pt x="191" y="286"/>
                  </a:lnTo>
                  <a:lnTo>
                    <a:pt x="191" y="286"/>
                  </a:lnTo>
                  <a:lnTo>
                    <a:pt x="190" y="280"/>
                  </a:lnTo>
                  <a:lnTo>
                    <a:pt x="189" y="275"/>
                  </a:lnTo>
                  <a:lnTo>
                    <a:pt x="186" y="268"/>
                  </a:lnTo>
                  <a:lnTo>
                    <a:pt x="182" y="264"/>
                  </a:lnTo>
                  <a:lnTo>
                    <a:pt x="177" y="260"/>
                  </a:lnTo>
                  <a:lnTo>
                    <a:pt x="172" y="257"/>
                  </a:lnTo>
                  <a:lnTo>
                    <a:pt x="166" y="255"/>
                  </a:lnTo>
                  <a:lnTo>
                    <a:pt x="159" y="255"/>
                  </a:lnTo>
                  <a:lnTo>
                    <a:pt x="159" y="255"/>
                  </a:lnTo>
                  <a:lnTo>
                    <a:pt x="88" y="255"/>
                  </a:lnTo>
                  <a:lnTo>
                    <a:pt x="88" y="255"/>
                  </a:lnTo>
                  <a:lnTo>
                    <a:pt x="79" y="255"/>
                  </a:lnTo>
                  <a:lnTo>
                    <a:pt x="70" y="256"/>
                  </a:lnTo>
                  <a:lnTo>
                    <a:pt x="63" y="260"/>
                  </a:lnTo>
                  <a:lnTo>
                    <a:pt x="54" y="262"/>
                  </a:lnTo>
                  <a:lnTo>
                    <a:pt x="47" y="266"/>
                  </a:lnTo>
                  <a:lnTo>
                    <a:pt x="39" y="270"/>
                  </a:lnTo>
                  <a:lnTo>
                    <a:pt x="33" y="276"/>
                  </a:lnTo>
                  <a:lnTo>
                    <a:pt x="26" y="282"/>
                  </a:lnTo>
                  <a:lnTo>
                    <a:pt x="21" y="289"/>
                  </a:lnTo>
                  <a:lnTo>
                    <a:pt x="15" y="295"/>
                  </a:lnTo>
                  <a:lnTo>
                    <a:pt x="11" y="302"/>
                  </a:lnTo>
                  <a:lnTo>
                    <a:pt x="8" y="311"/>
                  </a:lnTo>
                  <a:lnTo>
                    <a:pt x="5" y="320"/>
                  </a:lnTo>
                  <a:lnTo>
                    <a:pt x="3" y="328"/>
                  </a:lnTo>
                  <a:lnTo>
                    <a:pt x="1" y="337"/>
                  </a:lnTo>
                  <a:lnTo>
                    <a:pt x="0" y="346"/>
                  </a:lnTo>
                  <a:lnTo>
                    <a:pt x="0" y="859"/>
                  </a:lnTo>
                  <a:lnTo>
                    <a:pt x="0" y="859"/>
                  </a:lnTo>
                  <a:lnTo>
                    <a:pt x="1" y="875"/>
                  </a:lnTo>
                  <a:lnTo>
                    <a:pt x="4" y="891"/>
                  </a:lnTo>
                  <a:lnTo>
                    <a:pt x="8" y="907"/>
                  </a:lnTo>
                  <a:lnTo>
                    <a:pt x="13" y="920"/>
                  </a:lnTo>
                  <a:lnTo>
                    <a:pt x="20" y="934"/>
                  </a:lnTo>
                  <a:lnTo>
                    <a:pt x="28" y="948"/>
                  </a:lnTo>
                  <a:lnTo>
                    <a:pt x="37" y="960"/>
                  </a:lnTo>
                  <a:lnTo>
                    <a:pt x="48" y="972"/>
                  </a:lnTo>
                  <a:lnTo>
                    <a:pt x="58" y="982"/>
                  </a:lnTo>
                  <a:lnTo>
                    <a:pt x="71" y="991"/>
                  </a:lnTo>
                  <a:lnTo>
                    <a:pt x="84" y="999"/>
                  </a:lnTo>
                  <a:lnTo>
                    <a:pt x="98" y="1005"/>
                  </a:lnTo>
                  <a:lnTo>
                    <a:pt x="112" y="1011"/>
                  </a:lnTo>
                  <a:lnTo>
                    <a:pt x="128" y="1015"/>
                  </a:lnTo>
                  <a:lnTo>
                    <a:pt x="143" y="1017"/>
                  </a:lnTo>
                  <a:lnTo>
                    <a:pt x="159" y="1018"/>
                  </a:lnTo>
                  <a:lnTo>
                    <a:pt x="159" y="1017"/>
                  </a:lnTo>
                  <a:lnTo>
                    <a:pt x="159" y="1017"/>
                  </a:lnTo>
                  <a:lnTo>
                    <a:pt x="174" y="1018"/>
                  </a:lnTo>
                  <a:lnTo>
                    <a:pt x="189" y="1018"/>
                  </a:lnTo>
                  <a:lnTo>
                    <a:pt x="860" y="1018"/>
                  </a:lnTo>
                  <a:lnTo>
                    <a:pt x="860" y="1018"/>
                  </a:lnTo>
                  <a:lnTo>
                    <a:pt x="876" y="1017"/>
                  </a:lnTo>
                  <a:lnTo>
                    <a:pt x="891" y="1015"/>
                  </a:lnTo>
                  <a:lnTo>
                    <a:pt x="907" y="1011"/>
                  </a:lnTo>
                  <a:lnTo>
                    <a:pt x="921" y="1005"/>
                  </a:lnTo>
                  <a:lnTo>
                    <a:pt x="935" y="999"/>
                  </a:lnTo>
                  <a:lnTo>
                    <a:pt x="948" y="991"/>
                  </a:lnTo>
                  <a:lnTo>
                    <a:pt x="961" y="982"/>
                  </a:lnTo>
                  <a:lnTo>
                    <a:pt x="971" y="972"/>
                  </a:lnTo>
                  <a:lnTo>
                    <a:pt x="982" y="960"/>
                  </a:lnTo>
                  <a:lnTo>
                    <a:pt x="991" y="948"/>
                  </a:lnTo>
                  <a:lnTo>
                    <a:pt x="999" y="934"/>
                  </a:lnTo>
                  <a:lnTo>
                    <a:pt x="1006" y="920"/>
                  </a:lnTo>
                  <a:lnTo>
                    <a:pt x="1011" y="907"/>
                  </a:lnTo>
                  <a:lnTo>
                    <a:pt x="1015" y="891"/>
                  </a:lnTo>
                  <a:lnTo>
                    <a:pt x="1018" y="875"/>
                  </a:lnTo>
                  <a:lnTo>
                    <a:pt x="1019" y="859"/>
                  </a:lnTo>
                  <a:lnTo>
                    <a:pt x="1019" y="92"/>
                  </a:lnTo>
                  <a:lnTo>
                    <a:pt x="1019" y="92"/>
                  </a:lnTo>
                  <a:lnTo>
                    <a:pt x="1018" y="83"/>
                  </a:lnTo>
                  <a:lnTo>
                    <a:pt x="1016" y="74"/>
                  </a:lnTo>
                  <a:lnTo>
                    <a:pt x="1014" y="64"/>
                  </a:lnTo>
                  <a:lnTo>
                    <a:pt x="1011" y="57"/>
                  </a:lnTo>
                  <a:lnTo>
                    <a:pt x="1008" y="48"/>
                  </a:lnTo>
                  <a:lnTo>
                    <a:pt x="1004" y="41"/>
                  </a:lnTo>
                  <a:lnTo>
                    <a:pt x="998" y="34"/>
                  </a:lnTo>
                  <a:lnTo>
                    <a:pt x="993" y="27"/>
                  </a:lnTo>
                  <a:lnTo>
                    <a:pt x="986" y="21"/>
                  </a:lnTo>
                  <a:lnTo>
                    <a:pt x="980" y="16"/>
                  </a:lnTo>
                  <a:lnTo>
                    <a:pt x="972" y="12"/>
                  </a:lnTo>
                  <a:lnTo>
                    <a:pt x="965" y="7"/>
                  </a:lnTo>
                  <a:lnTo>
                    <a:pt x="956" y="4"/>
                  </a:lnTo>
                  <a:lnTo>
                    <a:pt x="949" y="2"/>
                  </a:lnTo>
                  <a:lnTo>
                    <a:pt x="940" y="1"/>
                  </a:lnTo>
                  <a:lnTo>
                    <a:pt x="931" y="0"/>
                  </a:lnTo>
                  <a:lnTo>
                    <a:pt x="931" y="0"/>
                  </a:lnTo>
                  <a:close/>
                  <a:moveTo>
                    <a:pt x="955" y="859"/>
                  </a:moveTo>
                  <a:lnTo>
                    <a:pt x="955" y="859"/>
                  </a:lnTo>
                  <a:lnTo>
                    <a:pt x="954" y="869"/>
                  </a:lnTo>
                  <a:lnTo>
                    <a:pt x="953" y="879"/>
                  </a:lnTo>
                  <a:lnTo>
                    <a:pt x="951" y="887"/>
                  </a:lnTo>
                  <a:lnTo>
                    <a:pt x="948" y="896"/>
                  </a:lnTo>
                  <a:lnTo>
                    <a:pt x="944" y="904"/>
                  </a:lnTo>
                  <a:lnTo>
                    <a:pt x="938" y="913"/>
                  </a:lnTo>
                  <a:lnTo>
                    <a:pt x="933" y="919"/>
                  </a:lnTo>
                  <a:lnTo>
                    <a:pt x="926" y="927"/>
                  </a:lnTo>
                  <a:lnTo>
                    <a:pt x="920" y="932"/>
                  </a:lnTo>
                  <a:lnTo>
                    <a:pt x="912" y="939"/>
                  </a:lnTo>
                  <a:lnTo>
                    <a:pt x="905" y="943"/>
                  </a:lnTo>
                  <a:lnTo>
                    <a:pt x="896" y="947"/>
                  </a:lnTo>
                  <a:lnTo>
                    <a:pt x="888" y="951"/>
                  </a:lnTo>
                  <a:lnTo>
                    <a:pt x="878" y="953"/>
                  </a:lnTo>
                  <a:lnTo>
                    <a:pt x="869" y="954"/>
                  </a:lnTo>
                  <a:lnTo>
                    <a:pt x="860" y="955"/>
                  </a:lnTo>
                  <a:lnTo>
                    <a:pt x="860" y="955"/>
                  </a:lnTo>
                  <a:lnTo>
                    <a:pt x="159" y="955"/>
                  </a:lnTo>
                  <a:lnTo>
                    <a:pt x="159" y="955"/>
                  </a:lnTo>
                  <a:lnTo>
                    <a:pt x="150" y="954"/>
                  </a:lnTo>
                  <a:lnTo>
                    <a:pt x="141" y="953"/>
                  </a:lnTo>
                  <a:lnTo>
                    <a:pt x="131" y="951"/>
                  </a:lnTo>
                  <a:lnTo>
                    <a:pt x="123" y="947"/>
                  </a:lnTo>
                  <a:lnTo>
                    <a:pt x="114" y="943"/>
                  </a:lnTo>
                  <a:lnTo>
                    <a:pt x="107" y="939"/>
                  </a:lnTo>
                  <a:lnTo>
                    <a:pt x="99" y="932"/>
                  </a:lnTo>
                  <a:lnTo>
                    <a:pt x="93" y="927"/>
                  </a:lnTo>
                  <a:lnTo>
                    <a:pt x="86" y="919"/>
                  </a:lnTo>
                  <a:lnTo>
                    <a:pt x="81" y="913"/>
                  </a:lnTo>
                  <a:lnTo>
                    <a:pt x="75" y="904"/>
                  </a:lnTo>
                  <a:lnTo>
                    <a:pt x="72" y="896"/>
                  </a:lnTo>
                  <a:lnTo>
                    <a:pt x="69" y="887"/>
                  </a:lnTo>
                  <a:lnTo>
                    <a:pt x="66" y="879"/>
                  </a:lnTo>
                  <a:lnTo>
                    <a:pt x="65" y="869"/>
                  </a:lnTo>
                  <a:lnTo>
                    <a:pt x="65" y="859"/>
                  </a:lnTo>
                  <a:lnTo>
                    <a:pt x="65" y="346"/>
                  </a:lnTo>
                  <a:lnTo>
                    <a:pt x="65" y="346"/>
                  </a:lnTo>
                  <a:lnTo>
                    <a:pt x="65" y="341"/>
                  </a:lnTo>
                  <a:lnTo>
                    <a:pt x="66" y="336"/>
                  </a:lnTo>
                  <a:lnTo>
                    <a:pt x="68" y="330"/>
                  </a:lnTo>
                  <a:lnTo>
                    <a:pt x="71" y="327"/>
                  </a:lnTo>
                  <a:lnTo>
                    <a:pt x="74" y="323"/>
                  </a:lnTo>
                  <a:lnTo>
                    <a:pt x="79" y="321"/>
                  </a:lnTo>
                  <a:lnTo>
                    <a:pt x="83" y="320"/>
                  </a:lnTo>
                  <a:lnTo>
                    <a:pt x="88" y="319"/>
                  </a:lnTo>
                  <a:lnTo>
                    <a:pt x="128" y="319"/>
                  </a:lnTo>
                  <a:lnTo>
                    <a:pt x="128" y="748"/>
                  </a:lnTo>
                  <a:lnTo>
                    <a:pt x="128" y="748"/>
                  </a:lnTo>
                  <a:lnTo>
                    <a:pt x="128" y="756"/>
                  </a:lnTo>
                  <a:lnTo>
                    <a:pt x="129" y="764"/>
                  </a:lnTo>
                  <a:lnTo>
                    <a:pt x="131" y="771"/>
                  </a:lnTo>
                  <a:lnTo>
                    <a:pt x="135" y="779"/>
                  </a:lnTo>
                  <a:lnTo>
                    <a:pt x="138" y="785"/>
                  </a:lnTo>
                  <a:lnTo>
                    <a:pt x="141" y="792"/>
                  </a:lnTo>
                  <a:lnTo>
                    <a:pt x="146" y="798"/>
                  </a:lnTo>
                  <a:lnTo>
                    <a:pt x="152" y="804"/>
                  </a:lnTo>
                  <a:lnTo>
                    <a:pt x="157" y="809"/>
                  </a:lnTo>
                  <a:lnTo>
                    <a:pt x="162" y="814"/>
                  </a:lnTo>
                  <a:lnTo>
                    <a:pt x="170" y="817"/>
                  </a:lnTo>
                  <a:lnTo>
                    <a:pt x="176" y="821"/>
                  </a:lnTo>
                  <a:lnTo>
                    <a:pt x="184" y="824"/>
                  </a:lnTo>
                  <a:lnTo>
                    <a:pt x="191" y="826"/>
                  </a:lnTo>
                  <a:lnTo>
                    <a:pt x="199" y="827"/>
                  </a:lnTo>
                  <a:lnTo>
                    <a:pt x="207" y="827"/>
                  </a:lnTo>
                  <a:lnTo>
                    <a:pt x="207" y="827"/>
                  </a:lnTo>
                  <a:lnTo>
                    <a:pt x="215" y="827"/>
                  </a:lnTo>
                  <a:lnTo>
                    <a:pt x="224" y="826"/>
                  </a:lnTo>
                  <a:lnTo>
                    <a:pt x="231" y="824"/>
                  </a:lnTo>
                  <a:lnTo>
                    <a:pt x="239" y="821"/>
                  </a:lnTo>
                  <a:lnTo>
                    <a:pt x="245" y="817"/>
                  </a:lnTo>
                  <a:lnTo>
                    <a:pt x="251" y="814"/>
                  </a:lnTo>
                  <a:lnTo>
                    <a:pt x="258" y="809"/>
                  </a:lnTo>
                  <a:lnTo>
                    <a:pt x="263" y="804"/>
                  </a:lnTo>
                  <a:lnTo>
                    <a:pt x="269" y="798"/>
                  </a:lnTo>
                  <a:lnTo>
                    <a:pt x="273" y="792"/>
                  </a:lnTo>
                  <a:lnTo>
                    <a:pt x="277" y="785"/>
                  </a:lnTo>
                  <a:lnTo>
                    <a:pt x="280" y="779"/>
                  </a:lnTo>
                  <a:lnTo>
                    <a:pt x="284" y="771"/>
                  </a:lnTo>
                  <a:lnTo>
                    <a:pt x="286" y="764"/>
                  </a:lnTo>
                  <a:lnTo>
                    <a:pt x="287" y="756"/>
                  </a:lnTo>
                  <a:lnTo>
                    <a:pt x="287" y="748"/>
                  </a:lnTo>
                  <a:lnTo>
                    <a:pt x="287" y="92"/>
                  </a:lnTo>
                  <a:lnTo>
                    <a:pt x="287" y="92"/>
                  </a:lnTo>
                  <a:lnTo>
                    <a:pt x="287" y="86"/>
                  </a:lnTo>
                  <a:lnTo>
                    <a:pt x="289" y="81"/>
                  </a:lnTo>
                  <a:lnTo>
                    <a:pt x="291" y="76"/>
                  </a:lnTo>
                  <a:lnTo>
                    <a:pt x="294" y="72"/>
                  </a:lnTo>
                  <a:lnTo>
                    <a:pt x="298" y="69"/>
                  </a:lnTo>
                  <a:lnTo>
                    <a:pt x="302" y="66"/>
                  </a:lnTo>
                  <a:lnTo>
                    <a:pt x="306" y="64"/>
                  </a:lnTo>
                  <a:lnTo>
                    <a:pt x="310" y="64"/>
                  </a:lnTo>
                  <a:lnTo>
                    <a:pt x="931" y="64"/>
                  </a:lnTo>
                  <a:lnTo>
                    <a:pt x="931" y="64"/>
                  </a:lnTo>
                  <a:lnTo>
                    <a:pt x="936" y="64"/>
                  </a:lnTo>
                  <a:lnTo>
                    <a:pt x="940" y="66"/>
                  </a:lnTo>
                  <a:lnTo>
                    <a:pt x="945" y="69"/>
                  </a:lnTo>
                  <a:lnTo>
                    <a:pt x="948" y="72"/>
                  </a:lnTo>
                  <a:lnTo>
                    <a:pt x="951" y="76"/>
                  </a:lnTo>
                  <a:lnTo>
                    <a:pt x="953" y="81"/>
                  </a:lnTo>
                  <a:lnTo>
                    <a:pt x="954" y="86"/>
                  </a:lnTo>
                  <a:lnTo>
                    <a:pt x="955" y="92"/>
                  </a:lnTo>
                  <a:lnTo>
                    <a:pt x="955" y="859"/>
                  </a:lnTo>
                  <a:close/>
                  <a:moveTo>
                    <a:pt x="382" y="445"/>
                  </a:moveTo>
                  <a:lnTo>
                    <a:pt x="382" y="445"/>
                  </a:lnTo>
                  <a:lnTo>
                    <a:pt x="389" y="445"/>
                  </a:lnTo>
                  <a:lnTo>
                    <a:pt x="394" y="443"/>
                  </a:lnTo>
                  <a:lnTo>
                    <a:pt x="401" y="440"/>
                  </a:lnTo>
                  <a:lnTo>
                    <a:pt x="405" y="437"/>
                  </a:lnTo>
                  <a:lnTo>
                    <a:pt x="409" y="431"/>
                  </a:lnTo>
                  <a:lnTo>
                    <a:pt x="411" y="426"/>
                  </a:lnTo>
                  <a:lnTo>
                    <a:pt x="413" y="420"/>
                  </a:lnTo>
                  <a:lnTo>
                    <a:pt x="415" y="414"/>
                  </a:lnTo>
                  <a:lnTo>
                    <a:pt x="415" y="270"/>
                  </a:lnTo>
                  <a:lnTo>
                    <a:pt x="514" y="431"/>
                  </a:lnTo>
                  <a:lnTo>
                    <a:pt x="514" y="431"/>
                  </a:lnTo>
                  <a:lnTo>
                    <a:pt x="518" y="436"/>
                  </a:lnTo>
                  <a:lnTo>
                    <a:pt x="518" y="436"/>
                  </a:lnTo>
                  <a:lnTo>
                    <a:pt x="520" y="437"/>
                  </a:lnTo>
                  <a:lnTo>
                    <a:pt x="520" y="437"/>
                  </a:lnTo>
                  <a:lnTo>
                    <a:pt x="523" y="440"/>
                  </a:lnTo>
                  <a:lnTo>
                    <a:pt x="528" y="443"/>
                  </a:lnTo>
                  <a:lnTo>
                    <a:pt x="528" y="443"/>
                  </a:lnTo>
                  <a:lnTo>
                    <a:pt x="530" y="443"/>
                  </a:lnTo>
                  <a:lnTo>
                    <a:pt x="530" y="443"/>
                  </a:lnTo>
                  <a:lnTo>
                    <a:pt x="536" y="445"/>
                  </a:lnTo>
                  <a:lnTo>
                    <a:pt x="541" y="445"/>
                  </a:lnTo>
                  <a:lnTo>
                    <a:pt x="541" y="445"/>
                  </a:lnTo>
                  <a:lnTo>
                    <a:pt x="541" y="445"/>
                  </a:lnTo>
                  <a:lnTo>
                    <a:pt x="541" y="445"/>
                  </a:lnTo>
                  <a:lnTo>
                    <a:pt x="541" y="445"/>
                  </a:lnTo>
                  <a:lnTo>
                    <a:pt x="541" y="445"/>
                  </a:lnTo>
                  <a:lnTo>
                    <a:pt x="547" y="445"/>
                  </a:lnTo>
                  <a:lnTo>
                    <a:pt x="552" y="443"/>
                  </a:lnTo>
                  <a:lnTo>
                    <a:pt x="552" y="443"/>
                  </a:lnTo>
                  <a:lnTo>
                    <a:pt x="555" y="442"/>
                  </a:lnTo>
                  <a:lnTo>
                    <a:pt x="555" y="442"/>
                  </a:lnTo>
                  <a:lnTo>
                    <a:pt x="558" y="441"/>
                  </a:lnTo>
                  <a:lnTo>
                    <a:pt x="558" y="441"/>
                  </a:lnTo>
                  <a:lnTo>
                    <a:pt x="560" y="439"/>
                  </a:lnTo>
                  <a:lnTo>
                    <a:pt x="560" y="439"/>
                  </a:lnTo>
                  <a:lnTo>
                    <a:pt x="566" y="434"/>
                  </a:lnTo>
                  <a:lnTo>
                    <a:pt x="566" y="434"/>
                  </a:lnTo>
                  <a:lnTo>
                    <a:pt x="569" y="429"/>
                  </a:lnTo>
                  <a:lnTo>
                    <a:pt x="569" y="429"/>
                  </a:lnTo>
                  <a:lnTo>
                    <a:pt x="571" y="424"/>
                  </a:lnTo>
                  <a:lnTo>
                    <a:pt x="571" y="424"/>
                  </a:lnTo>
                  <a:lnTo>
                    <a:pt x="572" y="417"/>
                  </a:lnTo>
                  <a:lnTo>
                    <a:pt x="572" y="417"/>
                  </a:lnTo>
                  <a:lnTo>
                    <a:pt x="573" y="414"/>
                  </a:lnTo>
                  <a:lnTo>
                    <a:pt x="573" y="160"/>
                  </a:lnTo>
                  <a:lnTo>
                    <a:pt x="573" y="160"/>
                  </a:lnTo>
                  <a:lnTo>
                    <a:pt x="572" y="153"/>
                  </a:lnTo>
                  <a:lnTo>
                    <a:pt x="570" y="147"/>
                  </a:lnTo>
                  <a:lnTo>
                    <a:pt x="568" y="142"/>
                  </a:lnTo>
                  <a:lnTo>
                    <a:pt x="564" y="137"/>
                  </a:lnTo>
                  <a:lnTo>
                    <a:pt x="559" y="133"/>
                  </a:lnTo>
                  <a:lnTo>
                    <a:pt x="554" y="130"/>
                  </a:lnTo>
                  <a:lnTo>
                    <a:pt x="548" y="129"/>
                  </a:lnTo>
                  <a:lnTo>
                    <a:pt x="541" y="128"/>
                  </a:lnTo>
                  <a:lnTo>
                    <a:pt x="541" y="128"/>
                  </a:lnTo>
                  <a:lnTo>
                    <a:pt x="535" y="129"/>
                  </a:lnTo>
                  <a:lnTo>
                    <a:pt x="529" y="130"/>
                  </a:lnTo>
                  <a:lnTo>
                    <a:pt x="524" y="133"/>
                  </a:lnTo>
                  <a:lnTo>
                    <a:pt x="519" y="137"/>
                  </a:lnTo>
                  <a:lnTo>
                    <a:pt x="515" y="142"/>
                  </a:lnTo>
                  <a:lnTo>
                    <a:pt x="512" y="147"/>
                  </a:lnTo>
                  <a:lnTo>
                    <a:pt x="510" y="153"/>
                  </a:lnTo>
                  <a:lnTo>
                    <a:pt x="510" y="160"/>
                  </a:lnTo>
                  <a:lnTo>
                    <a:pt x="510" y="304"/>
                  </a:lnTo>
                  <a:lnTo>
                    <a:pt x="409" y="143"/>
                  </a:lnTo>
                  <a:lnTo>
                    <a:pt x="409" y="143"/>
                  </a:lnTo>
                  <a:lnTo>
                    <a:pt x="407" y="140"/>
                  </a:lnTo>
                  <a:lnTo>
                    <a:pt x="407" y="140"/>
                  </a:lnTo>
                  <a:lnTo>
                    <a:pt x="403" y="135"/>
                  </a:lnTo>
                  <a:lnTo>
                    <a:pt x="403" y="135"/>
                  </a:lnTo>
                  <a:lnTo>
                    <a:pt x="397" y="132"/>
                  </a:lnTo>
                  <a:lnTo>
                    <a:pt x="397" y="132"/>
                  </a:lnTo>
                  <a:lnTo>
                    <a:pt x="392" y="130"/>
                  </a:lnTo>
                  <a:lnTo>
                    <a:pt x="392" y="130"/>
                  </a:lnTo>
                  <a:lnTo>
                    <a:pt x="386" y="129"/>
                  </a:lnTo>
                  <a:lnTo>
                    <a:pt x="386" y="129"/>
                  </a:lnTo>
                  <a:lnTo>
                    <a:pt x="382" y="128"/>
                  </a:lnTo>
                  <a:lnTo>
                    <a:pt x="382" y="128"/>
                  </a:lnTo>
                  <a:lnTo>
                    <a:pt x="380" y="129"/>
                  </a:lnTo>
                  <a:lnTo>
                    <a:pt x="380" y="129"/>
                  </a:lnTo>
                  <a:lnTo>
                    <a:pt x="374" y="130"/>
                  </a:lnTo>
                  <a:lnTo>
                    <a:pt x="374" y="130"/>
                  </a:lnTo>
                  <a:lnTo>
                    <a:pt x="367" y="132"/>
                  </a:lnTo>
                  <a:lnTo>
                    <a:pt x="367" y="132"/>
                  </a:lnTo>
                  <a:lnTo>
                    <a:pt x="365" y="133"/>
                  </a:lnTo>
                  <a:lnTo>
                    <a:pt x="365" y="133"/>
                  </a:lnTo>
                  <a:lnTo>
                    <a:pt x="363" y="135"/>
                  </a:lnTo>
                  <a:lnTo>
                    <a:pt x="363" y="135"/>
                  </a:lnTo>
                  <a:lnTo>
                    <a:pt x="359" y="139"/>
                  </a:lnTo>
                  <a:lnTo>
                    <a:pt x="359" y="139"/>
                  </a:lnTo>
                  <a:lnTo>
                    <a:pt x="354" y="145"/>
                  </a:lnTo>
                  <a:lnTo>
                    <a:pt x="354" y="145"/>
                  </a:lnTo>
                  <a:lnTo>
                    <a:pt x="352" y="150"/>
                  </a:lnTo>
                  <a:lnTo>
                    <a:pt x="352" y="150"/>
                  </a:lnTo>
                  <a:lnTo>
                    <a:pt x="351" y="157"/>
                  </a:lnTo>
                  <a:lnTo>
                    <a:pt x="351" y="157"/>
                  </a:lnTo>
                  <a:lnTo>
                    <a:pt x="350" y="160"/>
                  </a:lnTo>
                  <a:lnTo>
                    <a:pt x="350" y="414"/>
                  </a:lnTo>
                  <a:lnTo>
                    <a:pt x="350" y="414"/>
                  </a:lnTo>
                  <a:lnTo>
                    <a:pt x="351" y="420"/>
                  </a:lnTo>
                  <a:lnTo>
                    <a:pt x="353" y="426"/>
                  </a:lnTo>
                  <a:lnTo>
                    <a:pt x="356" y="431"/>
                  </a:lnTo>
                  <a:lnTo>
                    <a:pt x="360" y="437"/>
                  </a:lnTo>
                  <a:lnTo>
                    <a:pt x="364" y="440"/>
                  </a:lnTo>
                  <a:lnTo>
                    <a:pt x="369" y="443"/>
                  </a:lnTo>
                  <a:lnTo>
                    <a:pt x="376" y="445"/>
                  </a:lnTo>
                  <a:lnTo>
                    <a:pt x="382" y="445"/>
                  </a:lnTo>
                  <a:lnTo>
                    <a:pt x="382" y="445"/>
                  </a:lnTo>
                  <a:close/>
                  <a:moveTo>
                    <a:pt x="637" y="859"/>
                  </a:moveTo>
                  <a:lnTo>
                    <a:pt x="891" y="859"/>
                  </a:lnTo>
                  <a:lnTo>
                    <a:pt x="891" y="668"/>
                  </a:lnTo>
                  <a:lnTo>
                    <a:pt x="637" y="668"/>
                  </a:lnTo>
                  <a:lnTo>
                    <a:pt x="637" y="859"/>
                  </a:lnTo>
                  <a:close/>
                  <a:moveTo>
                    <a:pt x="860" y="128"/>
                  </a:moveTo>
                  <a:lnTo>
                    <a:pt x="669" y="128"/>
                  </a:lnTo>
                  <a:lnTo>
                    <a:pt x="669" y="128"/>
                  </a:lnTo>
                  <a:lnTo>
                    <a:pt x="662" y="129"/>
                  </a:lnTo>
                  <a:lnTo>
                    <a:pt x="656" y="130"/>
                  </a:lnTo>
                  <a:lnTo>
                    <a:pt x="651" y="133"/>
                  </a:lnTo>
                  <a:lnTo>
                    <a:pt x="646" y="137"/>
                  </a:lnTo>
                  <a:lnTo>
                    <a:pt x="642" y="142"/>
                  </a:lnTo>
                  <a:lnTo>
                    <a:pt x="639" y="147"/>
                  </a:lnTo>
                  <a:lnTo>
                    <a:pt x="638" y="153"/>
                  </a:lnTo>
                  <a:lnTo>
                    <a:pt x="637" y="160"/>
                  </a:lnTo>
                  <a:lnTo>
                    <a:pt x="637" y="160"/>
                  </a:lnTo>
                  <a:lnTo>
                    <a:pt x="638" y="166"/>
                  </a:lnTo>
                  <a:lnTo>
                    <a:pt x="639" y="172"/>
                  </a:lnTo>
                  <a:lnTo>
                    <a:pt x="642" y="177"/>
                  </a:lnTo>
                  <a:lnTo>
                    <a:pt x="646" y="182"/>
                  </a:lnTo>
                  <a:lnTo>
                    <a:pt x="651" y="186"/>
                  </a:lnTo>
                  <a:lnTo>
                    <a:pt x="656" y="189"/>
                  </a:lnTo>
                  <a:lnTo>
                    <a:pt x="662" y="191"/>
                  </a:lnTo>
                  <a:lnTo>
                    <a:pt x="669" y="191"/>
                  </a:lnTo>
                  <a:lnTo>
                    <a:pt x="860" y="191"/>
                  </a:lnTo>
                  <a:lnTo>
                    <a:pt x="860" y="191"/>
                  </a:lnTo>
                  <a:lnTo>
                    <a:pt x="866" y="191"/>
                  </a:lnTo>
                  <a:lnTo>
                    <a:pt x="872" y="189"/>
                  </a:lnTo>
                  <a:lnTo>
                    <a:pt x="877" y="186"/>
                  </a:lnTo>
                  <a:lnTo>
                    <a:pt x="882" y="182"/>
                  </a:lnTo>
                  <a:lnTo>
                    <a:pt x="886" y="177"/>
                  </a:lnTo>
                  <a:lnTo>
                    <a:pt x="889" y="172"/>
                  </a:lnTo>
                  <a:lnTo>
                    <a:pt x="891" y="166"/>
                  </a:lnTo>
                  <a:lnTo>
                    <a:pt x="891" y="160"/>
                  </a:lnTo>
                  <a:lnTo>
                    <a:pt x="891" y="160"/>
                  </a:lnTo>
                  <a:lnTo>
                    <a:pt x="891" y="153"/>
                  </a:lnTo>
                  <a:lnTo>
                    <a:pt x="889" y="147"/>
                  </a:lnTo>
                  <a:lnTo>
                    <a:pt x="886" y="142"/>
                  </a:lnTo>
                  <a:lnTo>
                    <a:pt x="882" y="137"/>
                  </a:lnTo>
                  <a:lnTo>
                    <a:pt x="877" y="133"/>
                  </a:lnTo>
                  <a:lnTo>
                    <a:pt x="872" y="130"/>
                  </a:lnTo>
                  <a:lnTo>
                    <a:pt x="866" y="129"/>
                  </a:lnTo>
                  <a:lnTo>
                    <a:pt x="860" y="128"/>
                  </a:lnTo>
                  <a:lnTo>
                    <a:pt x="860" y="128"/>
                  </a:lnTo>
                  <a:close/>
                  <a:moveTo>
                    <a:pt x="860" y="255"/>
                  </a:moveTo>
                  <a:lnTo>
                    <a:pt x="669" y="255"/>
                  </a:lnTo>
                  <a:lnTo>
                    <a:pt x="669" y="255"/>
                  </a:lnTo>
                  <a:lnTo>
                    <a:pt x="662" y="255"/>
                  </a:lnTo>
                  <a:lnTo>
                    <a:pt x="656" y="257"/>
                  </a:lnTo>
                  <a:lnTo>
                    <a:pt x="651" y="261"/>
                  </a:lnTo>
                  <a:lnTo>
                    <a:pt x="646" y="264"/>
                  </a:lnTo>
                  <a:lnTo>
                    <a:pt x="642" y="269"/>
                  </a:lnTo>
                  <a:lnTo>
                    <a:pt x="639" y="275"/>
                  </a:lnTo>
                  <a:lnTo>
                    <a:pt x="638" y="280"/>
                  </a:lnTo>
                  <a:lnTo>
                    <a:pt x="637" y="286"/>
                  </a:lnTo>
                  <a:lnTo>
                    <a:pt x="637" y="286"/>
                  </a:lnTo>
                  <a:lnTo>
                    <a:pt x="638" y="293"/>
                  </a:lnTo>
                  <a:lnTo>
                    <a:pt x="639" y="299"/>
                  </a:lnTo>
                  <a:lnTo>
                    <a:pt x="642" y="305"/>
                  </a:lnTo>
                  <a:lnTo>
                    <a:pt x="646" y="309"/>
                  </a:lnTo>
                  <a:lnTo>
                    <a:pt x="651" y="313"/>
                  </a:lnTo>
                  <a:lnTo>
                    <a:pt x="656" y="316"/>
                  </a:lnTo>
                  <a:lnTo>
                    <a:pt x="662" y="317"/>
                  </a:lnTo>
                  <a:lnTo>
                    <a:pt x="669" y="319"/>
                  </a:lnTo>
                  <a:lnTo>
                    <a:pt x="860" y="319"/>
                  </a:lnTo>
                  <a:lnTo>
                    <a:pt x="860" y="319"/>
                  </a:lnTo>
                  <a:lnTo>
                    <a:pt x="866" y="317"/>
                  </a:lnTo>
                  <a:lnTo>
                    <a:pt x="872" y="316"/>
                  </a:lnTo>
                  <a:lnTo>
                    <a:pt x="877" y="313"/>
                  </a:lnTo>
                  <a:lnTo>
                    <a:pt x="882" y="309"/>
                  </a:lnTo>
                  <a:lnTo>
                    <a:pt x="886" y="305"/>
                  </a:lnTo>
                  <a:lnTo>
                    <a:pt x="889" y="299"/>
                  </a:lnTo>
                  <a:lnTo>
                    <a:pt x="891" y="293"/>
                  </a:lnTo>
                  <a:lnTo>
                    <a:pt x="891" y="286"/>
                  </a:lnTo>
                  <a:lnTo>
                    <a:pt x="891" y="286"/>
                  </a:lnTo>
                  <a:lnTo>
                    <a:pt x="891" y="280"/>
                  </a:lnTo>
                  <a:lnTo>
                    <a:pt x="889" y="275"/>
                  </a:lnTo>
                  <a:lnTo>
                    <a:pt x="886" y="269"/>
                  </a:lnTo>
                  <a:lnTo>
                    <a:pt x="882" y="264"/>
                  </a:lnTo>
                  <a:lnTo>
                    <a:pt x="877" y="261"/>
                  </a:lnTo>
                  <a:lnTo>
                    <a:pt x="872" y="257"/>
                  </a:lnTo>
                  <a:lnTo>
                    <a:pt x="866" y="255"/>
                  </a:lnTo>
                  <a:lnTo>
                    <a:pt x="860" y="255"/>
                  </a:lnTo>
                  <a:lnTo>
                    <a:pt x="860" y="255"/>
                  </a:lnTo>
                  <a:close/>
                  <a:moveTo>
                    <a:pt x="860" y="382"/>
                  </a:moveTo>
                  <a:lnTo>
                    <a:pt x="669" y="382"/>
                  </a:lnTo>
                  <a:lnTo>
                    <a:pt x="669" y="382"/>
                  </a:lnTo>
                  <a:lnTo>
                    <a:pt x="662" y="383"/>
                  </a:lnTo>
                  <a:lnTo>
                    <a:pt x="656" y="385"/>
                  </a:lnTo>
                  <a:lnTo>
                    <a:pt x="651" y="387"/>
                  </a:lnTo>
                  <a:lnTo>
                    <a:pt x="646" y="392"/>
                  </a:lnTo>
                  <a:lnTo>
                    <a:pt x="642" y="396"/>
                  </a:lnTo>
                  <a:lnTo>
                    <a:pt x="639" y="401"/>
                  </a:lnTo>
                  <a:lnTo>
                    <a:pt x="638" y="408"/>
                  </a:lnTo>
                  <a:lnTo>
                    <a:pt x="637" y="414"/>
                  </a:lnTo>
                  <a:lnTo>
                    <a:pt x="637" y="414"/>
                  </a:lnTo>
                  <a:lnTo>
                    <a:pt x="638" y="420"/>
                  </a:lnTo>
                  <a:lnTo>
                    <a:pt x="639" y="426"/>
                  </a:lnTo>
                  <a:lnTo>
                    <a:pt x="642" y="431"/>
                  </a:lnTo>
                  <a:lnTo>
                    <a:pt x="646" y="437"/>
                  </a:lnTo>
                  <a:lnTo>
                    <a:pt x="651" y="440"/>
                  </a:lnTo>
                  <a:lnTo>
                    <a:pt x="656" y="443"/>
                  </a:lnTo>
                  <a:lnTo>
                    <a:pt x="662" y="445"/>
                  </a:lnTo>
                  <a:lnTo>
                    <a:pt x="669" y="445"/>
                  </a:lnTo>
                  <a:lnTo>
                    <a:pt x="860" y="445"/>
                  </a:lnTo>
                  <a:lnTo>
                    <a:pt x="860" y="445"/>
                  </a:lnTo>
                  <a:lnTo>
                    <a:pt x="866" y="445"/>
                  </a:lnTo>
                  <a:lnTo>
                    <a:pt x="872" y="443"/>
                  </a:lnTo>
                  <a:lnTo>
                    <a:pt x="877" y="440"/>
                  </a:lnTo>
                  <a:lnTo>
                    <a:pt x="882" y="437"/>
                  </a:lnTo>
                  <a:lnTo>
                    <a:pt x="886" y="431"/>
                  </a:lnTo>
                  <a:lnTo>
                    <a:pt x="889" y="426"/>
                  </a:lnTo>
                  <a:lnTo>
                    <a:pt x="891" y="420"/>
                  </a:lnTo>
                  <a:lnTo>
                    <a:pt x="891" y="414"/>
                  </a:lnTo>
                  <a:lnTo>
                    <a:pt x="891" y="414"/>
                  </a:lnTo>
                  <a:lnTo>
                    <a:pt x="891" y="408"/>
                  </a:lnTo>
                  <a:lnTo>
                    <a:pt x="889" y="401"/>
                  </a:lnTo>
                  <a:lnTo>
                    <a:pt x="886" y="396"/>
                  </a:lnTo>
                  <a:lnTo>
                    <a:pt x="882" y="392"/>
                  </a:lnTo>
                  <a:lnTo>
                    <a:pt x="877" y="387"/>
                  </a:lnTo>
                  <a:lnTo>
                    <a:pt x="872" y="385"/>
                  </a:lnTo>
                  <a:lnTo>
                    <a:pt x="866" y="383"/>
                  </a:lnTo>
                  <a:lnTo>
                    <a:pt x="860" y="382"/>
                  </a:lnTo>
                  <a:lnTo>
                    <a:pt x="860" y="382"/>
                  </a:lnTo>
                  <a:close/>
                  <a:moveTo>
                    <a:pt x="541" y="668"/>
                  </a:moveTo>
                  <a:lnTo>
                    <a:pt x="382" y="668"/>
                  </a:lnTo>
                  <a:lnTo>
                    <a:pt x="382" y="668"/>
                  </a:lnTo>
                  <a:lnTo>
                    <a:pt x="376" y="669"/>
                  </a:lnTo>
                  <a:lnTo>
                    <a:pt x="369" y="670"/>
                  </a:lnTo>
                  <a:lnTo>
                    <a:pt x="364" y="674"/>
                  </a:lnTo>
                  <a:lnTo>
                    <a:pt x="360" y="678"/>
                  </a:lnTo>
                  <a:lnTo>
                    <a:pt x="356" y="682"/>
                  </a:lnTo>
                  <a:lnTo>
                    <a:pt x="353" y="688"/>
                  </a:lnTo>
                  <a:lnTo>
                    <a:pt x="351" y="694"/>
                  </a:lnTo>
                  <a:lnTo>
                    <a:pt x="350" y="701"/>
                  </a:lnTo>
                  <a:lnTo>
                    <a:pt x="350" y="701"/>
                  </a:lnTo>
                  <a:lnTo>
                    <a:pt x="351" y="707"/>
                  </a:lnTo>
                  <a:lnTo>
                    <a:pt x="353" y="712"/>
                  </a:lnTo>
                  <a:lnTo>
                    <a:pt x="356" y="718"/>
                  </a:lnTo>
                  <a:lnTo>
                    <a:pt x="360" y="723"/>
                  </a:lnTo>
                  <a:lnTo>
                    <a:pt x="364" y="726"/>
                  </a:lnTo>
                  <a:lnTo>
                    <a:pt x="369" y="729"/>
                  </a:lnTo>
                  <a:lnTo>
                    <a:pt x="376" y="732"/>
                  </a:lnTo>
                  <a:lnTo>
                    <a:pt x="382" y="732"/>
                  </a:lnTo>
                  <a:lnTo>
                    <a:pt x="541" y="732"/>
                  </a:lnTo>
                  <a:lnTo>
                    <a:pt x="541" y="732"/>
                  </a:lnTo>
                  <a:lnTo>
                    <a:pt x="548" y="732"/>
                  </a:lnTo>
                  <a:lnTo>
                    <a:pt x="554" y="729"/>
                  </a:lnTo>
                  <a:lnTo>
                    <a:pt x="559" y="726"/>
                  </a:lnTo>
                  <a:lnTo>
                    <a:pt x="564" y="723"/>
                  </a:lnTo>
                  <a:lnTo>
                    <a:pt x="568" y="718"/>
                  </a:lnTo>
                  <a:lnTo>
                    <a:pt x="570" y="712"/>
                  </a:lnTo>
                  <a:lnTo>
                    <a:pt x="572" y="707"/>
                  </a:lnTo>
                  <a:lnTo>
                    <a:pt x="573" y="701"/>
                  </a:lnTo>
                  <a:lnTo>
                    <a:pt x="573" y="701"/>
                  </a:lnTo>
                  <a:lnTo>
                    <a:pt x="572" y="694"/>
                  </a:lnTo>
                  <a:lnTo>
                    <a:pt x="570" y="688"/>
                  </a:lnTo>
                  <a:lnTo>
                    <a:pt x="568" y="682"/>
                  </a:lnTo>
                  <a:lnTo>
                    <a:pt x="564" y="678"/>
                  </a:lnTo>
                  <a:lnTo>
                    <a:pt x="559" y="674"/>
                  </a:lnTo>
                  <a:lnTo>
                    <a:pt x="554" y="670"/>
                  </a:lnTo>
                  <a:lnTo>
                    <a:pt x="548" y="669"/>
                  </a:lnTo>
                  <a:lnTo>
                    <a:pt x="541" y="668"/>
                  </a:lnTo>
                  <a:lnTo>
                    <a:pt x="541" y="668"/>
                  </a:lnTo>
                  <a:close/>
                  <a:moveTo>
                    <a:pt x="541" y="796"/>
                  </a:moveTo>
                  <a:lnTo>
                    <a:pt x="382" y="796"/>
                  </a:lnTo>
                  <a:lnTo>
                    <a:pt x="382" y="796"/>
                  </a:lnTo>
                  <a:lnTo>
                    <a:pt x="376" y="796"/>
                  </a:lnTo>
                  <a:lnTo>
                    <a:pt x="369" y="798"/>
                  </a:lnTo>
                  <a:lnTo>
                    <a:pt x="364" y="801"/>
                  </a:lnTo>
                  <a:lnTo>
                    <a:pt x="360" y="805"/>
                  </a:lnTo>
                  <a:lnTo>
                    <a:pt x="356" y="810"/>
                  </a:lnTo>
                  <a:lnTo>
                    <a:pt x="353" y="815"/>
                  </a:lnTo>
                  <a:lnTo>
                    <a:pt x="351" y="821"/>
                  </a:lnTo>
                  <a:lnTo>
                    <a:pt x="350" y="827"/>
                  </a:lnTo>
                  <a:lnTo>
                    <a:pt x="350" y="827"/>
                  </a:lnTo>
                  <a:lnTo>
                    <a:pt x="351" y="834"/>
                  </a:lnTo>
                  <a:lnTo>
                    <a:pt x="353" y="840"/>
                  </a:lnTo>
                  <a:lnTo>
                    <a:pt x="356" y="845"/>
                  </a:lnTo>
                  <a:lnTo>
                    <a:pt x="360" y="850"/>
                  </a:lnTo>
                  <a:lnTo>
                    <a:pt x="364" y="854"/>
                  </a:lnTo>
                  <a:lnTo>
                    <a:pt x="369" y="857"/>
                  </a:lnTo>
                  <a:lnTo>
                    <a:pt x="376" y="858"/>
                  </a:lnTo>
                  <a:lnTo>
                    <a:pt x="382" y="859"/>
                  </a:lnTo>
                  <a:lnTo>
                    <a:pt x="541" y="859"/>
                  </a:lnTo>
                  <a:lnTo>
                    <a:pt x="541" y="859"/>
                  </a:lnTo>
                  <a:lnTo>
                    <a:pt x="548" y="858"/>
                  </a:lnTo>
                  <a:lnTo>
                    <a:pt x="554" y="857"/>
                  </a:lnTo>
                  <a:lnTo>
                    <a:pt x="559" y="854"/>
                  </a:lnTo>
                  <a:lnTo>
                    <a:pt x="564" y="850"/>
                  </a:lnTo>
                  <a:lnTo>
                    <a:pt x="568" y="845"/>
                  </a:lnTo>
                  <a:lnTo>
                    <a:pt x="570" y="840"/>
                  </a:lnTo>
                  <a:lnTo>
                    <a:pt x="572" y="834"/>
                  </a:lnTo>
                  <a:lnTo>
                    <a:pt x="573" y="827"/>
                  </a:lnTo>
                  <a:lnTo>
                    <a:pt x="573" y="827"/>
                  </a:lnTo>
                  <a:lnTo>
                    <a:pt x="572" y="821"/>
                  </a:lnTo>
                  <a:lnTo>
                    <a:pt x="570" y="815"/>
                  </a:lnTo>
                  <a:lnTo>
                    <a:pt x="568" y="810"/>
                  </a:lnTo>
                  <a:lnTo>
                    <a:pt x="564" y="805"/>
                  </a:lnTo>
                  <a:lnTo>
                    <a:pt x="559" y="801"/>
                  </a:lnTo>
                  <a:lnTo>
                    <a:pt x="554" y="798"/>
                  </a:lnTo>
                  <a:lnTo>
                    <a:pt x="548" y="796"/>
                  </a:lnTo>
                  <a:lnTo>
                    <a:pt x="541" y="796"/>
                  </a:lnTo>
                  <a:lnTo>
                    <a:pt x="541" y="796"/>
                  </a:lnTo>
                  <a:close/>
                  <a:moveTo>
                    <a:pt x="860" y="510"/>
                  </a:moveTo>
                  <a:lnTo>
                    <a:pt x="382" y="510"/>
                  </a:lnTo>
                  <a:lnTo>
                    <a:pt x="382" y="510"/>
                  </a:lnTo>
                  <a:lnTo>
                    <a:pt x="376" y="510"/>
                  </a:lnTo>
                  <a:lnTo>
                    <a:pt x="369" y="512"/>
                  </a:lnTo>
                  <a:lnTo>
                    <a:pt x="364" y="515"/>
                  </a:lnTo>
                  <a:lnTo>
                    <a:pt x="360" y="518"/>
                  </a:lnTo>
                  <a:lnTo>
                    <a:pt x="356" y="523"/>
                  </a:lnTo>
                  <a:lnTo>
                    <a:pt x="353" y="529"/>
                  </a:lnTo>
                  <a:lnTo>
                    <a:pt x="351" y="534"/>
                  </a:lnTo>
                  <a:lnTo>
                    <a:pt x="350" y="541"/>
                  </a:lnTo>
                  <a:lnTo>
                    <a:pt x="350" y="573"/>
                  </a:lnTo>
                  <a:lnTo>
                    <a:pt x="350" y="573"/>
                  </a:lnTo>
                  <a:lnTo>
                    <a:pt x="351" y="579"/>
                  </a:lnTo>
                  <a:lnTo>
                    <a:pt x="353" y="586"/>
                  </a:lnTo>
                  <a:lnTo>
                    <a:pt x="356" y="591"/>
                  </a:lnTo>
                  <a:lnTo>
                    <a:pt x="360" y="595"/>
                  </a:lnTo>
                  <a:lnTo>
                    <a:pt x="364" y="600"/>
                  </a:lnTo>
                  <a:lnTo>
                    <a:pt x="369" y="602"/>
                  </a:lnTo>
                  <a:lnTo>
                    <a:pt x="376" y="604"/>
                  </a:lnTo>
                  <a:lnTo>
                    <a:pt x="382" y="605"/>
                  </a:lnTo>
                  <a:lnTo>
                    <a:pt x="860" y="605"/>
                  </a:lnTo>
                  <a:lnTo>
                    <a:pt x="860" y="605"/>
                  </a:lnTo>
                  <a:lnTo>
                    <a:pt x="866" y="604"/>
                  </a:lnTo>
                  <a:lnTo>
                    <a:pt x="872" y="602"/>
                  </a:lnTo>
                  <a:lnTo>
                    <a:pt x="877" y="600"/>
                  </a:lnTo>
                  <a:lnTo>
                    <a:pt x="882" y="595"/>
                  </a:lnTo>
                  <a:lnTo>
                    <a:pt x="886" y="591"/>
                  </a:lnTo>
                  <a:lnTo>
                    <a:pt x="889" y="586"/>
                  </a:lnTo>
                  <a:lnTo>
                    <a:pt x="891" y="579"/>
                  </a:lnTo>
                  <a:lnTo>
                    <a:pt x="891" y="573"/>
                  </a:lnTo>
                  <a:lnTo>
                    <a:pt x="891" y="541"/>
                  </a:lnTo>
                  <a:lnTo>
                    <a:pt x="891" y="541"/>
                  </a:lnTo>
                  <a:lnTo>
                    <a:pt x="891" y="534"/>
                  </a:lnTo>
                  <a:lnTo>
                    <a:pt x="889" y="529"/>
                  </a:lnTo>
                  <a:lnTo>
                    <a:pt x="886" y="523"/>
                  </a:lnTo>
                  <a:lnTo>
                    <a:pt x="882" y="518"/>
                  </a:lnTo>
                  <a:lnTo>
                    <a:pt x="877" y="515"/>
                  </a:lnTo>
                  <a:lnTo>
                    <a:pt x="872" y="512"/>
                  </a:lnTo>
                  <a:lnTo>
                    <a:pt x="866" y="510"/>
                  </a:lnTo>
                  <a:lnTo>
                    <a:pt x="860" y="510"/>
                  </a:lnTo>
                  <a:lnTo>
                    <a:pt x="860" y="51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53" name="组合 52"/>
          <p:cNvGrpSpPr/>
          <p:nvPr/>
        </p:nvGrpSpPr>
        <p:grpSpPr>
          <a:xfrm>
            <a:off x="10920692" y="1801983"/>
            <a:ext cx="647916" cy="648000"/>
            <a:chOff x="10774845" y="1878864"/>
            <a:chExt cx="648000" cy="648000"/>
          </a:xfrm>
        </p:grpSpPr>
        <p:sp>
          <p:nvSpPr>
            <p:cNvPr id="35" name="椭圆 34"/>
            <p:cNvSpPr/>
            <p:nvPr/>
          </p:nvSpPr>
          <p:spPr>
            <a:xfrm>
              <a:off x="10774845" y="1878864"/>
              <a:ext cx="648000"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2" name="Freeform 115"/>
            <p:cNvSpPr>
              <a:spLocks noEditPoints="1"/>
            </p:cNvSpPr>
            <p:nvPr/>
          </p:nvSpPr>
          <p:spPr bwMode="auto">
            <a:xfrm>
              <a:off x="10936920" y="204173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9" name="组合 48"/>
          <p:cNvGrpSpPr/>
          <p:nvPr/>
        </p:nvGrpSpPr>
        <p:grpSpPr>
          <a:xfrm>
            <a:off x="916306" y="3419723"/>
            <a:ext cx="647916" cy="648000"/>
            <a:chOff x="769156" y="3496604"/>
            <a:chExt cx="648000" cy="648000"/>
          </a:xfrm>
        </p:grpSpPr>
        <p:sp>
          <p:nvSpPr>
            <p:cNvPr id="30" name="椭圆 29"/>
            <p:cNvSpPr/>
            <p:nvPr/>
          </p:nvSpPr>
          <p:spPr>
            <a:xfrm>
              <a:off x="769156" y="3496604"/>
              <a:ext cx="648000" cy="6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4" name="Freeform 47"/>
            <p:cNvSpPr>
              <a:spLocks noEditPoints="1"/>
            </p:cNvSpPr>
            <p:nvPr/>
          </p:nvSpPr>
          <p:spPr bwMode="auto">
            <a:xfrm>
              <a:off x="932025" y="3688842"/>
              <a:ext cx="322263" cy="263525"/>
            </a:xfrm>
            <a:custGeom>
              <a:avLst/>
              <a:gdLst>
                <a:gd name="T0" fmla="*/ 53 w 1017"/>
                <a:gd name="T1" fmla="*/ 288 h 828"/>
                <a:gd name="T2" fmla="*/ 19 w 1017"/>
                <a:gd name="T3" fmla="*/ 329 h 828"/>
                <a:gd name="T4" fmla="*/ 0 w 1017"/>
                <a:gd name="T5" fmla="*/ 415 h 828"/>
                <a:gd name="T6" fmla="*/ 25 w 1017"/>
                <a:gd name="T7" fmla="*/ 512 h 828"/>
                <a:gd name="T8" fmla="*/ 158 w 1017"/>
                <a:gd name="T9" fmla="*/ 573 h 828"/>
                <a:gd name="T10" fmla="*/ 166 w 1017"/>
                <a:gd name="T11" fmla="*/ 737 h 828"/>
                <a:gd name="T12" fmla="*/ 209 w 1017"/>
                <a:gd name="T13" fmla="*/ 785 h 828"/>
                <a:gd name="T14" fmla="*/ 413 w 1017"/>
                <a:gd name="T15" fmla="*/ 795 h 828"/>
                <a:gd name="T16" fmla="*/ 474 w 1017"/>
                <a:gd name="T17" fmla="*/ 774 h 828"/>
                <a:gd name="T18" fmla="*/ 506 w 1017"/>
                <a:gd name="T19" fmla="*/ 719 h 828"/>
                <a:gd name="T20" fmla="*/ 654 w 1017"/>
                <a:gd name="T21" fmla="*/ 731 h 828"/>
                <a:gd name="T22" fmla="*/ 693 w 1017"/>
                <a:gd name="T23" fmla="*/ 727 h 828"/>
                <a:gd name="T24" fmla="*/ 745 w 1017"/>
                <a:gd name="T25" fmla="*/ 629 h 828"/>
                <a:gd name="T26" fmla="*/ 763 w 1017"/>
                <a:gd name="T27" fmla="*/ 358 h 828"/>
                <a:gd name="T28" fmla="*/ 724 w 1017"/>
                <a:gd name="T29" fmla="*/ 136 h 828"/>
                <a:gd name="T30" fmla="*/ 667 w 1017"/>
                <a:gd name="T31" fmla="*/ 96 h 828"/>
                <a:gd name="T32" fmla="*/ 440 w 1017"/>
                <a:gd name="T33" fmla="*/ 718 h 828"/>
                <a:gd name="T34" fmla="*/ 254 w 1017"/>
                <a:gd name="T35" fmla="*/ 732 h 828"/>
                <a:gd name="T36" fmla="*/ 223 w 1017"/>
                <a:gd name="T37" fmla="*/ 706 h 828"/>
                <a:gd name="T38" fmla="*/ 593 w 1017"/>
                <a:gd name="T39" fmla="*/ 643 h 828"/>
                <a:gd name="T40" fmla="*/ 64 w 1017"/>
                <a:gd name="T41" fmla="*/ 427 h 828"/>
                <a:gd name="T42" fmla="*/ 76 w 1017"/>
                <a:gd name="T43" fmla="*/ 356 h 828"/>
                <a:gd name="T44" fmla="*/ 578 w 1017"/>
                <a:gd name="T45" fmla="*/ 276 h 828"/>
                <a:gd name="T46" fmla="*/ 574 w 1017"/>
                <a:gd name="T47" fmla="*/ 490 h 828"/>
                <a:gd name="T48" fmla="*/ 593 w 1017"/>
                <a:gd name="T49" fmla="*/ 643 h 828"/>
                <a:gd name="T50" fmla="*/ 642 w 1017"/>
                <a:gd name="T51" fmla="*/ 557 h 828"/>
                <a:gd name="T52" fmla="*/ 642 w 1017"/>
                <a:gd name="T53" fmla="*/ 271 h 828"/>
                <a:gd name="T54" fmla="*/ 672 w 1017"/>
                <a:gd name="T55" fmla="*/ 175 h 828"/>
                <a:gd name="T56" fmla="*/ 699 w 1017"/>
                <a:gd name="T57" fmla="*/ 415 h 828"/>
                <a:gd name="T58" fmla="*/ 678 w 1017"/>
                <a:gd name="T59" fmla="*/ 638 h 828"/>
                <a:gd name="T60" fmla="*/ 857 w 1017"/>
                <a:gd name="T61" fmla="*/ 621 h 828"/>
                <a:gd name="T62" fmla="*/ 890 w 1017"/>
                <a:gd name="T63" fmla="*/ 415 h 828"/>
                <a:gd name="T64" fmla="*/ 846 w 1017"/>
                <a:gd name="T65" fmla="*/ 176 h 828"/>
                <a:gd name="T66" fmla="*/ 809 w 1017"/>
                <a:gd name="T67" fmla="*/ 128 h 828"/>
                <a:gd name="T68" fmla="*/ 776 w 1017"/>
                <a:gd name="T69" fmla="*/ 143 h 828"/>
                <a:gd name="T70" fmla="*/ 787 w 1017"/>
                <a:gd name="T71" fmla="*/ 200 h 828"/>
                <a:gd name="T72" fmla="*/ 827 w 1017"/>
                <a:gd name="T73" fmla="*/ 415 h 828"/>
                <a:gd name="T74" fmla="*/ 797 w 1017"/>
                <a:gd name="T75" fmla="*/ 599 h 828"/>
                <a:gd name="T76" fmla="*/ 774 w 1017"/>
                <a:gd name="T77" fmla="*/ 680 h 828"/>
                <a:gd name="T78" fmla="*/ 804 w 1017"/>
                <a:gd name="T79" fmla="*/ 700 h 828"/>
                <a:gd name="T80" fmla="*/ 832 w 1017"/>
                <a:gd name="T81" fmla="*/ 682 h 828"/>
                <a:gd name="T82" fmla="*/ 830 w 1017"/>
                <a:gd name="T83" fmla="*/ 1 h 828"/>
                <a:gd name="T84" fmla="*/ 807 w 1017"/>
                <a:gd name="T85" fmla="*/ 28 h 828"/>
                <a:gd name="T86" fmla="*/ 832 w 1017"/>
                <a:gd name="T87" fmla="*/ 71 h 828"/>
                <a:gd name="T88" fmla="*/ 917 w 1017"/>
                <a:gd name="T89" fmla="*/ 209 h 828"/>
                <a:gd name="T90" fmla="*/ 954 w 1017"/>
                <a:gd name="T91" fmla="*/ 387 h 828"/>
                <a:gd name="T92" fmla="*/ 938 w 1017"/>
                <a:gd name="T93" fmla="*/ 547 h 828"/>
                <a:gd name="T94" fmla="*/ 874 w 1017"/>
                <a:gd name="T95" fmla="*/ 705 h 828"/>
                <a:gd name="T96" fmla="*/ 810 w 1017"/>
                <a:gd name="T97" fmla="*/ 781 h 828"/>
                <a:gd name="T98" fmla="*/ 814 w 1017"/>
                <a:gd name="T99" fmla="*/ 817 h 828"/>
                <a:gd name="T100" fmla="*/ 849 w 1017"/>
                <a:gd name="T101" fmla="*/ 825 h 828"/>
                <a:gd name="T102" fmla="*/ 926 w 1017"/>
                <a:gd name="T103" fmla="*/ 743 h 828"/>
                <a:gd name="T104" fmla="*/ 1001 w 1017"/>
                <a:gd name="T105" fmla="*/ 565 h 828"/>
                <a:gd name="T106" fmla="*/ 1017 w 1017"/>
                <a:gd name="T107" fmla="*/ 383 h 828"/>
                <a:gd name="T108" fmla="*/ 975 w 1017"/>
                <a:gd name="T109" fmla="*/ 182 h 828"/>
                <a:gd name="T110" fmla="*/ 877 w 1017"/>
                <a:gd name="T111" fmla="*/ 26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28">
                  <a:moveTo>
                    <a:pt x="667" y="96"/>
                  </a:moveTo>
                  <a:lnTo>
                    <a:pt x="667" y="96"/>
                  </a:lnTo>
                  <a:lnTo>
                    <a:pt x="662" y="96"/>
                  </a:lnTo>
                  <a:lnTo>
                    <a:pt x="654" y="97"/>
                  </a:lnTo>
                  <a:lnTo>
                    <a:pt x="647" y="99"/>
                  </a:lnTo>
                  <a:lnTo>
                    <a:pt x="637" y="104"/>
                  </a:lnTo>
                  <a:lnTo>
                    <a:pt x="53" y="288"/>
                  </a:lnTo>
                  <a:lnTo>
                    <a:pt x="53" y="288"/>
                  </a:lnTo>
                  <a:lnTo>
                    <a:pt x="47" y="291"/>
                  </a:lnTo>
                  <a:lnTo>
                    <a:pt x="40" y="297"/>
                  </a:lnTo>
                  <a:lnTo>
                    <a:pt x="40" y="297"/>
                  </a:lnTo>
                  <a:lnTo>
                    <a:pt x="33" y="306"/>
                  </a:lnTo>
                  <a:lnTo>
                    <a:pt x="25" y="316"/>
                  </a:lnTo>
                  <a:lnTo>
                    <a:pt x="19" y="329"/>
                  </a:lnTo>
                  <a:lnTo>
                    <a:pt x="11" y="345"/>
                  </a:lnTo>
                  <a:lnTo>
                    <a:pt x="5" y="365"/>
                  </a:lnTo>
                  <a:lnTo>
                    <a:pt x="3" y="376"/>
                  </a:lnTo>
                  <a:lnTo>
                    <a:pt x="1" y="388"/>
                  </a:lnTo>
                  <a:lnTo>
                    <a:pt x="0" y="401"/>
                  </a:lnTo>
                  <a:lnTo>
                    <a:pt x="0" y="415"/>
                  </a:lnTo>
                  <a:lnTo>
                    <a:pt x="0" y="415"/>
                  </a:lnTo>
                  <a:lnTo>
                    <a:pt x="0" y="427"/>
                  </a:lnTo>
                  <a:lnTo>
                    <a:pt x="1" y="440"/>
                  </a:lnTo>
                  <a:lnTo>
                    <a:pt x="3" y="452"/>
                  </a:lnTo>
                  <a:lnTo>
                    <a:pt x="5" y="464"/>
                  </a:lnTo>
                  <a:lnTo>
                    <a:pt x="11" y="483"/>
                  </a:lnTo>
                  <a:lnTo>
                    <a:pt x="19" y="499"/>
                  </a:lnTo>
                  <a:lnTo>
                    <a:pt x="25" y="512"/>
                  </a:lnTo>
                  <a:lnTo>
                    <a:pt x="33" y="522"/>
                  </a:lnTo>
                  <a:lnTo>
                    <a:pt x="40" y="531"/>
                  </a:lnTo>
                  <a:lnTo>
                    <a:pt x="40" y="531"/>
                  </a:lnTo>
                  <a:lnTo>
                    <a:pt x="47" y="537"/>
                  </a:lnTo>
                  <a:lnTo>
                    <a:pt x="53" y="540"/>
                  </a:lnTo>
                  <a:lnTo>
                    <a:pt x="158" y="573"/>
                  </a:lnTo>
                  <a:lnTo>
                    <a:pt x="158" y="573"/>
                  </a:lnTo>
                  <a:lnTo>
                    <a:pt x="158" y="573"/>
                  </a:lnTo>
                  <a:lnTo>
                    <a:pt x="158" y="700"/>
                  </a:lnTo>
                  <a:lnTo>
                    <a:pt x="158" y="700"/>
                  </a:lnTo>
                  <a:lnTo>
                    <a:pt x="160" y="710"/>
                  </a:lnTo>
                  <a:lnTo>
                    <a:pt x="161" y="719"/>
                  </a:lnTo>
                  <a:lnTo>
                    <a:pt x="163" y="729"/>
                  </a:lnTo>
                  <a:lnTo>
                    <a:pt x="166" y="737"/>
                  </a:lnTo>
                  <a:lnTo>
                    <a:pt x="170" y="746"/>
                  </a:lnTo>
                  <a:lnTo>
                    <a:pt x="175" y="754"/>
                  </a:lnTo>
                  <a:lnTo>
                    <a:pt x="180" y="761"/>
                  </a:lnTo>
                  <a:lnTo>
                    <a:pt x="186" y="768"/>
                  </a:lnTo>
                  <a:lnTo>
                    <a:pt x="193" y="774"/>
                  </a:lnTo>
                  <a:lnTo>
                    <a:pt x="200" y="779"/>
                  </a:lnTo>
                  <a:lnTo>
                    <a:pt x="209" y="785"/>
                  </a:lnTo>
                  <a:lnTo>
                    <a:pt x="216" y="788"/>
                  </a:lnTo>
                  <a:lnTo>
                    <a:pt x="226" y="791"/>
                  </a:lnTo>
                  <a:lnTo>
                    <a:pt x="235" y="793"/>
                  </a:lnTo>
                  <a:lnTo>
                    <a:pt x="244" y="795"/>
                  </a:lnTo>
                  <a:lnTo>
                    <a:pt x="254" y="795"/>
                  </a:lnTo>
                  <a:lnTo>
                    <a:pt x="413" y="795"/>
                  </a:lnTo>
                  <a:lnTo>
                    <a:pt x="413" y="795"/>
                  </a:lnTo>
                  <a:lnTo>
                    <a:pt x="422" y="795"/>
                  </a:lnTo>
                  <a:lnTo>
                    <a:pt x="432" y="793"/>
                  </a:lnTo>
                  <a:lnTo>
                    <a:pt x="442" y="791"/>
                  </a:lnTo>
                  <a:lnTo>
                    <a:pt x="450" y="788"/>
                  </a:lnTo>
                  <a:lnTo>
                    <a:pt x="459" y="785"/>
                  </a:lnTo>
                  <a:lnTo>
                    <a:pt x="466" y="779"/>
                  </a:lnTo>
                  <a:lnTo>
                    <a:pt x="474" y="774"/>
                  </a:lnTo>
                  <a:lnTo>
                    <a:pt x="480" y="768"/>
                  </a:lnTo>
                  <a:lnTo>
                    <a:pt x="487" y="761"/>
                  </a:lnTo>
                  <a:lnTo>
                    <a:pt x="492" y="754"/>
                  </a:lnTo>
                  <a:lnTo>
                    <a:pt x="496" y="746"/>
                  </a:lnTo>
                  <a:lnTo>
                    <a:pt x="501" y="737"/>
                  </a:lnTo>
                  <a:lnTo>
                    <a:pt x="504" y="729"/>
                  </a:lnTo>
                  <a:lnTo>
                    <a:pt x="506" y="719"/>
                  </a:lnTo>
                  <a:lnTo>
                    <a:pt x="508" y="710"/>
                  </a:lnTo>
                  <a:lnTo>
                    <a:pt x="508" y="700"/>
                  </a:lnTo>
                  <a:lnTo>
                    <a:pt x="508" y="684"/>
                  </a:lnTo>
                  <a:lnTo>
                    <a:pt x="637" y="725"/>
                  </a:lnTo>
                  <a:lnTo>
                    <a:pt x="637" y="725"/>
                  </a:lnTo>
                  <a:lnTo>
                    <a:pt x="647" y="729"/>
                  </a:lnTo>
                  <a:lnTo>
                    <a:pt x="654" y="731"/>
                  </a:lnTo>
                  <a:lnTo>
                    <a:pt x="662" y="732"/>
                  </a:lnTo>
                  <a:lnTo>
                    <a:pt x="667" y="732"/>
                  </a:lnTo>
                  <a:lnTo>
                    <a:pt x="667" y="732"/>
                  </a:lnTo>
                  <a:lnTo>
                    <a:pt x="667" y="732"/>
                  </a:lnTo>
                  <a:lnTo>
                    <a:pt x="679" y="731"/>
                  </a:lnTo>
                  <a:lnTo>
                    <a:pt x="685" y="730"/>
                  </a:lnTo>
                  <a:lnTo>
                    <a:pt x="693" y="727"/>
                  </a:lnTo>
                  <a:lnTo>
                    <a:pt x="700" y="722"/>
                  </a:lnTo>
                  <a:lnTo>
                    <a:pt x="708" y="715"/>
                  </a:lnTo>
                  <a:lnTo>
                    <a:pt x="716" y="705"/>
                  </a:lnTo>
                  <a:lnTo>
                    <a:pt x="724" y="692"/>
                  </a:lnTo>
                  <a:lnTo>
                    <a:pt x="731" y="675"/>
                  </a:lnTo>
                  <a:lnTo>
                    <a:pt x="739" y="654"/>
                  </a:lnTo>
                  <a:lnTo>
                    <a:pt x="745" y="629"/>
                  </a:lnTo>
                  <a:lnTo>
                    <a:pt x="752" y="598"/>
                  </a:lnTo>
                  <a:lnTo>
                    <a:pt x="756" y="562"/>
                  </a:lnTo>
                  <a:lnTo>
                    <a:pt x="759" y="519"/>
                  </a:lnTo>
                  <a:lnTo>
                    <a:pt x="763" y="470"/>
                  </a:lnTo>
                  <a:lnTo>
                    <a:pt x="763" y="415"/>
                  </a:lnTo>
                  <a:lnTo>
                    <a:pt x="763" y="415"/>
                  </a:lnTo>
                  <a:lnTo>
                    <a:pt x="763" y="358"/>
                  </a:lnTo>
                  <a:lnTo>
                    <a:pt x="759" y="309"/>
                  </a:lnTo>
                  <a:lnTo>
                    <a:pt x="756" y="266"/>
                  </a:lnTo>
                  <a:lnTo>
                    <a:pt x="751" y="230"/>
                  </a:lnTo>
                  <a:lnTo>
                    <a:pt x="745" y="199"/>
                  </a:lnTo>
                  <a:lnTo>
                    <a:pt x="739" y="174"/>
                  </a:lnTo>
                  <a:lnTo>
                    <a:pt x="731" y="153"/>
                  </a:lnTo>
                  <a:lnTo>
                    <a:pt x="724" y="136"/>
                  </a:lnTo>
                  <a:lnTo>
                    <a:pt x="716" y="123"/>
                  </a:lnTo>
                  <a:lnTo>
                    <a:pt x="708" y="113"/>
                  </a:lnTo>
                  <a:lnTo>
                    <a:pt x="700" y="106"/>
                  </a:lnTo>
                  <a:lnTo>
                    <a:pt x="693" y="101"/>
                  </a:lnTo>
                  <a:lnTo>
                    <a:pt x="685" y="98"/>
                  </a:lnTo>
                  <a:lnTo>
                    <a:pt x="678" y="97"/>
                  </a:lnTo>
                  <a:lnTo>
                    <a:pt x="667" y="96"/>
                  </a:lnTo>
                  <a:lnTo>
                    <a:pt x="667" y="96"/>
                  </a:lnTo>
                  <a:close/>
                  <a:moveTo>
                    <a:pt x="445" y="669"/>
                  </a:moveTo>
                  <a:lnTo>
                    <a:pt x="445" y="700"/>
                  </a:lnTo>
                  <a:lnTo>
                    <a:pt x="445" y="700"/>
                  </a:lnTo>
                  <a:lnTo>
                    <a:pt x="444" y="706"/>
                  </a:lnTo>
                  <a:lnTo>
                    <a:pt x="443" y="713"/>
                  </a:lnTo>
                  <a:lnTo>
                    <a:pt x="440" y="718"/>
                  </a:lnTo>
                  <a:lnTo>
                    <a:pt x="435" y="722"/>
                  </a:lnTo>
                  <a:lnTo>
                    <a:pt x="431" y="727"/>
                  </a:lnTo>
                  <a:lnTo>
                    <a:pt x="426" y="730"/>
                  </a:lnTo>
                  <a:lnTo>
                    <a:pt x="419" y="731"/>
                  </a:lnTo>
                  <a:lnTo>
                    <a:pt x="413" y="732"/>
                  </a:lnTo>
                  <a:lnTo>
                    <a:pt x="254" y="732"/>
                  </a:lnTo>
                  <a:lnTo>
                    <a:pt x="254" y="732"/>
                  </a:lnTo>
                  <a:lnTo>
                    <a:pt x="248" y="731"/>
                  </a:lnTo>
                  <a:lnTo>
                    <a:pt x="241" y="730"/>
                  </a:lnTo>
                  <a:lnTo>
                    <a:pt x="236" y="727"/>
                  </a:lnTo>
                  <a:lnTo>
                    <a:pt x="231" y="722"/>
                  </a:lnTo>
                  <a:lnTo>
                    <a:pt x="227" y="718"/>
                  </a:lnTo>
                  <a:lnTo>
                    <a:pt x="225" y="713"/>
                  </a:lnTo>
                  <a:lnTo>
                    <a:pt x="223" y="706"/>
                  </a:lnTo>
                  <a:lnTo>
                    <a:pt x="222" y="700"/>
                  </a:lnTo>
                  <a:lnTo>
                    <a:pt x="222" y="593"/>
                  </a:lnTo>
                  <a:lnTo>
                    <a:pt x="446" y="663"/>
                  </a:lnTo>
                  <a:lnTo>
                    <a:pt x="446" y="663"/>
                  </a:lnTo>
                  <a:lnTo>
                    <a:pt x="445" y="669"/>
                  </a:lnTo>
                  <a:lnTo>
                    <a:pt x="445" y="669"/>
                  </a:lnTo>
                  <a:close/>
                  <a:moveTo>
                    <a:pt x="593" y="643"/>
                  </a:moveTo>
                  <a:lnTo>
                    <a:pt x="82" y="482"/>
                  </a:lnTo>
                  <a:lnTo>
                    <a:pt x="82" y="482"/>
                  </a:lnTo>
                  <a:lnTo>
                    <a:pt x="76" y="472"/>
                  </a:lnTo>
                  <a:lnTo>
                    <a:pt x="70" y="457"/>
                  </a:lnTo>
                  <a:lnTo>
                    <a:pt x="67" y="449"/>
                  </a:lnTo>
                  <a:lnTo>
                    <a:pt x="65" y="438"/>
                  </a:lnTo>
                  <a:lnTo>
                    <a:pt x="64" y="427"/>
                  </a:lnTo>
                  <a:lnTo>
                    <a:pt x="63" y="415"/>
                  </a:lnTo>
                  <a:lnTo>
                    <a:pt x="63" y="415"/>
                  </a:lnTo>
                  <a:lnTo>
                    <a:pt x="64" y="402"/>
                  </a:lnTo>
                  <a:lnTo>
                    <a:pt x="65" y="390"/>
                  </a:lnTo>
                  <a:lnTo>
                    <a:pt x="67" y="379"/>
                  </a:lnTo>
                  <a:lnTo>
                    <a:pt x="70" y="371"/>
                  </a:lnTo>
                  <a:lnTo>
                    <a:pt x="76" y="356"/>
                  </a:lnTo>
                  <a:lnTo>
                    <a:pt x="82" y="346"/>
                  </a:lnTo>
                  <a:lnTo>
                    <a:pt x="593" y="185"/>
                  </a:lnTo>
                  <a:lnTo>
                    <a:pt x="593" y="185"/>
                  </a:lnTo>
                  <a:lnTo>
                    <a:pt x="589" y="203"/>
                  </a:lnTo>
                  <a:lnTo>
                    <a:pt x="584" y="225"/>
                  </a:lnTo>
                  <a:lnTo>
                    <a:pt x="581" y="249"/>
                  </a:lnTo>
                  <a:lnTo>
                    <a:pt x="578" y="276"/>
                  </a:lnTo>
                  <a:lnTo>
                    <a:pt x="576" y="305"/>
                  </a:lnTo>
                  <a:lnTo>
                    <a:pt x="574" y="338"/>
                  </a:lnTo>
                  <a:lnTo>
                    <a:pt x="573" y="375"/>
                  </a:lnTo>
                  <a:lnTo>
                    <a:pt x="572" y="415"/>
                  </a:lnTo>
                  <a:lnTo>
                    <a:pt x="572" y="415"/>
                  </a:lnTo>
                  <a:lnTo>
                    <a:pt x="573" y="453"/>
                  </a:lnTo>
                  <a:lnTo>
                    <a:pt x="574" y="490"/>
                  </a:lnTo>
                  <a:lnTo>
                    <a:pt x="576" y="523"/>
                  </a:lnTo>
                  <a:lnTo>
                    <a:pt x="578" y="553"/>
                  </a:lnTo>
                  <a:lnTo>
                    <a:pt x="581" y="580"/>
                  </a:lnTo>
                  <a:lnTo>
                    <a:pt x="584" y="603"/>
                  </a:lnTo>
                  <a:lnTo>
                    <a:pt x="589" y="625"/>
                  </a:lnTo>
                  <a:lnTo>
                    <a:pt x="593" y="643"/>
                  </a:lnTo>
                  <a:lnTo>
                    <a:pt x="593" y="643"/>
                  </a:lnTo>
                  <a:close/>
                  <a:moveTo>
                    <a:pt x="667" y="662"/>
                  </a:moveTo>
                  <a:lnTo>
                    <a:pt x="667" y="662"/>
                  </a:lnTo>
                  <a:lnTo>
                    <a:pt x="663" y="653"/>
                  </a:lnTo>
                  <a:lnTo>
                    <a:pt x="657" y="638"/>
                  </a:lnTo>
                  <a:lnTo>
                    <a:pt x="652" y="616"/>
                  </a:lnTo>
                  <a:lnTo>
                    <a:pt x="647" y="590"/>
                  </a:lnTo>
                  <a:lnTo>
                    <a:pt x="642" y="557"/>
                  </a:lnTo>
                  <a:lnTo>
                    <a:pt x="639" y="518"/>
                  </a:lnTo>
                  <a:lnTo>
                    <a:pt x="637" y="469"/>
                  </a:lnTo>
                  <a:lnTo>
                    <a:pt x="636" y="415"/>
                  </a:lnTo>
                  <a:lnTo>
                    <a:pt x="636" y="415"/>
                  </a:lnTo>
                  <a:lnTo>
                    <a:pt x="637" y="359"/>
                  </a:lnTo>
                  <a:lnTo>
                    <a:pt x="639" y="312"/>
                  </a:lnTo>
                  <a:lnTo>
                    <a:pt x="642" y="271"/>
                  </a:lnTo>
                  <a:lnTo>
                    <a:pt x="647" y="239"/>
                  </a:lnTo>
                  <a:lnTo>
                    <a:pt x="652" y="212"/>
                  </a:lnTo>
                  <a:lnTo>
                    <a:pt x="657" y="191"/>
                  </a:lnTo>
                  <a:lnTo>
                    <a:pt x="663" y="175"/>
                  </a:lnTo>
                  <a:lnTo>
                    <a:pt x="667" y="166"/>
                  </a:lnTo>
                  <a:lnTo>
                    <a:pt x="667" y="166"/>
                  </a:lnTo>
                  <a:lnTo>
                    <a:pt x="672" y="175"/>
                  </a:lnTo>
                  <a:lnTo>
                    <a:pt x="678" y="191"/>
                  </a:lnTo>
                  <a:lnTo>
                    <a:pt x="683" y="212"/>
                  </a:lnTo>
                  <a:lnTo>
                    <a:pt x="687" y="239"/>
                  </a:lnTo>
                  <a:lnTo>
                    <a:pt x="693" y="271"/>
                  </a:lnTo>
                  <a:lnTo>
                    <a:pt x="696" y="312"/>
                  </a:lnTo>
                  <a:lnTo>
                    <a:pt x="698" y="359"/>
                  </a:lnTo>
                  <a:lnTo>
                    <a:pt x="699" y="415"/>
                  </a:lnTo>
                  <a:lnTo>
                    <a:pt x="699" y="415"/>
                  </a:lnTo>
                  <a:lnTo>
                    <a:pt x="698" y="469"/>
                  </a:lnTo>
                  <a:lnTo>
                    <a:pt x="696" y="518"/>
                  </a:lnTo>
                  <a:lnTo>
                    <a:pt x="693" y="557"/>
                  </a:lnTo>
                  <a:lnTo>
                    <a:pt x="687" y="590"/>
                  </a:lnTo>
                  <a:lnTo>
                    <a:pt x="683" y="616"/>
                  </a:lnTo>
                  <a:lnTo>
                    <a:pt x="678" y="638"/>
                  </a:lnTo>
                  <a:lnTo>
                    <a:pt x="672" y="653"/>
                  </a:lnTo>
                  <a:lnTo>
                    <a:pt x="667" y="662"/>
                  </a:lnTo>
                  <a:lnTo>
                    <a:pt x="667" y="662"/>
                  </a:lnTo>
                  <a:close/>
                  <a:moveTo>
                    <a:pt x="832" y="682"/>
                  </a:moveTo>
                  <a:lnTo>
                    <a:pt x="832" y="682"/>
                  </a:lnTo>
                  <a:lnTo>
                    <a:pt x="846" y="652"/>
                  </a:lnTo>
                  <a:lnTo>
                    <a:pt x="857" y="621"/>
                  </a:lnTo>
                  <a:lnTo>
                    <a:pt x="868" y="588"/>
                  </a:lnTo>
                  <a:lnTo>
                    <a:pt x="875" y="554"/>
                  </a:lnTo>
                  <a:lnTo>
                    <a:pt x="882" y="521"/>
                  </a:lnTo>
                  <a:lnTo>
                    <a:pt x="886" y="485"/>
                  </a:lnTo>
                  <a:lnTo>
                    <a:pt x="889" y="450"/>
                  </a:lnTo>
                  <a:lnTo>
                    <a:pt x="890" y="415"/>
                  </a:lnTo>
                  <a:lnTo>
                    <a:pt x="890" y="415"/>
                  </a:lnTo>
                  <a:lnTo>
                    <a:pt x="889" y="378"/>
                  </a:lnTo>
                  <a:lnTo>
                    <a:pt x="886" y="343"/>
                  </a:lnTo>
                  <a:lnTo>
                    <a:pt x="882" y="308"/>
                  </a:lnTo>
                  <a:lnTo>
                    <a:pt x="875" y="274"/>
                  </a:lnTo>
                  <a:lnTo>
                    <a:pt x="868" y="241"/>
                  </a:lnTo>
                  <a:lnTo>
                    <a:pt x="857" y="207"/>
                  </a:lnTo>
                  <a:lnTo>
                    <a:pt x="846" y="176"/>
                  </a:lnTo>
                  <a:lnTo>
                    <a:pt x="832" y="146"/>
                  </a:lnTo>
                  <a:lnTo>
                    <a:pt x="832" y="146"/>
                  </a:lnTo>
                  <a:lnTo>
                    <a:pt x="829" y="141"/>
                  </a:lnTo>
                  <a:lnTo>
                    <a:pt x="825" y="136"/>
                  </a:lnTo>
                  <a:lnTo>
                    <a:pt x="820" y="132"/>
                  </a:lnTo>
                  <a:lnTo>
                    <a:pt x="815" y="130"/>
                  </a:lnTo>
                  <a:lnTo>
                    <a:pt x="809" y="128"/>
                  </a:lnTo>
                  <a:lnTo>
                    <a:pt x="802" y="128"/>
                  </a:lnTo>
                  <a:lnTo>
                    <a:pt x="796" y="129"/>
                  </a:lnTo>
                  <a:lnTo>
                    <a:pt x="790" y="131"/>
                  </a:lnTo>
                  <a:lnTo>
                    <a:pt x="790" y="131"/>
                  </a:lnTo>
                  <a:lnTo>
                    <a:pt x="785" y="135"/>
                  </a:lnTo>
                  <a:lnTo>
                    <a:pt x="780" y="139"/>
                  </a:lnTo>
                  <a:lnTo>
                    <a:pt x="776" y="143"/>
                  </a:lnTo>
                  <a:lnTo>
                    <a:pt x="774" y="148"/>
                  </a:lnTo>
                  <a:lnTo>
                    <a:pt x="772" y="155"/>
                  </a:lnTo>
                  <a:lnTo>
                    <a:pt x="772" y="161"/>
                  </a:lnTo>
                  <a:lnTo>
                    <a:pt x="773" y="167"/>
                  </a:lnTo>
                  <a:lnTo>
                    <a:pt x="775" y="173"/>
                  </a:lnTo>
                  <a:lnTo>
                    <a:pt x="775" y="173"/>
                  </a:lnTo>
                  <a:lnTo>
                    <a:pt x="787" y="200"/>
                  </a:lnTo>
                  <a:lnTo>
                    <a:pt x="797" y="229"/>
                  </a:lnTo>
                  <a:lnTo>
                    <a:pt x="807" y="258"/>
                  </a:lnTo>
                  <a:lnTo>
                    <a:pt x="813" y="288"/>
                  </a:lnTo>
                  <a:lnTo>
                    <a:pt x="819" y="318"/>
                  </a:lnTo>
                  <a:lnTo>
                    <a:pt x="824" y="350"/>
                  </a:lnTo>
                  <a:lnTo>
                    <a:pt x="826" y="381"/>
                  </a:lnTo>
                  <a:lnTo>
                    <a:pt x="827" y="415"/>
                  </a:lnTo>
                  <a:lnTo>
                    <a:pt x="827" y="415"/>
                  </a:lnTo>
                  <a:lnTo>
                    <a:pt x="826" y="447"/>
                  </a:lnTo>
                  <a:lnTo>
                    <a:pt x="824" y="478"/>
                  </a:lnTo>
                  <a:lnTo>
                    <a:pt x="819" y="510"/>
                  </a:lnTo>
                  <a:lnTo>
                    <a:pt x="813" y="540"/>
                  </a:lnTo>
                  <a:lnTo>
                    <a:pt x="807" y="570"/>
                  </a:lnTo>
                  <a:lnTo>
                    <a:pt x="797" y="599"/>
                  </a:lnTo>
                  <a:lnTo>
                    <a:pt x="787" y="628"/>
                  </a:lnTo>
                  <a:lnTo>
                    <a:pt x="775" y="655"/>
                  </a:lnTo>
                  <a:lnTo>
                    <a:pt x="775" y="655"/>
                  </a:lnTo>
                  <a:lnTo>
                    <a:pt x="773" y="661"/>
                  </a:lnTo>
                  <a:lnTo>
                    <a:pt x="772" y="667"/>
                  </a:lnTo>
                  <a:lnTo>
                    <a:pt x="772" y="673"/>
                  </a:lnTo>
                  <a:lnTo>
                    <a:pt x="774" y="680"/>
                  </a:lnTo>
                  <a:lnTo>
                    <a:pt x="776" y="685"/>
                  </a:lnTo>
                  <a:lnTo>
                    <a:pt x="780" y="689"/>
                  </a:lnTo>
                  <a:lnTo>
                    <a:pt x="785" y="693"/>
                  </a:lnTo>
                  <a:lnTo>
                    <a:pt x="790" y="698"/>
                  </a:lnTo>
                  <a:lnTo>
                    <a:pt x="790" y="698"/>
                  </a:lnTo>
                  <a:lnTo>
                    <a:pt x="797" y="700"/>
                  </a:lnTo>
                  <a:lnTo>
                    <a:pt x="804" y="700"/>
                  </a:lnTo>
                  <a:lnTo>
                    <a:pt x="804" y="700"/>
                  </a:lnTo>
                  <a:lnTo>
                    <a:pt x="813" y="699"/>
                  </a:lnTo>
                  <a:lnTo>
                    <a:pt x="820" y="696"/>
                  </a:lnTo>
                  <a:lnTo>
                    <a:pt x="828" y="690"/>
                  </a:lnTo>
                  <a:lnTo>
                    <a:pt x="830" y="686"/>
                  </a:lnTo>
                  <a:lnTo>
                    <a:pt x="832" y="682"/>
                  </a:lnTo>
                  <a:lnTo>
                    <a:pt x="832" y="682"/>
                  </a:lnTo>
                  <a:close/>
                  <a:moveTo>
                    <a:pt x="859" y="9"/>
                  </a:moveTo>
                  <a:lnTo>
                    <a:pt x="859" y="9"/>
                  </a:lnTo>
                  <a:lnTo>
                    <a:pt x="854" y="5"/>
                  </a:lnTo>
                  <a:lnTo>
                    <a:pt x="848" y="3"/>
                  </a:lnTo>
                  <a:lnTo>
                    <a:pt x="843" y="0"/>
                  </a:lnTo>
                  <a:lnTo>
                    <a:pt x="837" y="0"/>
                  </a:lnTo>
                  <a:lnTo>
                    <a:pt x="830" y="1"/>
                  </a:lnTo>
                  <a:lnTo>
                    <a:pt x="825" y="4"/>
                  </a:lnTo>
                  <a:lnTo>
                    <a:pt x="819" y="7"/>
                  </a:lnTo>
                  <a:lnTo>
                    <a:pt x="814" y="11"/>
                  </a:lnTo>
                  <a:lnTo>
                    <a:pt x="814" y="11"/>
                  </a:lnTo>
                  <a:lnTo>
                    <a:pt x="811" y="16"/>
                  </a:lnTo>
                  <a:lnTo>
                    <a:pt x="809" y="22"/>
                  </a:lnTo>
                  <a:lnTo>
                    <a:pt x="807" y="28"/>
                  </a:lnTo>
                  <a:lnTo>
                    <a:pt x="807" y="35"/>
                  </a:lnTo>
                  <a:lnTo>
                    <a:pt x="808" y="40"/>
                  </a:lnTo>
                  <a:lnTo>
                    <a:pt x="810" y="47"/>
                  </a:lnTo>
                  <a:lnTo>
                    <a:pt x="813" y="52"/>
                  </a:lnTo>
                  <a:lnTo>
                    <a:pt x="817" y="56"/>
                  </a:lnTo>
                  <a:lnTo>
                    <a:pt x="817" y="56"/>
                  </a:lnTo>
                  <a:lnTo>
                    <a:pt x="832" y="71"/>
                  </a:lnTo>
                  <a:lnTo>
                    <a:pt x="847" y="87"/>
                  </a:lnTo>
                  <a:lnTo>
                    <a:pt x="861" y="104"/>
                  </a:lnTo>
                  <a:lnTo>
                    <a:pt x="874" y="123"/>
                  </a:lnTo>
                  <a:lnTo>
                    <a:pt x="886" y="143"/>
                  </a:lnTo>
                  <a:lnTo>
                    <a:pt x="898" y="163"/>
                  </a:lnTo>
                  <a:lnTo>
                    <a:pt x="907" y="185"/>
                  </a:lnTo>
                  <a:lnTo>
                    <a:pt x="917" y="209"/>
                  </a:lnTo>
                  <a:lnTo>
                    <a:pt x="926" y="232"/>
                  </a:lnTo>
                  <a:lnTo>
                    <a:pt x="933" y="256"/>
                  </a:lnTo>
                  <a:lnTo>
                    <a:pt x="938" y="281"/>
                  </a:lnTo>
                  <a:lnTo>
                    <a:pt x="944" y="307"/>
                  </a:lnTo>
                  <a:lnTo>
                    <a:pt x="948" y="333"/>
                  </a:lnTo>
                  <a:lnTo>
                    <a:pt x="951" y="360"/>
                  </a:lnTo>
                  <a:lnTo>
                    <a:pt x="954" y="387"/>
                  </a:lnTo>
                  <a:lnTo>
                    <a:pt x="954" y="415"/>
                  </a:lnTo>
                  <a:lnTo>
                    <a:pt x="954" y="415"/>
                  </a:lnTo>
                  <a:lnTo>
                    <a:pt x="954" y="441"/>
                  </a:lnTo>
                  <a:lnTo>
                    <a:pt x="951" y="468"/>
                  </a:lnTo>
                  <a:lnTo>
                    <a:pt x="948" y="495"/>
                  </a:lnTo>
                  <a:lnTo>
                    <a:pt x="944" y="521"/>
                  </a:lnTo>
                  <a:lnTo>
                    <a:pt x="938" y="547"/>
                  </a:lnTo>
                  <a:lnTo>
                    <a:pt x="933" y="572"/>
                  </a:lnTo>
                  <a:lnTo>
                    <a:pt x="926" y="596"/>
                  </a:lnTo>
                  <a:lnTo>
                    <a:pt x="917" y="619"/>
                  </a:lnTo>
                  <a:lnTo>
                    <a:pt x="907" y="643"/>
                  </a:lnTo>
                  <a:lnTo>
                    <a:pt x="898" y="665"/>
                  </a:lnTo>
                  <a:lnTo>
                    <a:pt x="886" y="685"/>
                  </a:lnTo>
                  <a:lnTo>
                    <a:pt x="874" y="705"/>
                  </a:lnTo>
                  <a:lnTo>
                    <a:pt x="861" y="724"/>
                  </a:lnTo>
                  <a:lnTo>
                    <a:pt x="847" y="741"/>
                  </a:lnTo>
                  <a:lnTo>
                    <a:pt x="832" y="757"/>
                  </a:lnTo>
                  <a:lnTo>
                    <a:pt x="817" y="772"/>
                  </a:lnTo>
                  <a:lnTo>
                    <a:pt x="817" y="772"/>
                  </a:lnTo>
                  <a:lnTo>
                    <a:pt x="813" y="777"/>
                  </a:lnTo>
                  <a:lnTo>
                    <a:pt x="810" y="781"/>
                  </a:lnTo>
                  <a:lnTo>
                    <a:pt x="808" y="788"/>
                  </a:lnTo>
                  <a:lnTo>
                    <a:pt x="807" y="793"/>
                  </a:lnTo>
                  <a:lnTo>
                    <a:pt x="807" y="800"/>
                  </a:lnTo>
                  <a:lnTo>
                    <a:pt x="809" y="806"/>
                  </a:lnTo>
                  <a:lnTo>
                    <a:pt x="811" y="812"/>
                  </a:lnTo>
                  <a:lnTo>
                    <a:pt x="814" y="817"/>
                  </a:lnTo>
                  <a:lnTo>
                    <a:pt x="814" y="817"/>
                  </a:lnTo>
                  <a:lnTo>
                    <a:pt x="819" y="821"/>
                  </a:lnTo>
                  <a:lnTo>
                    <a:pt x="826" y="824"/>
                  </a:lnTo>
                  <a:lnTo>
                    <a:pt x="832" y="827"/>
                  </a:lnTo>
                  <a:lnTo>
                    <a:pt x="839" y="828"/>
                  </a:lnTo>
                  <a:lnTo>
                    <a:pt x="839" y="828"/>
                  </a:lnTo>
                  <a:lnTo>
                    <a:pt x="844" y="827"/>
                  </a:lnTo>
                  <a:lnTo>
                    <a:pt x="849" y="825"/>
                  </a:lnTo>
                  <a:lnTo>
                    <a:pt x="855" y="823"/>
                  </a:lnTo>
                  <a:lnTo>
                    <a:pt x="859" y="820"/>
                  </a:lnTo>
                  <a:lnTo>
                    <a:pt x="859" y="820"/>
                  </a:lnTo>
                  <a:lnTo>
                    <a:pt x="877" y="803"/>
                  </a:lnTo>
                  <a:lnTo>
                    <a:pt x="895" y="784"/>
                  </a:lnTo>
                  <a:lnTo>
                    <a:pt x="911" y="764"/>
                  </a:lnTo>
                  <a:lnTo>
                    <a:pt x="926" y="743"/>
                  </a:lnTo>
                  <a:lnTo>
                    <a:pt x="940" y="720"/>
                  </a:lnTo>
                  <a:lnTo>
                    <a:pt x="952" y="697"/>
                  </a:lnTo>
                  <a:lnTo>
                    <a:pt x="964" y="672"/>
                  </a:lnTo>
                  <a:lnTo>
                    <a:pt x="975" y="646"/>
                  </a:lnTo>
                  <a:lnTo>
                    <a:pt x="985" y="619"/>
                  </a:lnTo>
                  <a:lnTo>
                    <a:pt x="993" y="593"/>
                  </a:lnTo>
                  <a:lnTo>
                    <a:pt x="1001" y="565"/>
                  </a:lnTo>
                  <a:lnTo>
                    <a:pt x="1006" y="536"/>
                  </a:lnTo>
                  <a:lnTo>
                    <a:pt x="1011" y="506"/>
                  </a:lnTo>
                  <a:lnTo>
                    <a:pt x="1015" y="476"/>
                  </a:lnTo>
                  <a:lnTo>
                    <a:pt x="1017" y="446"/>
                  </a:lnTo>
                  <a:lnTo>
                    <a:pt x="1017" y="415"/>
                  </a:lnTo>
                  <a:lnTo>
                    <a:pt x="1017" y="415"/>
                  </a:lnTo>
                  <a:lnTo>
                    <a:pt x="1017" y="383"/>
                  </a:lnTo>
                  <a:lnTo>
                    <a:pt x="1015" y="352"/>
                  </a:lnTo>
                  <a:lnTo>
                    <a:pt x="1011" y="322"/>
                  </a:lnTo>
                  <a:lnTo>
                    <a:pt x="1006" y="293"/>
                  </a:lnTo>
                  <a:lnTo>
                    <a:pt x="1001" y="264"/>
                  </a:lnTo>
                  <a:lnTo>
                    <a:pt x="993" y="235"/>
                  </a:lnTo>
                  <a:lnTo>
                    <a:pt x="985" y="209"/>
                  </a:lnTo>
                  <a:lnTo>
                    <a:pt x="975" y="182"/>
                  </a:lnTo>
                  <a:lnTo>
                    <a:pt x="964" y="156"/>
                  </a:lnTo>
                  <a:lnTo>
                    <a:pt x="952" y="131"/>
                  </a:lnTo>
                  <a:lnTo>
                    <a:pt x="940" y="108"/>
                  </a:lnTo>
                  <a:lnTo>
                    <a:pt x="926" y="85"/>
                  </a:lnTo>
                  <a:lnTo>
                    <a:pt x="911" y="64"/>
                  </a:lnTo>
                  <a:lnTo>
                    <a:pt x="895" y="44"/>
                  </a:lnTo>
                  <a:lnTo>
                    <a:pt x="877" y="26"/>
                  </a:lnTo>
                  <a:lnTo>
                    <a:pt x="859" y="9"/>
                  </a:lnTo>
                  <a:lnTo>
                    <a:pt x="859" y="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52" name="组合 51"/>
          <p:cNvGrpSpPr/>
          <p:nvPr/>
        </p:nvGrpSpPr>
        <p:grpSpPr>
          <a:xfrm>
            <a:off x="10920692" y="3419723"/>
            <a:ext cx="647916" cy="648000"/>
            <a:chOff x="10774845" y="3496604"/>
            <a:chExt cx="648000" cy="648000"/>
          </a:xfrm>
        </p:grpSpPr>
        <p:sp>
          <p:nvSpPr>
            <p:cNvPr id="36" name="椭圆 35"/>
            <p:cNvSpPr/>
            <p:nvPr/>
          </p:nvSpPr>
          <p:spPr>
            <a:xfrm>
              <a:off x="10774845" y="3496604"/>
              <a:ext cx="648000" cy="64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5" name="Freeform 94"/>
            <p:cNvSpPr>
              <a:spLocks noEditPoints="1"/>
            </p:cNvSpPr>
            <p:nvPr/>
          </p:nvSpPr>
          <p:spPr bwMode="auto">
            <a:xfrm>
              <a:off x="10936920" y="3658679"/>
              <a:ext cx="323850" cy="323850"/>
            </a:xfrm>
            <a:custGeom>
              <a:avLst/>
              <a:gdLst>
                <a:gd name="T0" fmla="*/ 233 w 1018"/>
                <a:gd name="T1" fmla="*/ 35 h 1018"/>
                <a:gd name="T2" fmla="*/ 160 w 1018"/>
                <a:gd name="T3" fmla="*/ 0 h 1018"/>
                <a:gd name="T4" fmla="*/ 81 w 1018"/>
                <a:gd name="T5" fmla="*/ 43 h 1018"/>
                <a:gd name="T6" fmla="*/ 39 w 1018"/>
                <a:gd name="T7" fmla="*/ 529 h 1018"/>
                <a:gd name="T8" fmla="*/ 6 w 1018"/>
                <a:gd name="T9" fmla="*/ 761 h 1018"/>
                <a:gd name="T10" fmla="*/ 67 w 1018"/>
                <a:gd name="T11" fmla="*/ 942 h 1018"/>
                <a:gd name="T12" fmla="*/ 122 w 1018"/>
                <a:gd name="T13" fmla="*/ 1010 h 1018"/>
                <a:gd name="T14" fmla="*/ 205 w 1018"/>
                <a:gd name="T15" fmla="*/ 1006 h 1018"/>
                <a:gd name="T16" fmla="*/ 254 w 1018"/>
                <a:gd name="T17" fmla="*/ 932 h 1018"/>
                <a:gd name="T18" fmla="*/ 318 w 1018"/>
                <a:gd name="T19" fmla="*/ 746 h 1018"/>
                <a:gd name="T20" fmla="*/ 268 w 1018"/>
                <a:gd name="T21" fmla="*/ 521 h 1018"/>
                <a:gd name="T22" fmla="*/ 147 w 1018"/>
                <a:gd name="T23" fmla="*/ 66 h 1018"/>
                <a:gd name="T24" fmla="*/ 191 w 1018"/>
                <a:gd name="T25" fmla="*/ 89 h 1018"/>
                <a:gd name="T26" fmla="*/ 183 w 1018"/>
                <a:gd name="T27" fmla="*/ 945 h 1018"/>
                <a:gd name="T28" fmla="*/ 133 w 1018"/>
                <a:gd name="T29" fmla="*/ 941 h 1018"/>
                <a:gd name="T30" fmla="*/ 252 w 1018"/>
                <a:gd name="T31" fmla="*/ 744 h 1018"/>
                <a:gd name="T32" fmla="*/ 84 w 1018"/>
                <a:gd name="T33" fmla="*/ 760 h 1018"/>
                <a:gd name="T34" fmla="*/ 67 w 1018"/>
                <a:gd name="T35" fmla="*/ 592 h 1018"/>
                <a:gd name="T36" fmla="*/ 235 w 1018"/>
                <a:gd name="T37" fmla="*/ 575 h 1018"/>
                <a:gd name="T38" fmla="*/ 955 w 1018"/>
                <a:gd name="T39" fmla="*/ 95 h 1018"/>
                <a:gd name="T40" fmla="*/ 913 w 1018"/>
                <a:gd name="T41" fmla="*/ 17 h 1018"/>
                <a:gd name="T42" fmla="*/ 831 w 1018"/>
                <a:gd name="T43" fmla="*/ 4 h 1018"/>
                <a:gd name="T44" fmla="*/ 768 w 1018"/>
                <a:gd name="T45" fmla="*/ 67 h 1018"/>
                <a:gd name="T46" fmla="*/ 710 w 1018"/>
                <a:gd name="T47" fmla="*/ 434 h 1018"/>
                <a:gd name="T48" fmla="*/ 728 w 1018"/>
                <a:gd name="T49" fmla="*/ 670 h 1018"/>
                <a:gd name="T50" fmla="*/ 776 w 1018"/>
                <a:gd name="T51" fmla="*/ 967 h 1018"/>
                <a:gd name="T52" fmla="*/ 850 w 1018"/>
                <a:gd name="T53" fmla="*/ 1017 h 1018"/>
                <a:gd name="T54" fmla="*/ 927 w 1018"/>
                <a:gd name="T55" fmla="*/ 990 h 1018"/>
                <a:gd name="T56" fmla="*/ 955 w 1018"/>
                <a:gd name="T57" fmla="*/ 694 h 1018"/>
                <a:gd name="T58" fmla="*/ 1018 w 1018"/>
                <a:gd name="T59" fmla="*/ 477 h 1018"/>
                <a:gd name="T60" fmla="*/ 827 w 1018"/>
                <a:gd name="T61" fmla="*/ 95 h 1018"/>
                <a:gd name="T62" fmla="*/ 860 w 1018"/>
                <a:gd name="T63" fmla="*/ 64 h 1018"/>
                <a:gd name="T64" fmla="*/ 827 w 1018"/>
                <a:gd name="T65" fmla="*/ 382 h 1018"/>
                <a:gd name="T66" fmla="*/ 866 w 1018"/>
                <a:gd name="T67" fmla="*/ 953 h 1018"/>
                <a:gd name="T68" fmla="*/ 827 w 1018"/>
                <a:gd name="T69" fmla="*/ 922 h 1018"/>
                <a:gd name="T70" fmla="*/ 941 w 1018"/>
                <a:gd name="T71" fmla="*/ 630 h 1018"/>
                <a:gd name="T72" fmla="*/ 769 w 1018"/>
                <a:gd name="T73" fmla="*/ 622 h 1018"/>
                <a:gd name="T74" fmla="*/ 778 w 1018"/>
                <a:gd name="T75" fmla="*/ 450 h 1018"/>
                <a:gd name="T76" fmla="*/ 950 w 1018"/>
                <a:gd name="T77" fmla="*/ 459 h 1018"/>
                <a:gd name="T78" fmla="*/ 601 w 1018"/>
                <a:gd name="T79" fmla="*/ 67 h 1018"/>
                <a:gd name="T80" fmla="*/ 538 w 1018"/>
                <a:gd name="T81" fmla="*/ 4 h 1018"/>
                <a:gd name="T82" fmla="*/ 456 w 1018"/>
                <a:gd name="T83" fmla="*/ 17 h 1018"/>
                <a:gd name="T84" fmla="*/ 414 w 1018"/>
                <a:gd name="T85" fmla="*/ 95 h 1018"/>
                <a:gd name="T86" fmla="*/ 351 w 1018"/>
                <a:gd name="T87" fmla="*/ 223 h 1018"/>
                <a:gd name="T88" fmla="*/ 414 w 1018"/>
                <a:gd name="T89" fmla="*/ 439 h 1018"/>
                <a:gd name="T90" fmla="*/ 442 w 1018"/>
                <a:gd name="T91" fmla="*/ 990 h 1018"/>
                <a:gd name="T92" fmla="*/ 519 w 1018"/>
                <a:gd name="T93" fmla="*/ 1017 h 1018"/>
                <a:gd name="T94" fmla="*/ 594 w 1018"/>
                <a:gd name="T95" fmla="*/ 967 h 1018"/>
                <a:gd name="T96" fmla="*/ 642 w 1018"/>
                <a:gd name="T97" fmla="*/ 416 h 1018"/>
                <a:gd name="T98" fmla="*/ 658 w 1018"/>
                <a:gd name="T99" fmla="*/ 180 h 1018"/>
                <a:gd name="T100" fmla="*/ 480 w 1018"/>
                <a:gd name="T101" fmla="*/ 83 h 1018"/>
                <a:gd name="T102" fmla="*/ 527 w 1018"/>
                <a:gd name="T103" fmla="*/ 69 h 1018"/>
                <a:gd name="T104" fmla="*/ 541 w 1018"/>
                <a:gd name="T105" fmla="*/ 922 h 1018"/>
                <a:gd name="T106" fmla="*/ 503 w 1018"/>
                <a:gd name="T107" fmla="*/ 953 h 1018"/>
                <a:gd name="T108" fmla="*/ 541 w 1018"/>
                <a:gd name="T109" fmla="*/ 922 h 1018"/>
                <a:gd name="T110" fmla="*/ 573 w 1018"/>
                <a:gd name="T111" fmla="*/ 382 h 1018"/>
                <a:gd name="T112" fmla="*/ 414 w 1018"/>
                <a:gd name="T113" fmla="*/ 349 h 1018"/>
                <a:gd name="T114" fmla="*/ 445 w 1018"/>
                <a:gd name="T115" fmla="*/ 191 h 1018"/>
                <a:gd name="T116" fmla="*/ 605 w 1018"/>
                <a:gd name="T117" fmla="*/ 22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256" y="515"/>
                  </a:moveTo>
                  <a:lnTo>
                    <a:pt x="256" y="95"/>
                  </a:lnTo>
                  <a:lnTo>
                    <a:pt x="256" y="95"/>
                  </a:lnTo>
                  <a:lnTo>
                    <a:pt x="254" y="85"/>
                  </a:lnTo>
                  <a:lnTo>
                    <a:pt x="253" y="76"/>
                  </a:lnTo>
                  <a:lnTo>
                    <a:pt x="251" y="67"/>
                  </a:lnTo>
                  <a:lnTo>
                    <a:pt x="248" y="59"/>
                  </a:lnTo>
                  <a:lnTo>
                    <a:pt x="244" y="50"/>
                  </a:lnTo>
                  <a:lnTo>
                    <a:pt x="238" y="43"/>
                  </a:lnTo>
                  <a:lnTo>
                    <a:pt x="233" y="35"/>
                  </a:lnTo>
                  <a:lnTo>
                    <a:pt x="228" y="27"/>
                  </a:lnTo>
                  <a:lnTo>
                    <a:pt x="220" y="22"/>
                  </a:lnTo>
                  <a:lnTo>
                    <a:pt x="213" y="17"/>
                  </a:lnTo>
                  <a:lnTo>
                    <a:pt x="205" y="11"/>
                  </a:lnTo>
                  <a:lnTo>
                    <a:pt x="197" y="7"/>
                  </a:lnTo>
                  <a:lnTo>
                    <a:pt x="188" y="4"/>
                  </a:lnTo>
                  <a:lnTo>
                    <a:pt x="179" y="2"/>
                  </a:lnTo>
                  <a:lnTo>
                    <a:pt x="170" y="1"/>
                  </a:lnTo>
                  <a:lnTo>
                    <a:pt x="160" y="0"/>
                  </a:lnTo>
                  <a:lnTo>
                    <a:pt x="160" y="0"/>
                  </a:lnTo>
                  <a:lnTo>
                    <a:pt x="150" y="1"/>
                  </a:lnTo>
                  <a:lnTo>
                    <a:pt x="141" y="2"/>
                  </a:lnTo>
                  <a:lnTo>
                    <a:pt x="131" y="4"/>
                  </a:lnTo>
                  <a:lnTo>
                    <a:pt x="122" y="7"/>
                  </a:lnTo>
                  <a:lnTo>
                    <a:pt x="114" y="11"/>
                  </a:lnTo>
                  <a:lnTo>
                    <a:pt x="106" y="17"/>
                  </a:lnTo>
                  <a:lnTo>
                    <a:pt x="99" y="22"/>
                  </a:lnTo>
                  <a:lnTo>
                    <a:pt x="92" y="27"/>
                  </a:lnTo>
                  <a:lnTo>
                    <a:pt x="86" y="35"/>
                  </a:lnTo>
                  <a:lnTo>
                    <a:pt x="81" y="43"/>
                  </a:lnTo>
                  <a:lnTo>
                    <a:pt x="76" y="50"/>
                  </a:lnTo>
                  <a:lnTo>
                    <a:pt x="72" y="59"/>
                  </a:lnTo>
                  <a:lnTo>
                    <a:pt x="69" y="67"/>
                  </a:lnTo>
                  <a:lnTo>
                    <a:pt x="67" y="76"/>
                  </a:lnTo>
                  <a:lnTo>
                    <a:pt x="65" y="85"/>
                  </a:lnTo>
                  <a:lnTo>
                    <a:pt x="65" y="95"/>
                  </a:lnTo>
                  <a:lnTo>
                    <a:pt x="65" y="515"/>
                  </a:lnTo>
                  <a:lnTo>
                    <a:pt x="65" y="515"/>
                  </a:lnTo>
                  <a:lnTo>
                    <a:pt x="51" y="521"/>
                  </a:lnTo>
                  <a:lnTo>
                    <a:pt x="39" y="529"/>
                  </a:lnTo>
                  <a:lnTo>
                    <a:pt x="28" y="538"/>
                  </a:lnTo>
                  <a:lnTo>
                    <a:pt x="18" y="549"/>
                  </a:lnTo>
                  <a:lnTo>
                    <a:pt x="11" y="561"/>
                  </a:lnTo>
                  <a:lnTo>
                    <a:pt x="6" y="575"/>
                  </a:lnTo>
                  <a:lnTo>
                    <a:pt x="2" y="589"/>
                  </a:lnTo>
                  <a:lnTo>
                    <a:pt x="0" y="605"/>
                  </a:lnTo>
                  <a:lnTo>
                    <a:pt x="0" y="731"/>
                  </a:lnTo>
                  <a:lnTo>
                    <a:pt x="0" y="731"/>
                  </a:lnTo>
                  <a:lnTo>
                    <a:pt x="2" y="746"/>
                  </a:lnTo>
                  <a:lnTo>
                    <a:pt x="6" y="761"/>
                  </a:lnTo>
                  <a:lnTo>
                    <a:pt x="11" y="774"/>
                  </a:lnTo>
                  <a:lnTo>
                    <a:pt x="18" y="787"/>
                  </a:lnTo>
                  <a:lnTo>
                    <a:pt x="28" y="798"/>
                  </a:lnTo>
                  <a:lnTo>
                    <a:pt x="39" y="808"/>
                  </a:lnTo>
                  <a:lnTo>
                    <a:pt x="51" y="815"/>
                  </a:lnTo>
                  <a:lnTo>
                    <a:pt x="65" y="821"/>
                  </a:lnTo>
                  <a:lnTo>
                    <a:pt x="65" y="922"/>
                  </a:lnTo>
                  <a:lnTo>
                    <a:pt x="65" y="922"/>
                  </a:lnTo>
                  <a:lnTo>
                    <a:pt x="65" y="932"/>
                  </a:lnTo>
                  <a:lnTo>
                    <a:pt x="67" y="942"/>
                  </a:lnTo>
                  <a:lnTo>
                    <a:pt x="69" y="950"/>
                  </a:lnTo>
                  <a:lnTo>
                    <a:pt x="72" y="960"/>
                  </a:lnTo>
                  <a:lnTo>
                    <a:pt x="76" y="967"/>
                  </a:lnTo>
                  <a:lnTo>
                    <a:pt x="81" y="976"/>
                  </a:lnTo>
                  <a:lnTo>
                    <a:pt x="86" y="983"/>
                  </a:lnTo>
                  <a:lnTo>
                    <a:pt x="92" y="990"/>
                  </a:lnTo>
                  <a:lnTo>
                    <a:pt x="99" y="996"/>
                  </a:lnTo>
                  <a:lnTo>
                    <a:pt x="106" y="1002"/>
                  </a:lnTo>
                  <a:lnTo>
                    <a:pt x="114" y="1006"/>
                  </a:lnTo>
                  <a:lnTo>
                    <a:pt x="122" y="1010"/>
                  </a:lnTo>
                  <a:lnTo>
                    <a:pt x="131" y="1014"/>
                  </a:lnTo>
                  <a:lnTo>
                    <a:pt x="141" y="1016"/>
                  </a:lnTo>
                  <a:lnTo>
                    <a:pt x="150" y="1017"/>
                  </a:lnTo>
                  <a:lnTo>
                    <a:pt x="160" y="1018"/>
                  </a:lnTo>
                  <a:lnTo>
                    <a:pt x="160" y="1018"/>
                  </a:lnTo>
                  <a:lnTo>
                    <a:pt x="170" y="1017"/>
                  </a:lnTo>
                  <a:lnTo>
                    <a:pt x="179" y="1016"/>
                  </a:lnTo>
                  <a:lnTo>
                    <a:pt x="188" y="1014"/>
                  </a:lnTo>
                  <a:lnTo>
                    <a:pt x="197" y="1010"/>
                  </a:lnTo>
                  <a:lnTo>
                    <a:pt x="205" y="1006"/>
                  </a:lnTo>
                  <a:lnTo>
                    <a:pt x="213" y="1002"/>
                  </a:lnTo>
                  <a:lnTo>
                    <a:pt x="220" y="996"/>
                  </a:lnTo>
                  <a:lnTo>
                    <a:pt x="228" y="990"/>
                  </a:lnTo>
                  <a:lnTo>
                    <a:pt x="233" y="983"/>
                  </a:lnTo>
                  <a:lnTo>
                    <a:pt x="238" y="976"/>
                  </a:lnTo>
                  <a:lnTo>
                    <a:pt x="244" y="967"/>
                  </a:lnTo>
                  <a:lnTo>
                    <a:pt x="248" y="960"/>
                  </a:lnTo>
                  <a:lnTo>
                    <a:pt x="251" y="950"/>
                  </a:lnTo>
                  <a:lnTo>
                    <a:pt x="253" y="942"/>
                  </a:lnTo>
                  <a:lnTo>
                    <a:pt x="254" y="932"/>
                  </a:lnTo>
                  <a:lnTo>
                    <a:pt x="256" y="922"/>
                  </a:lnTo>
                  <a:lnTo>
                    <a:pt x="256" y="821"/>
                  </a:lnTo>
                  <a:lnTo>
                    <a:pt x="256" y="821"/>
                  </a:lnTo>
                  <a:lnTo>
                    <a:pt x="268" y="815"/>
                  </a:lnTo>
                  <a:lnTo>
                    <a:pt x="280" y="808"/>
                  </a:lnTo>
                  <a:lnTo>
                    <a:pt x="291" y="798"/>
                  </a:lnTo>
                  <a:lnTo>
                    <a:pt x="301" y="787"/>
                  </a:lnTo>
                  <a:lnTo>
                    <a:pt x="308" y="774"/>
                  </a:lnTo>
                  <a:lnTo>
                    <a:pt x="313" y="761"/>
                  </a:lnTo>
                  <a:lnTo>
                    <a:pt x="318" y="746"/>
                  </a:lnTo>
                  <a:lnTo>
                    <a:pt x="319" y="731"/>
                  </a:lnTo>
                  <a:lnTo>
                    <a:pt x="319" y="605"/>
                  </a:lnTo>
                  <a:lnTo>
                    <a:pt x="319" y="605"/>
                  </a:lnTo>
                  <a:lnTo>
                    <a:pt x="318" y="589"/>
                  </a:lnTo>
                  <a:lnTo>
                    <a:pt x="313" y="575"/>
                  </a:lnTo>
                  <a:lnTo>
                    <a:pt x="308" y="561"/>
                  </a:lnTo>
                  <a:lnTo>
                    <a:pt x="301" y="549"/>
                  </a:lnTo>
                  <a:lnTo>
                    <a:pt x="291" y="538"/>
                  </a:lnTo>
                  <a:lnTo>
                    <a:pt x="280" y="529"/>
                  </a:lnTo>
                  <a:lnTo>
                    <a:pt x="268" y="521"/>
                  </a:lnTo>
                  <a:lnTo>
                    <a:pt x="256" y="515"/>
                  </a:lnTo>
                  <a:lnTo>
                    <a:pt x="256" y="515"/>
                  </a:lnTo>
                  <a:close/>
                  <a:moveTo>
                    <a:pt x="128" y="95"/>
                  </a:moveTo>
                  <a:lnTo>
                    <a:pt x="128" y="95"/>
                  </a:lnTo>
                  <a:lnTo>
                    <a:pt x="129" y="89"/>
                  </a:lnTo>
                  <a:lnTo>
                    <a:pt x="130" y="83"/>
                  </a:lnTo>
                  <a:lnTo>
                    <a:pt x="133" y="78"/>
                  </a:lnTo>
                  <a:lnTo>
                    <a:pt x="138" y="73"/>
                  </a:lnTo>
                  <a:lnTo>
                    <a:pt x="142" y="69"/>
                  </a:lnTo>
                  <a:lnTo>
                    <a:pt x="147" y="66"/>
                  </a:lnTo>
                  <a:lnTo>
                    <a:pt x="154" y="64"/>
                  </a:lnTo>
                  <a:lnTo>
                    <a:pt x="160" y="64"/>
                  </a:lnTo>
                  <a:lnTo>
                    <a:pt x="160" y="64"/>
                  </a:lnTo>
                  <a:lnTo>
                    <a:pt x="166" y="64"/>
                  </a:lnTo>
                  <a:lnTo>
                    <a:pt x="172" y="66"/>
                  </a:lnTo>
                  <a:lnTo>
                    <a:pt x="177" y="69"/>
                  </a:lnTo>
                  <a:lnTo>
                    <a:pt x="183" y="73"/>
                  </a:lnTo>
                  <a:lnTo>
                    <a:pt x="186" y="78"/>
                  </a:lnTo>
                  <a:lnTo>
                    <a:pt x="189" y="83"/>
                  </a:lnTo>
                  <a:lnTo>
                    <a:pt x="191" y="89"/>
                  </a:lnTo>
                  <a:lnTo>
                    <a:pt x="191" y="95"/>
                  </a:lnTo>
                  <a:lnTo>
                    <a:pt x="191" y="509"/>
                  </a:lnTo>
                  <a:lnTo>
                    <a:pt x="128" y="509"/>
                  </a:lnTo>
                  <a:lnTo>
                    <a:pt x="128" y="95"/>
                  </a:lnTo>
                  <a:close/>
                  <a:moveTo>
                    <a:pt x="191" y="922"/>
                  </a:moveTo>
                  <a:lnTo>
                    <a:pt x="191" y="922"/>
                  </a:lnTo>
                  <a:lnTo>
                    <a:pt x="191" y="929"/>
                  </a:lnTo>
                  <a:lnTo>
                    <a:pt x="189" y="935"/>
                  </a:lnTo>
                  <a:lnTo>
                    <a:pt x="186" y="941"/>
                  </a:lnTo>
                  <a:lnTo>
                    <a:pt x="183" y="945"/>
                  </a:lnTo>
                  <a:lnTo>
                    <a:pt x="177" y="949"/>
                  </a:lnTo>
                  <a:lnTo>
                    <a:pt x="172" y="951"/>
                  </a:lnTo>
                  <a:lnTo>
                    <a:pt x="166" y="953"/>
                  </a:lnTo>
                  <a:lnTo>
                    <a:pt x="160" y="954"/>
                  </a:lnTo>
                  <a:lnTo>
                    <a:pt x="160" y="954"/>
                  </a:lnTo>
                  <a:lnTo>
                    <a:pt x="154" y="953"/>
                  </a:lnTo>
                  <a:lnTo>
                    <a:pt x="147" y="951"/>
                  </a:lnTo>
                  <a:lnTo>
                    <a:pt x="142" y="949"/>
                  </a:lnTo>
                  <a:lnTo>
                    <a:pt x="138" y="945"/>
                  </a:lnTo>
                  <a:lnTo>
                    <a:pt x="133" y="941"/>
                  </a:lnTo>
                  <a:lnTo>
                    <a:pt x="130" y="935"/>
                  </a:lnTo>
                  <a:lnTo>
                    <a:pt x="129" y="929"/>
                  </a:lnTo>
                  <a:lnTo>
                    <a:pt x="128" y="922"/>
                  </a:lnTo>
                  <a:lnTo>
                    <a:pt x="128" y="827"/>
                  </a:lnTo>
                  <a:lnTo>
                    <a:pt x="191" y="827"/>
                  </a:lnTo>
                  <a:lnTo>
                    <a:pt x="191" y="922"/>
                  </a:lnTo>
                  <a:close/>
                  <a:moveTo>
                    <a:pt x="256" y="731"/>
                  </a:moveTo>
                  <a:lnTo>
                    <a:pt x="256" y="731"/>
                  </a:lnTo>
                  <a:lnTo>
                    <a:pt x="254" y="738"/>
                  </a:lnTo>
                  <a:lnTo>
                    <a:pt x="252" y="744"/>
                  </a:lnTo>
                  <a:lnTo>
                    <a:pt x="250" y="750"/>
                  </a:lnTo>
                  <a:lnTo>
                    <a:pt x="246" y="754"/>
                  </a:lnTo>
                  <a:lnTo>
                    <a:pt x="242" y="758"/>
                  </a:lnTo>
                  <a:lnTo>
                    <a:pt x="235" y="760"/>
                  </a:lnTo>
                  <a:lnTo>
                    <a:pt x="230" y="762"/>
                  </a:lnTo>
                  <a:lnTo>
                    <a:pt x="223" y="764"/>
                  </a:lnTo>
                  <a:lnTo>
                    <a:pt x="96" y="764"/>
                  </a:lnTo>
                  <a:lnTo>
                    <a:pt x="96" y="764"/>
                  </a:lnTo>
                  <a:lnTo>
                    <a:pt x="89" y="762"/>
                  </a:lnTo>
                  <a:lnTo>
                    <a:pt x="84" y="760"/>
                  </a:lnTo>
                  <a:lnTo>
                    <a:pt x="78" y="758"/>
                  </a:lnTo>
                  <a:lnTo>
                    <a:pt x="73" y="754"/>
                  </a:lnTo>
                  <a:lnTo>
                    <a:pt x="70" y="750"/>
                  </a:lnTo>
                  <a:lnTo>
                    <a:pt x="67" y="744"/>
                  </a:lnTo>
                  <a:lnTo>
                    <a:pt x="65" y="738"/>
                  </a:lnTo>
                  <a:lnTo>
                    <a:pt x="65" y="731"/>
                  </a:lnTo>
                  <a:lnTo>
                    <a:pt x="65" y="605"/>
                  </a:lnTo>
                  <a:lnTo>
                    <a:pt x="65" y="605"/>
                  </a:lnTo>
                  <a:lnTo>
                    <a:pt x="65" y="598"/>
                  </a:lnTo>
                  <a:lnTo>
                    <a:pt x="67" y="592"/>
                  </a:lnTo>
                  <a:lnTo>
                    <a:pt x="70" y="586"/>
                  </a:lnTo>
                  <a:lnTo>
                    <a:pt x="73" y="582"/>
                  </a:lnTo>
                  <a:lnTo>
                    <a:pt x="78" y="578"/>
                  </a:lnTo>
                  <a:lnTo>
                    <a:pt x="84" y="575"/>
                  </a:lnTo>
                  <a:lnTo>
                    <a:pt x="89" y="574"/>
                  </a:lnTo>
                  <a:lnTo>
                    <a:pt x="96" y="573"/>
                  </a:lnTo>
                  <a:lnTo>
                    <a:pt x="223" y="573"/>
                  </a:lnTo>
                  <a:lnTo>
                    <a:pt x="223" y="573"/>
                  </a:lnTo>
                  <a:lnTo>
                    <a:pt x="230" y="574"/>
                  </a:lnTo>
                  <a:lnTo>
                    <a:pt x="235" y="575"/>
                  </a:lnTo>
                  <a:lnTo>
                    <a:pt x="242" y="578"/>
                  </a:lnTo>
                  <a:lnTo>
                    <a:pt x="246" y="582"/>
                  </a:lnTo>
                  <a:lnTo>
                    <a:pt x="250" y="586"/>
                  </a:lnTo>
                  <a:lnTo>
                    <a:pt x="252" y="592"/>
                  </a:lnTo>
                  <a:lnTo>
                    <a:pt x="254" y="598"/>
                  </a:lnTo>
                  <a:lnTo>
                    <a:pt x="256" y="605"/>
                  </a:lnTo>
                  <a:lnTo>
                    <a:pt x="256" y="731"/>
                  </a:lnTo>
                  <a:close/>
                  <a:moveTo>
                    <a:pt x="955" y="388"/>
                  </a:moveTo>
                  <a:lnTo>
                    <a:pt x="955" y="95"/>
                  </a:lnTo>
                  <a:lnTo>
                    <a:pt x="955" y="95"/>
                  </a:lnTo>
                  <a:lnTo>
                    <a:pt x="954" y="85"/>
                  </a:lnTo>
                  <a:lnTo>
                    <a:pt x="953" y="76"/>
                  </a:lnTo>
                  <a:lnTo>
                    <a:pt x="951" y="67"/>
                  </a:lnTo>
                  <a:lnTo>
                    <a:pt x="948" y="59"/>
                  </a:lnTo>
                  <a:lnTo>
                    <a:pt x="943" y="50"/>
                  </a:lnTo>
                  <a:lnTo>
                    <a:pt x="939" y="43"/>
                  </a:lnTo>
                  <a:lnTo>
                    <a:pt x="933" y="35"/>
                  </a:lnTo>
                  <a:lnTo>
                    <a:pt x="927" y="27"/>
                  </a:lnTo>
                  <a:lnTo>
                    <a:pt x="920" y="22"/>
                  </a:lnTo>
                  <a:lnTo>
                    <a:pt x="913" y="17"/>
                  </a:lnTo>
                  <a:lnTo>
                    <a:pt x="905" y="11"/>
                  </a:lnTo>
                  <a:lnTo>
                    <a:pt x="896" y="7"/>
                  </a:lnTo>
                  <a:lnTo>
                    <a:pt x="888" y="4"/>
                  </a:lnTo>
                  <a:lnTo>
                    <a:pt x="879" y="2"/>
                  </a:lnTo>
                  <a:lnTo>
                    <a:pt x="869" y="1"/>
                  </a:lnTo>
                  <a:lnTo>
                    <a:pt x="860" y="0"/>
                  </a:lnTo>
                  <a:lnTo>
                    <a:pt x="860" y="0"/>
                  </a:lnTo>
                  <a:lnTo>
                    <a:pt x="850" y="1"/>
                  </a:lnTo>
                  <a:lnTo>
                    <a:pt x="840" y="2"/>
                  </a:lnTo>
                  <a:lnTo>
                    <a:pt x="831" y="4"/>
                  </a:lnTo>
                  <a:lnTo>
                    <a:pt x="822" y="7"/>
                  </a:lnTo>
                  <a:lnTo>
                    <a:pt x="813" y="11"/>
                  </a:lnTo>
                  <a:lnTo>
                    <a:pt x="806" y="17"/>
                  </a:lnTo>
                  <a:lnTo>
                    <a:pt x="798" y="22"/>
                  </a:lnTo>
                  <a:lnTo>
                    <a:pt x="792" y="27"/>
                  </a:lnTo>
                  <a:lnTo>
                    <a:pt x="786" y="35"/>
                  </a:lnTo>
                  <a:lnTo>
                    <a:pt x="780" y="43"/>
                  </a:lnTo>
                  <a:lnTo>
                    <a:pt x="776" y="50"/>
                  </a:lnTo>
                  <a:lnTo>
                    <a:pt x="772" y="59"/>
                  </a:lnTo>
                  <a:lnTo>
                    <a:pt x="768" y="67"/>
                  </a:lnTo>
                  <a:lnTo>
                    <a:pt x="766" y="76"/>
                  </a:lnTo>
                  <a:lnTo>
                    <a:pt x="764" y="85"/>
                  </a:lnTo>
                  <a:lnTo>
                    <a:pt x="764" y="95"/>
                  </a:lnTo>
                  <a:lnTo>
                    <a:pt x="764" y="388"/>
                  </a:lnTo>
                  <a:lnTo>
                    <a:pt x="764" y="388"/>
                  </a:lnTo>
                  <a:lnTo>
                    <a:pt x="750" y="393"/>
                  </a:lnTo>
                  <a:lnTo>
                    <a:pt x="738" y="401"/>
                  </a:lnTo>
                  <a:lnTo>
                    <a:pt x="728" y="411"/>
                  </a:lnTo>
                  <a:lnTo>
                    <a:pt x="718" y="421"/>
                  </a:lnTo>
                  <a:lnTo>
                    <a:pt x="710" y="434"/>
                  </a:lnTo>
                  <a:lnTo>
                    <a:pt x="705" y="447"/>
                  </a:lnTo>
                  <a:lnTo>
                    <a:pt x="702" y="462"/>
                  </a:lnTo>
                  <a:lnTo>
                    <a:pt x="701" y="477"/>
                  </a:lnTo>
                  <a:lnTo>
                    <a:pt x="701" y="605"/>
                  </a:lnTo>
                  <a:lnTo>
                    <a:pt x="701" y="605"/>
                  </a:lnTo>
                  <a:lnTo>
                    <a:pt x="702" y="620"/>
                  </a:lnTo>
                  <a:lnTo>
                    <a:pt x="705" y="634"/>
                  </a:lnTo>
                  <a:lnTo>
                    <a:pt x="710" y="648"/>
                  </a:lnTo>
                  <a:lnTo>
                    <a:pt x="718" y="659"/>
                  </a:lnTo>
                  <a:lnTo>
                    <a:pt x="728" y="670"/>
                  </a:lnTo>
                  <a:lnTo>
                    <a:pt x="738" y="680"/>
                  </a:lnTo>
                  <a:lnTo>
                    <a:pt x="750" y="688"/>
                  </a:lnTo>
                  <a:lnTo>
                    <a:pt x="764" y="694"/>
                  </a:lnTo>
                  <a:lnTo>
                    <a:pt x="764" y="922"/>
                  </a:lnTo>
                  <a:lnTo>
                    <a:pt x="764" y="922"/>
                  </a:lnTo>
                  <a:lnTo>
                    <a:pt x="764" y="932"/>
                  </a:lnTo>
                  <a:lnTo>
                    <a:pt x="766" y="942"/>
                  </a:lnTo>
                  <a:lnTo>
                    <a:pt x="768" y="950"/>
                  </a:lnTo>
                  <a:lnTo>
                    <a:pt x="772" y="960"/>
                  </a:lnTo>
                  <a:lnTo>
                    <a:pt x="776" y="967"/>
                  </a:lnTo>
                  <a:lnTo>
                    <a:pt x="780" y="976"/>
                  </a:lnTo>
                  <a:lnTo>
                    <a:pt x="786" y="983"/>
                  </a:lnTo>
                  <a:lnTo>
                    <a:pt x="792" y="990"/>
                  </a:lnTo>
                  <a:lnTo>
                    <a:pt x="798" y="996"/>
                  </a:lnTo>
                  <a:lnTo>
                    <a:pt x="806" y="1002"/>
                  </a:lnTo>
                  <a:lnTo>
                    <a:pt x="813" y="1006"/>
                  </a:lnTo>
                  <a:lnTo>
                    <a:pt x="822" y="1010"/>
                  </a:lnTo>
                  <a:lnTo>
                    <a:pt x="831" y="1014"/>
                  </a:lnTo>
                  <a:lnTo>
                    <a:pt x="840" y="1016"/>
                  </a:lnTo>
                  <a:lnTo>
                    <a:pt x="850" y="1017"/>
                  </a:lnTo>
                  <a:lnTo>
                    <a:pt x="860" y="1018"/>
                  </a:lnTo>
                  <a:lnTo>
                    <a:pt x="860" y="1018"/>
                  </a:lnTo>
                  <a:lnTo>
                    <a:pt x="869" y="1017"/>
                  </a:lnTo>
                  <a:lnTo>
                    <a:pt x="879" y="1016"/>
                  </a:lnTo>
                  <a:lnTo>
                    <a:pt x="888" y="1014"/>
                  </a:lnTo>
                  <a:lnTo>
                    <a:pt x="896" y="1010"/>
                  </a:lnTo>
                  <a:lnTo>
                    <a:pt x="905" y="1006"/>
                  </a:lnTo>
                  <a:lnTo>
                    <a:pt x="913" y="1002"/>
                  </a:lnTo>
                  <a:lnTo>
                    <a:pt x="920" y="996"/>
                  </a:lnTo>
                  <a:lnTo>
                    <a:pt x="927" y="990"/>
                  </a:lnTo>
                  <a:lnTo>
                    <a:pt x="933" y="983"/>
                  </a:lnTo>
                  <a:lnTo>
                    <a:pt x="939" y="976"/>
                  </a:lnTo>
                  <a:lnTo>
                    <a:pt x="943" y="967"/>
                  </a:lnTo>
                  <a:lnTo>
                    <a:pt x="948" y="960"/>
                  </a:lnTo>
                  <a:lnTo>
                    <a:pt x="951" y="950"/>
                  </a:lnTo>
                  <a:lnTo>
                    <a:pt x="953" y="942"/>
                  </a:lnTo>
                  <a:lnTo>
                    <a:pt x="954" y="932"/>
                  </a:lnTo>
                  <a:lnTo>
                    <a:pt x="955" y="922"/>
                  </a:lnTo>
                  <a:lnTo>
                    <a:pt x="955" y="694"/>
                  </a:lnTo>
                  <a:lnTo>
                    <a:pt x="955" y="694"/>
                  </a:lnTo>
                  <a:lnTo>
                    <a:pt x="968" y="688"/>
                  </a:lnTo>
                  <a:lnTo>
                    <a:pt x="981" y="680"/>
                  </a:lnTo>
                  <a:lnTo>
                    <a:pt x="992" y="670"/>
                  </a:lnTo>
                  <a:lnTo>
                    <a:pt x="1000" y="659"/>
                  </a:lnTo>
                  <a:lnTo>
                    <a:pt x="1008" y="648"/>
                  </a:lnTo>
                  <a:lnTo>
                    <a:pt x="1014" y="634"/>
                  </a:lnTo>
                  <a:lnTo>
                    <a:pt x="1017" y="620"/>
                  </a:lnTo>
                  <a:lnTo>
                    <a:pt x="1018" y="605"/>
                  </a:lnTo>
                  <a:lnTo>
                    <a:pt x="1018" y="477"/>
                  </a:lnTo>
                  <a:lnTo>
                    <a:pt x="1018" y="477"/>
                  </a:lnTo>
                  <a:lnTo>
                    <a:pt x="1017" y="462"/>
                  </a:lnTo>
                  <a:lnTo>
                    <a:pt x="1014" y="447"/>
                  </a:lnTo>
                  <a:lnTo>
                    <a:pt x="1008" y="434"/>
                  </a:lnTo>
                  <a:lnTo>
                    <a:pt x="1000" y="421"/>
                  </a:lnTo>
                  <a:lnTo>
                    <a:pt x="992" y="411"/>
                  </a:lnTo>
                  <a:lnTo>
                    <a:pt x="981" y="401"/>
                  </a:lnTo>
                  <a:lnTo>
                    <a:pt x="968" y="393"/>
                  </a:lnTo>
                  <a:lnTo>
                    <a:pt x="955" y="388"/>
                  </a:lnTo>
                  <a:lnTo>
                    <a:pt x="955" y="388"/>
                  </a:lnTo>
                  <a:close/>
                  <a:moveTo>
                    <a:pt x="827" y="95"/>
                  </a:moveTo>
                  <a:lnTo>
                    <a:pt x="827" y="95"/>
                  </a:lnTo>
                  <a:lnTo>
                    <a:pt x="828" y="89"/>
                  </a:lnTo>
                  <a:lnTo>
                    <a:pt x="831" y="83"/>
                  </a:lnTo>
                  <a:lnTo>
                    <a:pt x="833" y="78"/>
                  </a:lnTo>
                  <a:lnTo>
                    <a:pt x="837" y="73"/>
                  </a:lnTo>
                  <a:lnTo>
                    <a:pt x="841" y="69"/>
                  </a:lnTo>
                  <a:lnTo>
                    <a:pt x="847" y="66"/>
                  </a:lnTo>
                  <a:lnTo>
                    <a:pt x="853" y="64"/>
                  </a:lnTo>
                  <a:lnTo>
                    <a:pt x="860" y="64"/>
                  </a:lnTo>
                  <a:lnTo>
                    <a:pt x="860" y="64"/>
                  </a:lnTo>
                  <a:lnTo>
                    <a:pt x="866" y="64"/>
                  </a:lnTo>
                  <a:lnTo>
                    <a:pt x="871" y="66"/>
                  </a:lnTo>
                  <a:lnTo>
                    <a:pt x="877" y="69"/>
                  </a:lnTo>
                  <a:lnTo>
                    <a:pt x="882" y="73"/>
                  </a:lnTo>
                  <a:lnTo>
                    <a:pt x="885" y="78"/>
                  </a:lnTo>
                  <a:lnTo>
                    <a:pt x="889" y="83"/>
                  </a:lnTo>
                  <a:lnTo>
                    <a:pt x="891" y="89"/>
                  </a:lnTo>
                  <a:lnTo>
                    <a:pt x="891" y="95"/>
                  </a:lnTo>
                  <a:lnTo>
                    <a:pt x="891" y="382"/>
                  </a:lnTo>
                  <a:lnTo>
                    <a:pt x="827" y="382"/>
                  </a:lnTo>
                  <a:lnTo>
                    <a:pt x="827" y="95"/>
                  </a:lnTo>
                  <a:close/>
                  <a:moveTo>
                    <a:pt x="891" y="922"/>
                  </a:moveTo>
                  <a:lnTo>
                    <a:pt x="891" y="922"/>
                  </a:lnTo>
                  <a:lnTo>
                    <a:pt x="891" y="929"/>
                  </a:lnTo>
                  <a:lnTo>
                    <a:pt x="889" y="935"/>
                  </a:lnTo>
                  <a:lnTo>
                    <a:pt x="885" y="941"/>
                  </a:lnTo>
                  <a:lnTo>
                    <a:pt x="882" y="945"/>
                  </a:lnTo>
                  <a:lnTo>
                    <a:pt x="877" y="949"/>
                  </a:lnTo>
                  <a:lnTo>
                    <a:pt x="871" y="951"/>
                  </a:lnTo>
                  <a:lnTo>
                    <a:pt x="866" y="953"/>
                  </a:lnTo>
                  <a:lnTo>
                    <a:pt x="860" y="954"/>
                  </a:lnTo>
                  <a:lnTo>
                    <a:pt x="860" y="954"/>
                  </a:lnTo>
                  <a:lnTo>
                    <a:pt x="853" y="953"/>
                  </a:lnTo>
                  <a:lnTo>
                    <a:pt x="847" y="951"/>
                  </a:lnTo>
                  <a:lnTo>
                    <a:pt x="841" y="949"/>
                  </a:lnTo>
                  <a:lnTo>
                    <a:pt x="837" y="945"/>
                  </a:lnTo>
                  <a:lnTo>
                    <a:pt x="833" y="941"/>
                  </a:lnTo>
                  <a:lnTo>
                    <a:pt x="831" y="935"/>
                  </a:lnTo>
                  <a:lnTo>
                    <a:pt x="828" y="929"/>
                  </a:lnTo>
                  <a:lnTo>
                    <a:pt x="827" y="922"/>
                  </a:lnTo>
                  <a:lnTo>
                    <a:pt x="827" y="700"/>
                  </a:lnTo>
                  <a:lnTo>
                    <a:pt x="891" y="700"/>
                  </a:lnTo>
                  <a:lnTo>
                    <a:pt x="891" y="922"/>
                  </a:lnTo>
                  <a:close/>
                  <a:moveTo>
                    <a:pt x="955" y="605"/>
                  </a:moveTo>
                  <a:lnTo>
                    <a:pt x="955" y="605"/>
                  </a:lnTo>
                  <a:lnTo>
                    <a:pt x="954" y="611"/>
                  </a:lnTo>
                  <a:lnTo>
                    <a:pt x="952" y="617"/>
                  </a:lnTo>
                  <a:lnTo>
                    <a:pt x="950" y="622"/>
                  </a:lnTo>
                  <a:lnTo>
                    <a:pt x="945" y="627"/>
                  </a:lnTo>
                  <a:lnTo>
                    <a:pt x="941" y="630"/>
                  </a:lnTo>
                  <a:lnTo>
                    <a:pt x="936" y="634"/>
                  </a:lnTo>
                  <a:lnTo>
                    <a:pt x="929" y="636"/>
                  </a:lnTo>
                  <a:lnTo>
                    <a:pt x="923" y="636"/>
                  </a:lnTo>
                  <a:lnTo>
                    <a:pt x="796" y="636"/>
                  </a:lnTo>
                  <a:lnTo>
                    <a:pt x="796" y="636"/>
                  </a:lnTo>
                  <a:lnTo>
                    <a:pt x="790" y="636"/>
                  </a:lnTo>
                  <a:lnTo>
                    <a:pt x="783" y="634"/>
                  </a:lnTo>
                  <a:lnTo>
                    <a:pt x="778" y="630"/>
                  </a:lnTo>
                  <a:lnTo>
                    <a:pt x="774" y="627"/>
                  </a:lnTo>
                  <a:lnTo>
                    <a:pt x="769" y="622"/>
                  </a:lnTo>
                  <a:lnTo>
                    <a:pt x="766" y="617"/>
                  </a:lnTo>
                  <a:lnTo>
                    <a:pt x="764" y="611"/>
                  </a:lnTo>
                  <a:lnTo>
                    <a:pt x="764" y="605"/>
                  </a:lnTo>
                  <a:lnTo>
                    <a:pt x="764" y="477"/>
                  </a:lnTo>
                  <a:lnTo>
                    <a:pt x="764" y="477"/>
                  </a:lnTo>
                  <a:lnTo>
                    <a:pt x="764" y="471"/>
                  </a:lnTo>
                  <a:lnTo>
                    <a:pt x="766" y="464"/>
                  </a:lnTo>
                  <a:lnTo>
                    <a:pt x="769" y="459"/>
                  </a:lnTo>
                  <a:lnTo>
                    <a:pt x="774" y="455"/>
                  </a:lnTo>
                  <a:lnTo>
                    <a:pt x="778" y="450"/>
                  </a:lnTo>
                  <a:lnTo>
                    <a:pt x="783" y="448"/>
                  </a:lnTo>
                  <a:lnTo>
                    <a:pt x="790" y="446"/>
                  </a:lnTo>
                  <a:lnTo>
                    <a:pt x="796" y="445"/>
                  </a:lnTo>
                  <a:lnTo>
                    <a:pt x="923" y="445"/>
                  </a:lnTo>
                  <a:lnTo>
                    <a:pt x="923" y="445"/>
                  </a:lnTo>
                  <a:lnTo>
                    <a:pt x="929" y="446"/>
                  </a:lnTo>
                  <a:lnTo>
                    <a:pt x="936" y="448"/>
                  </a:lnTo>
                  <a:lnTo>
                    <a:pt x="941" y="450"/>
                  </a:lnTo>
                  <a:lnTo>
                    <a:pt x="945" y="455"/>
                  </a:lnTo>
                  <a:lnTo>
                    <a:pt x="950" y="459"/>
                  </a:lnTo>
                  <a:lnTo>
                    <a:pt x="952" y="464"/>
                  </a:lnTo>
                  <a:lnTo>
                    <a:pt x="954" y="471"/>
                  </a:lnTo>
                  <a:lnTo>
                    <a:pt x="955" y="477"/>
                  </a:lnTo>
                  <a:lnTo>
                    <a:pt x="955" y="605"/>
                  </a:lnTo>
                  <a:close/>
                  <a:moveTo>
                    <a:pt x="605" y="133"/>
                  </a:moveTo>
                  <a:lnTo>
                    <a:pt x="605" y="95"/>
                  </a:lnTo>
                  <a:lnTo>
                    <a:pt x="605" y="95"/>
                  </a:lnTo>
                  <a:lnTo>
                    <a:pt x="604" y="85"/>
                  </a:lnTo>
                  <a:lnTo>
                    <a:pt x="603" y="76"/>
                  </a:lnTo>
                  <a:lnTo>
                    <a:pt x="601" y="67"/>
                  </a:lnTo>
                  <a:lnTo>
                    <a:pt x="598" y="59"/>
                  </a:lnTo>
                  <a:lnTo>
                    <a:pt x="594" y="50"/>
                  </a:lnTo>
                  <a:lnTo>
                    <a:pt x="588" y="43"/>
                  </a:lnTo>
                  <a:lnTo>
                    <a:pt x="583" y="35"/>
                  </a:lnTo>
                  <a:lnTo>
                    <a:pt x="577" y="27"/>
                  </a:lnTo>
                  <a:lnTo>
                    <a:pt x="570" y="22"/>
                  </a:lnTo>
                  <a:lnTo>
                    <a:pt x="562" y="17"/>
                  </a:lnTo>
                  <a:lnTo>
                    <a:pt x="555" y="11"/>
                  </a:lnTo>
                  <a:lnTo>
                    <a:pt x="546" y="7"/>
                  </a:lnTo>
                  <a:lnTo>
                    <a:pt x="538" y="4"/>
                  </a:lnTo>
                  <a:lnTo>
                    <a:pt x="529" y="2"/>
                  </a:lnTo>
                  <a:lnTo>
                    <a:pt x="519" y="1"/>
                  </a:lnTo>
                  <a:lnTo>
                    <a:pt x="510" y="0"/>
                  </a:lnTo>
                  <a:lnTo>
                    <a:pt x="510" y="0"/>
                  </a:lnTo>
                  <a:lnTo>
                    <a:pt x="500" y="1"/>
                  </a:lnTo>
                  <a:lnTo>
                    <a:pt x="491" y="2"/>
                  </a:lnTo>
                  <a:lnTo>
                    <a:pt x="481" y="4"/>
                  </a:lnTo>
                  <a:lnTo>
                    <a:pt x="472" y="7"/>
                  </a:lnTo>
                  <a:lnTo>
                    <a:pt x="464" y="11"/>
                  </a:lnTo>
                  <a:lnTo>
                    <a:pt x="456" y="17"/>
                  </a:lnTo>
                  <a:lnTo>
                    <a:pt x="449" y="22"/>
                  </a:lnTo>
                  <a:lnTo>
                    <a:pt x="442" y="27"/>
                  </a:lnTo>
                  <a:lnTo>
                    <a:pt x="436" y="35"/>
                  </a:lnTo>
                  <a:lnTo>
                    <a:pt x="430" y="43"/>
                  </a:lnTo>
                  <a:lnTo>
                    <a:pt x="426" y="50"/>
                  </a:lnTo>
                  <a:lnTo>
                    <a:pt x="422" y="59"/>
                  </a:lnTo>
                  <a:lnTo>
                    <a:pt x="419" y="67"/>
                  </a:lnTo>
                  <a:lnTo>
                    <a:pt x="416" y="76"/>
                  </a:lnTo>
                  <a:lnTo>
                    <a:pt x="414" y="85"/>
                  </a:lnTo>
                  <a:lnTo>
                    <a:pt x="414" y="95"/>
                  </a:lnTo>
                  <a:lnTo>
                    <a:pt x="414" y="133"/>
                  </a:lnTo>
                  <a:lnTo>
                    <a:pt x="414" y="133"/>
                  </a:lnTo>
                  <a:lnTo>
                    <a:pt x="400" y="139"/>
                  </a:lnTo>
                  <a:lnTo>
                    <a:pt x="389" y="147"/>
                  </a:lnTo>
                  <a:lnTo>
                    <a:pt x="378" y="156"/>
                  </a:lnTo>
                  <a:lnTo>
                    <a:pt x="368" y="167"/>
                  </a:lnTo>
                  <a:lnTo>
                    <a:pt x="361" y="180"/>
                  </a:lnTo>
                  <a:lnTo>
                    <a:pt x="355" y="193"/>
                  </a:lnTo>
                  <a:lnTo>
                    <a:pt x="352" y="208"/>
                  </a:lnTo>
                  <a:lnTo>
                    <a:pt x="351" y="223"/>
                  </a:lnTo>
                  <a:lnTo>
                    <a:pt x="351" y="349"/>
                  </a:lnTo>
                  <a:lnTo>
                    <a:pt x="351" y="349"/>
                  </a:lnTo>
                  <a:lnTo>
                    <a:pt x="352" y="365"/>
                  </a:lnTo>
                  <a:lnTo>
                    <a:pt x="355" y="379"/>
                  </a:lnTo>
                  <a:lnTo>
                    <a:pt x="361" y="393"/>
                  </a:lnTo>
                  <a:lnTo>
                    <a:pt x="368" y="405"/>
                  </a:lnTo>
                  <a:lnTo>
                    <a:pt x="378" y="416"/>
                  </a:lnTo>
                  <a:lnTo>
                    <a:pt x="389" y="426"/>
                  </a:lnTo>
                  <a:lnTo>
                    <a:pt x="400" y="433"/>
                  </a:lnTo>
                  <a:lnTo>
                    <a:pt x="414" y="439"/>
                  </a:lnTo>
                  <a:lnTo>
                    <a:pt x="414" y="922"/>
                  </a:lnTo>
                  <a:lnTo>
                    <a:pt x="414" y="922"/>
                  </a:lnTo>
                  <a:lnTo>
                    <a:pt x="414" y="932"/>
                  </a:lnTo>
                  <a:lnTo>
                    <a:pt x="416" y="942"/>
                  </a:lnTo>
                  <a:lnTo>
                    <a:pt x="419" y="950"/>
                  </a:lnTo>
                  <a:lnTo>
                    <a:pt x="422" y="960"/>
                  </a:lnTo>
                  <a:lnTo>
                    <a:pt x="426" y="967"/>
                  </a:lnTo>
                  <a:lnTo>
                    <a:pt x="430" y="976"/>
                  </a:lnTo>
                  <a:lnTo>
                    <a:pt x="436" y="983"/>
                  </a:lnTo>
                  <a:lnTo>
                    <a:pt x="442" y="990"/>
                  </a:lnTo>
                  <a:lnTo>
                    <a:pt x="449" y="996"/>
                  </a:lnTo>
                  <a:lnTo>
                    <a:pt x="456" y="1002"/>
                  </a:lnTo>
                  <a:lnTo>
                    <a:pt x="464" y="1006"/>
                  </a:lnTo>
                  <a:lnTo>
                    <a:pt x="472" y="1010"/>
                  </a:lnTo>
                  <a:lnTo>
                    <a:pt x="481" y="1014"/>
                  </a:lnTo>
                  <a:lnTo>
                    <a:pt x="491" y="1016"/>
                  </a:lnTo>
                  <a:lnTo>
                    <a:pt x="500" y="1017"/>
                  </a:lnTo>
                  <a:lnTo>
                    <a:pt x="510" y="1018"/>
                  </a:lnTo>
                  <a:lnTo>
                    <a:pt x="510" y="1018"/>
                  </a:lnTo>
                  <a:lnTo>
                    <a:pt x="519" y="1017"/>
                  </a:lnTo>
                  <a:lnTo>
                    <a:pt x="529" y="1016"/>
                  </a:lnTo>
                  <a:lnTo>
                    <a:pt x="538" y="1014"/>
                  </a:lnTo>
                  <a:lnTo>
                    <a:pt x="546" y="1010"/>
                  </a:lnTo>
                  <a:lnTo>
                    <a:pt x="555" y="1006"/>
                  </a:lnTo>
                  <a:lnTo>
                    <a:pt x="562" y="1002"/>
                  </a:lnTo>
                  <a:lnTo>
                    <a:pt x="570" y="996"/>
                  </a:lnTo>
                  <a:lnTo>
                    <a:pt x="577" y="990"/>
                  </a:lnTo>
                  <a:lnTo>
                    <a:pt x="583" y="983"/>
                  </a:lnTo>
                  <a:lnTo>
                    <a:pt x="588" y="976"/>
                  </a:lnTo>
                  <a:lnTo>
                    <a:pt x="594" y="967"/>
                  </a:lnTo>
                  <a:lnTo>
                    <a:pt x="598" y="960"/>
                  </a:lnTo>
                  <a:lnTo>
                    <a:pt x="601" y="950"/>
                  </a:lnTo>
                  <a:lnTo>
                    <a:pt x="603" y="942"/>
                  </a:lnTo>
                  <a:lnTo>
                    <a:pt x="604" y="932"/>
                  </a:lnTo>
                  <a:lnTo>
                    <a:pt x="605" y="922"/>
                  </a:lnTo>
                  <a:lnTo>
                    <a:pt x="605" y="439"/>
                  </a:lnTo>
                  <a:lnTo>
                    <a:pt x="605" y="439"/>
                  </a:lnTo>
                  <a:lnTo>
                    <a:pt x="618" y="433"/>
                  </a:lnTo>
                  <a:lnTo>
                    <a:pt x="630" y="426"/>
                  </a:lnTo>
                  <a:lnTo>
                    <a:pt x="642" y="416"/>
                  </a:lnTo>
                  <a:lnTo>
                    <a:pt x="650" y="405"/>
                  </a:lnTo>
                  <a:lnTo>
                    <a:pt x="658" y="393"/>
                  </a:lnTo>
                  <a:lnTo>
                    <a:pt x="664" y="379"/>
                  </a:lnTo>
                  <a:lnTo>
                    <a:pt x="668" y="365"/>
                  </a:lnTo>
                  <a:lnTo>
                    <a:pt x="669" y="349"/>
                  </a:lnTo>
                  <a:lnTo>
                    <a:pt x="669" y="223"/>
                  </a:lnTo>
                  <a:lnTo>
                    <a:pt x="669" y="223"/>
                  </a:lnTo>
                  <a:lnTo>
                    <a:pt x="668" y="208"/>
                  </a:lnTo>
                  <a:lnTo>
                    <a:pt x="664" y="193"/>
                  </a:lnTo>
                  <a:lnTo>
                    <a:pt x="658" y="180"/>
                  </a:lnTo>
                  <a:lnTo>
                    <a:pt x="650" y="167"/>
                  </a:lnTo>
                  <a:lnTo>
                    <a:pt x="642" y="156"/>
                  </a:lnTo>
                  <a:lnTo>
                    <a:pt x="630" y="147"/>
                  </a:lnTo>
                  <a:lnTo>
                    <a:pt x="618" y="139"/>
                  </a:lnTo>
                  <a:lnTo>
                    <a:pt x="605" y="133"/>
                  </a:lnTo>
                  <a:lnTo>
                    <a:pt x="605" y="133"/>
                  </a:lnTo>
                  <a:close/>
                  <a:moveTo>
                    <a:pt x="478" y="95"/>
                  </a:moveTo>
                  <a:lnTo>
                    <a:pt x="478" y="95"/>
                  </a:lnTo>
                  <a:lnTo>
                    <a:pt x="479" y="89"/>
                  </a:lnTo>
                  <a:lnTo>
                    <a:pt x="480" y="83"/>
                  </a:lnTo>
                  <a:lnTo>
                    <a:pt x="483" y="78"/>
                  </a:lnTo>
                  <a:lnTo>
                    <a:pt x="487" y="73"/>
                  </a:lnTo>
                  <a:lnTo>
                    <a:pt x="492" y="69"/>
                  </a:lnTo>
                  <a:lnTo>
                    <a:pt x="497" y="66"/>
                  </a:lnTo>
                  <a:lnTo>
                    <a:pt x="503" y="64"/>
                  </a:lnTo>
                  <a:lnTo>
                    <a:pt x="510" y="64"/>
                  </a:lnTo>
                  <a:lnTo>
                    <a:pt x="510" y="64"/>
                  </a:lnTo>
                  <a:lnTo>
                    <a:pt x="516" y="64"/>
                  </a:lnTo>
                  <a:lnTo>
                    <a:pt x="522" y="66"/>
                  </a:lnTo>
                  <a:lnTo>
                    <a:pt x="527" y="69"/>
                  </a:lnTo>
                  <a:lnTo>
                    <a:pt x="532" y="73"/>
                  </a:lnTo>
                  <a:lnTo>
                    <a:pt x="536" y="78"/>
                  </a:lnTo>
                  <a:lnTo>
                    <a:pt x="539" y="83"/>
                  </a:lnTo>
                  <a:lnTo>
                    <a:pt x="541" y="89"/>
                  </a:lnTo>
                  <a:lnTo>
                    <a:pt x="541" y="95"/>
                  </a:lnTo>
                  <a:lnTo>
                    <a:pt x="541" y="127"/>
                  </a:lnTo>
                  <a:lnTo>
                    <a:pt x="478" y="127"/>
                  </a:lnTo>
                  <a:lnTo>
                    <a:pt x="478" y="95"/>
                  </a:lnTo>
                  <a:close/>
                  <a:moveTo>
                    <a:pt x="541" y="922"/>
                  </a:moveTo>
                  <a:lnTo>
                    <a:pt x="541" y="922"/>
                  </a:lnTo>
                  <a:lnTo>
                    <a:pt x="541" y="929"/>
                  </a:lnTo>
                  <a:lnTo>
                    <a:pt x="539" y="935"/>
                  </a:lnTo>
                  <a:lnTo>
                    <a:pt x="536" y="941"/>
                  </a:lnTo>
                  <a:lnTo>
                    <a:pt x="532" y="945"/>
                  </a:lnTo>
                  <a:lnTo>
                    <a:pt x="527" y="949"/>
                  </a:lnTo>
                  <a:lnTo>
                    <a:pt x="522" y="951"/>
                  </a:lnTo>
                  <a:lnTo>
                    <a:pt x="516" y="953"/>
                  </a:lnTo>
                  <a:lnTo>
                    <a:pt x="510" y="954"/>
                  </a:lnTo>
                  <a:lnTo>
                    <a:pt x="510" y="954"/>
                  </a:lnTo>
                  <a:lnTo>
                    <a:pt x="503" y="953"/>
                  </a:lnTo>
                  <a:lnTo>
                    <a:pt x="497" y="951"/>
                  </a:lnTo>
                  <a:lnTo>
                    <a:pt x="492" y="949"/>
                  </a:lnTo>
                  <a:lnTo>
                    <a:pt x="487" y="945"/>
                  </a:lnTo>
                  <a:lnTo>
                    <a:pt x="483" y="941"/>
                  </a:lnTo>
                  <a:lnTo>
                    <a:pt x="480" y="935"/>
                  </a:lnTo>
                  <a:lnTo>
                    <a:pt x="479" y="929"/>
                  </a:lnTo>
                  <a:lnTo>
                    <a:pt x="478" y="922"/>
                  </a:lnTo>
                  <a:lnTo>
                    <a:pt x="478" y="445"/>
                  </a:lnTo>
                  <a:lnTo>
                    <a:pt x="541" y="445"/>
                  </a:lnTo>
                  <a:lnTo>
                    <a:pt x="541" y="922"/>
                  </a:lnTo>
                  <a:close/>
                  <a:moveTo>
                    <a:pt x="605" y="349"/>
                  </a:moveTo>
                  <a:lnTo>
                    <a:pt x="605" y="349"/>
                  </a:lnTo>
                  <a:lnTo>
                    <a:pt x="604" y="356"/>
                  </a:lnTo>
                  <a:lnTo>
                    <a:pt x="602" y="362"/>
                  </a:lnTo>
                  <a:lnTo>
                    <a:pt x="600" y="368"/>
                  </a:lnTo>
                  <a:lnTo>
                    <a:pt x="596" y="372"/>
                  </a:lnTo>
                  <a:lnTo>
                    <a:pt x="591" y="376"/>
                  </a:lnTo>
                  <a:lnTo>
                    <a:pt x="586" y="379"/>
                  </a:lnTo>
                  <a:lnTo>
                    <a:pt x="580" y="380"/>
                  </a:lnTo>
                  <a:lnTo>
                    <a:pt x="573" y="382"/>
                  </a:lnTo>
                  <a:lnTo>
                    <a:pt x="445" y="382"/>
                  </a:lnTo>
                  <a:lnTo>
                    <a:pt x="445" y="382"/>
                  </a:lnTo>
                  <a:lnTo>
                    <a:pt x="439" y="380"/>
                  </a:lnTo>
                  <a:lnTo>
                    <a:pt x="434" y="379"/>
                  </a:lnTo>
                  <a:lnTo>
                    <a:pt x="428" y="376"/>
                  </a:lnTo>
                  <a:lnTo>
                    <a:pt x="424" y="372"/>
                  </a:lnTo>
                  <a:lnTo>
                    <a:pt x="420" y="368"/>
                  </a:lnTo>
                  <a:lnTo>
                    <a:pt x="416" y="362"/>
                  </a:lnTo>
                  <a:lnTo>
                    <a:pt x="414" y="356"/>
                  </a:lnTo>
                  <a:lnTo>
                    <a:pt x="414" y="349"/>
                  </a:lnTo>
                  <a:lnTo>
                    <a:pt x="414" y="223"/>
                  </a:lnTo>
                  <a:lnTo>
                    <a:pt x="414" y="223"/>
                  </a:lnTo>
                  <a:lnTo>
                    <a:pt x="414" y="216"/>
                  </a:lnTo>
                  <a:lnTo>
                    <a:pt x="416" y="210"/>
                  </a:lnTo>
                  <a:lnTo>
                    <a:pt x="420" y="205"/>
                  </a:lnTo>
                  <a:lnTo>
                    <a:pt x="424" y="200"/>
                  </a:lnTo>
                  <a:lnTo>
                    <a:pt x="428" y="196"/>
                  </a:lnTo>
                  <a:lnTo>
                    <a:pt x="434" y="194"/>
                  </a:lnTo>
                  <a:lnTo>
                    <a:pt x="439" y="192"/>
                  </a:lnTo>
                  <a:lnTo>
                    <a:pt x="445" y="191"/>
                  </a:lnTo>
                  <a:lnTo>
                    <a:pt x="573" y="191"/>
                  </a:lnTo>
                  <a:lnTo>
                    <a:pt x="573" y="191"/>
                  </a:lnTo>
                  <a:lnTo>
                    <a:pt x="580" y="192"/>
                  </a:lnTo>
                  <a:lnTo>
                    <a:pt x="586" y="194"/>
                  </a:lnTo>
                  <a:lnTo>
                    <a:pt x="591" y="196"/>
                  </a:lnTo>
                  <a:lnTo>
                    <a:pt x="596" y="200"/>
                  </a:lnTo>
                  <a:lnTo>
                    <a:pt x="600" y="205"/>
                  </a:lnTo>
                  <a:lnTo>
                    <a:pt x="602" y="210"/>
                  </a:lnTo>
                  <a:lnTo>
                    <a:pt x="604" y="216"/>
                  </a:lnTo>
                  <a:lnTo>
                    <a:pt x="605" y="223"/>
                  </a:lnTo>
                  <a:lnTo>
                    <a:pt x="605" y="3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50" name="组合 49"/>
          <p:cNvGrpSpPr/>
          <p:nvPr/>
        </p:nvGrpSpPr>
        <p:grpSpPr>
          <a:xfrm>
            <a:off x="916306" y="5037464"/>
            <a:ext cx="647916" cy="648000"/>
            <a:chOff x="769156" y="5114345"/>
            <a:chExt cx="648000" cy="648000"/>
          </a:xfrm>
        </p:grpSpPr>
        <p:sp>
          <p:nvSpPr>
            <p:cNvPr id="33" name="椭圆 32"/>
            <p:cNvSpPr/>
            <p:nvPr/>
          </p:nvSpPr>
          <p:spPr>
            <a:xfrm>
              <a:off x="769156" y="5114345"/>
              <a:ext cx="648000" cy="64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6" name="Freeform 80"/>
            <p:cNvSpPr>
              <a:spLocks noEditPoints="1"/>
            </p:cNvSpPr>
            <p:nvPr/>
          </p:nvSpPr>
          <p:spPr bwMode="auto">
            <a:xfrm>
              <a:off x="932025" y="5276420"/>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51" name="组合 50"/>
          <p:cNvGrpSpPr/>
          <p:nvPr/>
        </p:nvGrpSpPr>
        <p:grpSpPr>
          <a:xfrm>
            <a:off x="10920692" y="5037464"/>
            <a:ext cx="647916" cy="648000"/>
            <a:chOff x="10774845" y="5114345"/>
            <a:chExt cx="648000" cy="648000"/>
          </a:xfrm>
        </p:grpSpPr>
        <p:sp>
          <p:nvSpPr>
            <p:cNvPr id="37" name="椭圆 36"/>
            <p:cNvSpPr/>
            <p:nvPr/>
          </p:nvSpPr>
          <p:spPr>
            <a:xfrm>
              <a:off x="10774845" y="5114345"/>
              <a:ext cx="648000" cy="64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7" name="Freeform 92"/>
            <p:cNvSpPr>
              <a:spLocks noEditPoints="1"/>
            </p:cNvSpPr>
            <p:nvPr/>
          </p:nvSpPr>
          <p:spPr bwMode="auto">
            <a:xfrm>
              <a:off x="10936920" y="5297058"/>
              <a:ext cx="323850" cy="282575"/>
            </a:xfrm>
            <a:custGeom>
              <a:avLst/>
              <a:gdLst>
                <a:gd name="T0" fmla="*/ 359 w 1018"/>
                <a:gd name="T1" fmla="*/ 20 h 890"/>
                <a:gd name="T2" fmla="*/ 186 w 1018"/>
                <a:gd name="T3" fmla="*/ 102 h 890"/>
                <a:gd name="T4" fmla="*/ 62 w 1018"/>
                <a:gd name="T5" fmla="*/ 233 h 890"/>
                <a:gd name="T6" fmla="*/ 3 w 1018"/>
                <a:gd name="T7" fmla="*/ 400 h 890"/>
                <a:gd name="T8" fmla="*/ 16 w 1018"/>
                <a:gd name="T9" fmla="*/ 557 h 890"/>
                <a:gd name="T10" fmla="*/ 102 w 1018"/>
                <a:gd name="T11" fmla="*/ 711 h 890"/>
                <a:gd name="T12" fmla="*/ 246 w 1018"/>
                <a:gd name="T13" fmla="*/ 826 h 890"/>
                <a:gd name="T14" fmla="*/ 433 w 1018"/>
                <a:gd name="T15" fmla="*/ 885 h 890"/>
                <a:gd name="T16" fmla="*/ 612 w 1018"/>
                <a:gd name="T17" fmla="*/ 882 h 890"/>
                <a:gd name="T18" fmla="*/ 794 w 1018"/>
                <a:gd name="T19" fmla="*/ 814 h 890"/>
                <a:gd name="T20" fmla="*/ 931 w 1018"/>
                <a:gd name="T21" fmla="*/ 694 h 890"/>
                <a:gd name="T22" fmla="*/ 1008 w 1018"/>
                <a:gd name="T23" fmla="*/ 535 h 890"/>
                <a:gd name="T24" fmla="*/ 1013 w 1018"/>
                <a:gd name="T25" fmla="*/ 378 h 890"/>
                <a:gd name="T26" fmla="*/ 944 w 1018"/>
                <a:gd name="T27" fmla="*/ 214 h 890"/>
                <a:gd name="T28" fmla="*/ 813 w 1018"/>
                <a:gd name="T29" fmla="*/ 89 h 890"/>
                <a:gd name="T30" fmla="*/ 636 w 1018"/>
                <a:gd name="T31" fmla="*/ 14 h 890"/>
                <a:gd name="T32" fmla="*/ 330 w 1018"/>
                <a:gd name="T33" fmla="*/ 96 h 890"/>
                <a:gd name="T34" fmla="*/ 230 w 1018"/>
                <a:gd name="T35" fmla="*/ 149 h 890"/>
                <a:gd name="T36" fmla="*/ 195 w 1018"/>
                <a:gd name="T37" fmla="*/ 204 h 890"/>
                <a:gd name="T38" fmla="*/ 234 w 1018"/>
                <a:gd name="T39" fmla="*/ 321 h 890"/>
                <a:gd name="T40" fmla="*/ 71 w 1018"/>
                <a:gd name="T41" fmla="*/ 382 h 890"/>
                <a:gd name="T42" fmla="*/ 117 w 1018"/>
                <a:gd name="T43" fmla="*/ 266 h 890"/>
                <a:gd name="T44" fmla="*/ 224 w 1018"/>
                <a:gd name="T45" fmla="*/ 477 h 890"/>
                <a:gd name="T46" fmla="*/ 249 w 1018"/>
                <a:gd name="T47" fmla="*/ 634 h 890"/>
                <a:gd name="T48" fmla="*/ 155 w 1018"/>
                <a:gd name="T49" fmla="*/ 675 h 890"/>
                <a:gd name="T50" fmla="*/ 88 w 1018"/>
                <a:gd name="T51" fmla="*/ 569 h 890"/>
                <a:gd name="T52" fmla="*/ 230 w 1018"/>
                <a:gd name="T53" fmla="*/ 741 h 890"/>
                <a:gd name="T54" fmla="*/ 330 w 1018"/>
                <a:gd name="T55" fmla="*/ 794 h 890"/>
                <a:gd name="T56" fmla="*/ 478 w 1018"/>
                <a:gd name="T57" fmla="*/ 822 h 890"/>
                <a:gd name="T58" fmla="*/ 385 w 1018"/>
                <a:gd name="T59" fmla="*/ 760 h 890"/>
                <a:gd name="T60" fmla="*/ 478 w 1018"/>
                <a:gd name="T61" fmla="*/ 669 h 890"/>
                <a:gd name="T62" fmla="*/ 335 w 1018"/>
                <a:gd name="T63" fmla="*/ 626 h 890"/>
                <a:gd name="T64" fmla="*/ 291 w 1018"/>
                <a:gd name="T65" fmla="*/ 518 h 890"/>
                <a:gd name="T66" fmla="*/ 289 w 1018"/>
                <a:gd name="T67" fmla="*/ 393 h 890"/>
                <a:gd name="T68" fmla="*/ 317 w 1018"/>
                <a:gd name="T69" fmla="*/ 258 h 890"/>
                <a:gd name="T70" fmla="*/ 478 w 1018"/>
                <a:gd name="T71" fmla="*/ 221 h 890"/>
                <a:gd name="T72" fmla="*/ 385 w 1018"/>
                <a:gd name="T73" fmla="*/ 131 h 890"/>
                <a:gd name="T74" fmla="*/ 478 w 1018"/>
                <a:gd name="T75" fmla="*/ 69 h 890"/>
                <a:gd name="T76" fmla="*/ 785 w 1018"/>
                <a:gd name="T77" fmla="*/ 321 h 890"/>
                <a:gd name="T78" fmla="*/ 823 w 1018"/>
                <a:gd name="T79" fmla="*/ 204 h 890"/>
                <a:gd name="T80" fmla="*/ 910 w 1018"/>
                <a:gd name="T81" fmla="*/ 280 h 890"/>
                <a:gd name="T82" fmla="*/ 951 w 1018"/>
                <a:gd name="T83" fmla="*/ 398 h 890"/>
                <a:gd name="T84" fmla="*/ 728 w 1018"/>
                <a:gd name="T85" fmla="*/ 154 h 890"/>
                <a:gd name="T86" fmla="*/ 790 w 1018"/>
                <a:gd name="T87" fmla="*/ 149 h 890"/>
                <a:gd name="T88" fmla="*/ 590 w 1018"/>
                <a:gd name="T89" fmla="*/ 91 h 890"/>
                <a:gd name="T90" fmla="*/ 645 w 1018"/>
                <a:gd name="T91" fmla="*/ 207 h 890"/>
                <a:gd name="T92" fmla="*/ 625 w 1018"/>
                <a:gd name="T93" fmla="*/ 277 h 890"/>
                <a:gd name="T94" fmla="*/ 721 w 1018"/>
                <a:gd name="T95" fmla="*/ 332 h 890"/>
                <a:gd name="T96" fmla="*/ 731 w 1018"/>
                <a:gd name="T97" fmla="*/ 477 h 890"/>
                <a:gd name="T98" fmla="*/ 708 w 1018"/>
                <a:gd name="T99" fmla="*/ 615 h 890"/>
                <a:gd name="T100" fmla="*/ 541 w 1018"/>
                <a:gd name="T101" fmla="*/ 477 h 890"/>
                <a:gd name="T102" fmla="*/ 678 w 1018"/>
                <a:gd name="T103" fmla="*/ 692 h 890"/>
                <a:gd name="T104" fmla="*/ 571 w 1018"/>
                <a:gd name="T105" fmla="*/ 811 h 890"/>
                <a:gd name="T106" fmla="*/ 716 w 1018"/>
                <a:gd name="T107" fmla="*/ 756 h 890"/>
                <a:gd name="T108" fmla="*/ 742 w 1018"/>
                <a:gd name="T109" fmla="*/ 770 h 890"/>
                <a:gd name="T110" fmla="*/ 785 w 1018"/>
                <a:gd name="T111" fmla="*/ 664 h 890"/>
                <a:gd name="T112" fmla="*/ 791 w 1018"/>
                <a:gd name="T113" fmla="*/ 525 h 890"/>
                <a:gd name="T114" fmla="*/ 941 w 1018"/>
                <a:gd name="T115" fmla="*/ 538 h 890"/>
                <a:gd name="T116" fmla="*/ 884 w 1018"/>
                <a:gd name="T117" fmla="*/ 65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890">
                  <a:moveTo>
                    <a:pt x="510" y="0"/>
                  </a:moveTo>
                  <a:lnTo>
                    <a:pt x="510" y="0"/>
                  </a:lnTo>
                  <a:lnTo>
                    <a:pt x="483" y="1"/>
                  </a:lnTo>
                  <a:lnTo>
                    <a:pt x="457" y="2"/>
                  </a:lnTo>
                  <a:lnTo>
                    <a:pt x="433" y="5"/>
                  </a:lnTo>
                  <a:lnTo>
                    <a:pt x="407" y="8"/>
                  </a:lnTo>
                  <a:lnTo>
                    <a:pt x="382" y="14"/>
                  </a:lnTo>
                  <a:lnTo>
                    <a:pt x="359" y="20"/>
                  </a:lnTo>
                  <a:lnTo>
                    <a:pt x="335" y="27"/>
                  </a:lnTo>
                  <a:lnTo>
                    <a:pt x="311" y="35"/>
                  </a:lnTo>
                  <a:lnTo>
                    <a:pt x="289" y="44"/>
                  </a:lnTo>
                  <a:lnTo>
                    <a:pt x="267" y="54"/>
                  </a:lnTo>
                  <a:lnTo>
                    <a:pt x="246" y="64"/>
                  </a:lnTo>
                  <a:lnTo>
                    <a:pt x="225" y="76"/>
                  </a:lnTo>
                  <a:lnTo>
                    <a:pt x="205" y="89"/>
                  </a:lnTo>
                  <a:lnTo>
                    <a:pt x="186" y="102"/>
                  </a:lnTo>
                  <a:lnTo>
                    <a:pt x="168" y="116"/>
                  </a:lnTo>
                  <a:lnTo>
                    <a:pt x="150" y="131"/>
                  </a:lnTo>
                  <a:lnTo>
                    <a:pt x="133" y="146"/>
                  </a:lnTo>
                  <a:lnTo>
                    <a:pt x="117" y="162"/>
                  </a:lnTo>
                  <a:lnTo>
                    <a:pt x="102" y="179"/>
                  </a:lnTo>
                  <a:lnTo>
                    <a:pt x="88" y="196"/>
                  </a:lnTo>
                  <a:lnTo>
                    <a:pt x="74" y="214"/>
                  </a:lnTo>
                  <a:lnTo>
                    <a:pt x="62" y="233"/>
                  </a:lnTo>
                  <a:lnTo>
                    <a:pt x="51" y="252"/>
                  </a:lnTo>
                  <a:lnTo>
                    <a:pt x="41" y="272"/>
                  </a:lnTo>
                  <a:lnTo>
                    <a:pt x="31" y="292"/>
                  </a:lnTo>
                  <a:lnTo>
                    <a:pt x="24" y="313"/>
                  </a:lnTo>
                  <a:lnTo>
                    <a:pt x="16" y="334"/>
                  </a:lnTo>
                  <a:lnTo>
                    <a:pt x="11" y="355"/>
                  </a:lnTo>
                  <a:lnTo>
                    <a:pt x="7" y="378"/>
                  </a:lnTo>
                  <a:lnTo>
                    <a:pt x="3" y="400"/>
                  </a:lnTo>
                  <a:lnTo>
                    <a:pt x="1" y="423"/>
                  </a:lnTo>
                  <a:lnTo>
                    <a:pt x="0" y="445"/>
                  </a:lnTo>
                  <a:lnTo>
                    <a:pt x="0" y="445"/>
                  </a:lnTo>
                  <a:lnTo>
                    <a:pt x="1" y="468"/>
                  </a:lnTo>
                  <a:lnTo>
                    <a:pt x="3" y="490"/>
                  </a:lnTo>
                  <a:lnTo>
                    <a:pt x="7" y="513"/>
                  </a:lnTo>
                  <a:lnTo>
                    <a:pt x="11" y="535"/>
                  </a:lnTo>
                  <a:lnTo>
                    <a:pt x="16" y="557"/>
                  </a:lnTo>
                  <a:lnTo>
                    <a:pt x="24" y="577"/>
                  </a:lnTo>
                  <a:lnTo>
                    <a:pt x="31" y="599"/>
                  </a:lnTo>
                  <a:lnTo>
                    <a:pt x="41" y="618"/>
                  </a:lnTo>
                  <a:lnTo>
                    <a:pt x="51" y="638"/>
                  </a:lnTo>
                  <a:lnTo>
                    <a:pt x="62" y="658"/>
                  </a:lnTo>
                  <a:lnTo>
                    <a:pt x="74" y="676"/>
                  </a:lnTo>
                  <a:lnTo>
                    <a:pt x="88" y="694"/>
                  </a:lnTo>
                  <a:lnTo>
                    <a:pt x="102" y="711"/>
                  </a:lnTo>
                  <a:lnTo>
                    <a:pt x="117" y="728"/>
                  </a:lnTo>
                  <a:lnTo>
                    <a:pt x="133" y="744"/>
                  </a:lnTo>
                  <a:lnTo>
                    <a:pt x="150" y="760"/>
                  </a:lnTo>
                  <a:lnTo>
                    <a:pt x="168" y="775"/>
                  </a:lnTo>
                  <a:lnTo>
                    <a:pt x="186" y="788"/>
                  </a:lnTo>
                  <a:lnTo>
                    <a:pt x="205" y="801"/>
                  </a:lnTo>
                  <a:lnTo>
                    <a:pt x="225" y="814"/>
                  </a:lnTo>
                  <a:lnTo>
                    <a:pt x="246" y="826"/>
                  </a:lnTo>
                  <a:lnTo>
                    <a:pt x="267" y="837"/>
                  </a:lnTo>
                  <a:lnTo>
                    <a:pt x="289" y="846"/>
                  </a:lnTo>
                  <a:lnTo>
                    <a:pt x="311" y="855"/>
                  </a:lnTo>
                  <a:lnTo>
                    <a:pt x="335" y="864"/>
                  </a:lnTo>
                  <a:lnTo>
                    <a:pt x="359" y="870"/>
                  </a:lnTo>
                  <a:lnTo>
                    <a:pt x="382" y="876"/>
                  </a:lnTo>
                  <a:lnTo>
                    <a:pt x="407" y="882"/>
                  </a:lnTo>
                  <a:lnTo>
                    <a:pt x="433" y="885"/>
                  </a:lnTo>
                  <a:lnTo>
                    <a:pt x="457" y="888"/>
                  </a:lnTo>
                  <a:lnTo>
                    <a:pt x="483" y="889"/>
                  </a:lnTo>
                  <a:lnTo>
                    <a:pt x="510" y="890"/>
                  </a:lnTo>
                  <a:lnTo>
                    <a:pt x="510" y="890"/>
                  </a:lnTo>
                  <a:lnTo>
                    <a:pt x="536" y="889"/>
                  </a:lnTo>
                  <a:lnTo>
                    <a:pt x="561" y="888"/>
                  </a:lnTo>
                  <a:lnTo>
                    <a:pt x="587" y="885"/>
                  </a:lnTo>
                  <a:lnTo>
                    <a:pt x="612" y="882"/>
                  </a:lnTo>
                  <a:lnTo>
                    <a:pt x="636" y="876"/>
                  </a:lnTo>
                  <a:lnTo>
                    <a:pt x="661" y="870"/>
                  </a:lnTo>
                  <a:lnTo>
                    <a:pt x="685" y="864"/>
                  </a:lnTo>
                  <a:lnTo>
                    <a:pt x="707" y="855"/>
                  </a:lnTo>
                  <a:lnTo>
                    <a:pt x="730" y="846"/>
                  </a:lnTo>
                  <a:lnTo>
                    <a:pt x="752" y="837"/>
                  </a:lnTo>
                  <a:lnTo>
                    <a:pt x="773" y="826"/>
                  </a:lnTo>
                  <a:lnTo>
                    <a:pt x="794" y="814"/>
                  </a:lnTo>
                  <a:lnTo>
                    <a:pt x="813" y="801"/>
                  </a:lnTo>
                  <a:lnTo>
                    <a:pt x="833" y="788"/>
                  </a:lnTo>
                  <a:lnTo>
                    <a:pt x="851" y="775"/>
                  </a:lnTo>
                  <a:lnTo>
                    <a:pt x="869" y="760"/>
                  </a:lnTo>
                  <a:lnTo>
                    <a:pt x="886" y="744"/>
                  </a:lnTo>
                  <a:lnTo>
                    <a:pt x="903" y="728"/>
                  </a:lnTo>
                  <a:lnTo>
                    <a:pt x="918" y="711"/>
                  </a:lnTo>
                  <a:lnTo>
                    <a:pt x="931" y="694"/>
                  </a:lnTo>
                  <a:lnTo>
                    <a:pt x="944" y="676"/>
                  </a:lnTo>
                  <a:lnTo>
                    <a:pt x="957" y="658"/>
                  </a:lnTo>
                  <a:lnTo>
                    <a:pt x="968" y="638"/>
                  </a:lnTo>
                  <a:lnTo>
                    <a:pt x="979" y="618"/>
                  </a:lnTo>
                  <a:lnTo>
                    <a:pt x="987" y="599"/>
                  </a:lnTo>
                  <a:lnTo>
                    <a:pt x="996" y="577"/>
                  </a:lnTo>
                  <a:lnTo>
                    <a:pt x="1002" y="557"/>
                  </a:lnTo>
                  <a:lnTo>
                    <a:pt x="1008" y="535"/>
                  </a:lnTo>
                  <a:lnTo>
                    <a:pt x="1013" y="513"/>
                  </a:lnTo>
                  <a:lnTo>
                    <a:pt x="1016" y="490"/>
                  </a:lnTo>
                  <a:lnTo>
                    <a:pt x="1017" y="468"/>
                  </a:lnTo>
                  <a:lnTo>
                    <a:pt x="1018" y="445"/>
                  </a:lnTo>
                  <a:lnTo>
                    <a:pt x="1018" y="445"/>
                  </a:lnTo>
                  <a:lnTo>
                    <a:pt x="1017" y="423"/>
                  </a:lnTo>
                  <a:lnTo>
                    <a:pt x="1016" y="400"/>
                  </a:lnTo>
                  <a:lnTo>
                    <a:pt x="1013" y="378"/>
                  </a:lnTo>
                  <a:lnTo>
                    <a:pt x="1008" y="355"/>
                  </a:lnTo>
                  <a:lnTo>
                    <a:pt x="1002" y="334"/>
                  </a:lnTo>
                  <a:lnTo>
                    <a:pt x="996" y="313"/>
                  </a:lnTo>
                  <a:lnTo>
                    <a:pt x="987" y="292"/>
                  </a:lnTo>
                  <a:lnTo>
                    <a:pt x="979" y="272"/>
                  </a:lnTo>
                  <a:lnTo>
                    <a:pt x="968" y="252"/>
                  </a:lnTo>
                  <a:lnTo>
                    <a:pt x="957" y="233"/>
                  </a:lnTo>
                  <a:lnTo>
                    <a:pt x="944" y="214"/>
                  </a:lnTo>
                  <a:lnTo>
                    <a:pt x="931" y="196"/>
                  </a:lnTo>
                  <a:lnTo>
                    <a:pt x="918" y="179"/>
                  </a:lnTo>
                  <a:lnTo>
                    <a:pt x="903" y="162"/>
                  </a:lnTo>
                  <a:lnTo>
                    <a:pt x="886" y="146"/>
                  </a:lnTo>
                  <a:lnTo>
                    <a:pt x="869" y="131"/>
                  </a:lnTo>
                  <a:lnTo>
                    <a:pt x="851" y="116"/>
                  </a:lnTo>
                  <a:lnTo>
                    <a:pt x="833" y="102"/>
                  </a:lnTo>
                  <a:lnTo>
                    <a:pt x="813" y="89"/>
                  </a:lnTo>
                  <a:lnTo>
                    <a:pt x="794" y="76"/>
                  </a:lnTo>
                  <a:lnTo>
                    <a:pt x="773" y="64"/>
                  </a:lnTo>
                  <a:lnTo>
                    <a:pt x="752" y="54"/>
                  </a:lnTo>
                  <a:lnTo>
                    <a:pt x="730" y="44"/>
                  </a:lnTo>
                  <a:lnTo>
                    <a:pt x="707" y="35"/>
                  </a:lnTo>
                  <a:lnTo>
                    <a:pt x="685" y="27"/>
                  </a:lnTo>
                  <a:lnTo>
                    <a:pt x="661" y="20"/>
                  </a:lnTo>
                  <a:lnTo>
                    <a:pt x="636" y="14"/>
                  </a:lnTo>
                  <a:lnTo>
                    <a:pt x="612" y="8"/>
                  </a:lnTo>
                  <a:lnTo>
                    <a:pt x="587" y="5"/>
                  </a:lnTo>
                  <a:lnTo>
                    <a:pt x="561" y="2"/>
                  </a:lnTo>
                  <a:lnTo>
                    <a:pt x="536" y="1"/>
                  </a:lnTo>
                  <a:lnTo>
                    <a:pt x="510" y="0"/>
                  </a:lnTo>
                  <a:lnTo>
                    <a:pt x="510" y="0"/>
                  </a:lnTo>
                  <a:close/>
                  <a:moveTo>
                    <a:pt x="330" y="96"/>
                  </a:moveTo>
                  <a:lnTo>
                    <a:pt x="330" y="96"/>
                  </a:lnTo>
                  <a:lnTo>
                    <a:pt x="317" y="115"/>
                  </a:lnTo>
                  <a:lnTo>
                    <a:pt x="304" y="134"/>
                  </a:lnTo>
                  <a:lnTo>
                    <a:pt x="292" y="154"/>
                  </a:lnTo>
                  <a:lnTo>
                    <a:pt x="280" y="176"/>
                  </a:lnTo>
                  <a:lnTo>
                    <a:pt x="280" y="176"/>
                  </a:lnTo>
                  <a:lnTo>
                    <a:pt x="253" y="163"/>
                  </a:lnTo>
                  <a:lnTo>
                    <a:pt x="230" y="149"/>
                  </a:lnTo>
                  <a:lnTo>
                    <a:pt x="230" y="149"/>
                  </a:lnTo>
                  <a:lnTo>
                    <a:pt x="253" y="134"/>
                  </a:lnTo>
                  <a:lnTo>
                    <a:pt x="278" y="120"/>
                  </a:lnTo>
                  <a:lnTo>
                    <a:pt x="304" y="107"/>
                  </a:lnTo>
                  <a:lnTo>
                    <a:pt x="330" y="96"/>
                  </a:lnTo>
                  <a:lnTo>
                    <a:pt x="330" y="96"/>
                  </a:lnTo>
                  <a:close/>
                  <a:moveTo>
                    <a:pt x="177" y="192"/>
                  </a:moveTo>
                  <a:lnTo>
                    <a:pt x="177" y="192"/>
                  </a:lnTo>
                  <a:lnTo>
                    <a:pt x="195" y="204"/>
                  </a:lnTo>
                  <a:lnTo>
                    <a:pt x="215" y="216"/>
                  </a:lnTo>
                  <a:lnTo>
                    <a:pt x="235" y="226"/>
                  </a:lnTo>
                  <a:lnTo>
                    <a:pt x="256" y="236"/>
                  </a:lnTo>
                  <a:lnTo>
                    <a:pt x="256" y="236"/>
                  </a:lnTo>
                  <a:lnTo>
                    <a:pt x="249" y="256"/>
                  </a:lnTo>
                  <a:lnTo>
                    <a:pt x="244" y="278"/>
                  </a:lnTo>
                  <a:lnTo>
                    <a:pt x="238" y="299"/>
                  </a:lnTo>
                  <a:lnTo>
                    <a:pt x="234" y="321"/>
                  </a:lnTo>
                  <a:lnTo>
                    <a:pt x="231" y="343"/>
                  </a:lnTo>
                  <a:lnTo>
                    <a:pt x="228" y="366"/>
                  </a:lnTo>
                  <a:lnTo>
                    <a:pt x="225" y="389"/>
                  </a:lnTo>
                  <a:lnTo>
                    <a:pt x="224" y="413"/>
                  </a:lnTo>
                  <a:lnTo>
                    <a:pt x="66" y="413"/>
                  </a:lnTo>
                  <a:lnTo>
                    <a:pt x="66" y="413"/>
                  </a:lnTo>
                  <a:lnTo>
                    <a:pt x="68" y="398"/>
                  </a:lnTo>
                  <a:lnTo>
                    <a:pt x="71" y="382"/>
                  </a:lnTo>
                  <a:lnTo>
                    <a:pt x="74" y="367"/>
                  </a:lnTo>
                  <a:lnTo>
                    <a:pt x="78" y="352"/>
                  </a:lnTo>
                  <a:lnTo>
                    <a:pt x="83" y="337"/>
                  </a:lnTo>
                  <a:lnTo>
                    <a:pt x="88" y="322"/>
                  </a:lnTo>
                  <a:lnTo>
                    <a:pt x="95" y="308"/>
                  </a:lnTo>
                  <a:lnTo>
                    <a:pt x="101" y="294"/>
                  </a:lnTo>
                  <a:lnTo>
                    <a:pt x="109" y="280"/>
                  </a:lnTo>
                  <a:lnTo>
                    <a:pt x="117" y="266"/>
                  </a:lnTo>
                  <a:lnTo>
                    <a:pt x="126" y="253"/>
                  </a:lnTo>
                  <a:lnTo>
                    <a:pt x="134" y="240"/>
                  </a:lnTo>
                  <a:lnTo>
                    <a:pt x="145" y="227"/>
                  </a:lnTo>
                  <a:lnTo>
                    <a:pt x="155" y="216"/>
                  </a:lnTo>
                  <a:lnTo>
                    <a:pt x="177" y="192"/>
                  </a:lnTo>
                  <a:lnTo>
                    <a:pt x="177" y="192"/>
                  </a:lnTo>
                  <a:close/>
                  <a:moveTo>
                    <a:pt x="66" y="477"/>
                  </a:moveTo>
                  <a:lnTo>
                    <a:pt x="224" y="477"/>
                  </a:lnTo>
                  <a:lnTo>
                    <a:pt x="224" y="477"/>
                  </a:lnTo>
                  <a:lnTo>
                    <a:pt x="225" y="501"/>
                  </a:lnTo>
                  <a:lnTo>
                    <a:pt x="228" y="525"/>
                  </a:lnTo>
                  <a:lnTo>
                    <a:pt x="231" y="547"/>
                  </a:lnTo>
                  <a:lnTo>
                    <a:pt x="234" y="570"/>
                  </a:lnTo>
                  <a:lnTo>
                    <a:pt x="238" y="591"/>
                  </a:lnTo>
                  <a:lnTo>
                    <a:pt x="244" y="613"/>
                  </a:lnTo>
                  <a:lnTo>
                    <a:pt x="249" y="634"/>
                  </a:lnTo>
                  <a:lnTo>
                    <a:pt x="256" y="654"/>
                  </a:lnTo>
                  <a:lnTo>
                    <a:pt x="256" y="654"/>
                  </a:lnTo>
                  <a:lnTo>
                    <a:pt x="235" y="664"/>
                  </a:lnTo>
                  <a:lnTo>
                    <a:pt x="215" y="675"/>
                  </a:lnTo>
                  <a:lnTo>
                    <a:pt x="195" y="687"/>
                  </a:lnTo>
                  <a:lnTo>
                    <a:pt x="177" y="698"/>
                  </a:lnTo>
                  <a:lnTo>
                    <a:pt x="177" y="698"/>
                  </a:lnTo>
                  <a:lnTo>
                    <a:pt x="155" y="675"/>
                  </a:lnTo>
                  <a:lnTo>
                    <a:pt x="145" y="663"/>
                  </a:lnTo>
                  <a:lnTo>
                    <a:pt x="135" y="650"/>
                  </a:lnTo>
                  <a:lnTo>
                    <a:pt x="126" y="637"/>
                  </a:lnTo>
                  <a:lnTo>
                    <a:pt x="117" y="624"/>
                  </a:lnTo>
                  <a:lnTo>
                    <a:pt x="109" y="610"/>
                  </a:lnTo>
                  <a:lnTo>
                    <a:pt x="101" y="597"/>
                  </a:lnTo>
                  <a:lnTo>
                    <a:pt x="95" y="582"/>
                  </a:lnTo>
                  <a:lnTo>
                    <a:pt x="88" y="569"/>
                  </a:lnTo>
                  <a:lnTo>
                    <a:pt x="83" y="554"/>
                  </a:lnTo>
                  <a:lnTo>
                    <a:pt x="78" y="538"/>
                  </a:lnTo>
                  <a:lnTo>
                    <a:pt x="74" y="523"/>
                  </a:lnTo>
                  <a:lnTo>
                    <a:pt x="71" y="508"/>
                  </a:lnTo>
                  <a:lnTo>
                    <a:pt x="68" y="492"/>
                  </a:lnTo>
                  <a:lnTo>
                    <a:pt x="66" y="477"/>
                  </a:lnTo>
                  <a:lnTo>
                    <a:pt x="66" y="477"/>
                  </a:lnTo>
                  <a:close/>
                  <a:moveTo>
                    <a:pt x="230" y="741"/>
                  </a:moveTo>
                  <a:lnTo>
                    <a:pt x="230" y="741"/>
                  </a:lnTo>
                  <a:lnTo>
                    <a:pt x="253" y="727"/>
                  </a:lnTo>
                  <a:lnTo>
                    <a:pt x="280" y="714"/>
                  </a:lnTo>
                  <a:lnTo>
                    <a:pt x="280" y="714"/>
                  </a:lnTo>
                  <a:lnTo>
                    <a:pt x="292" y="736"/>
                  </a:lnTo>
                  <a:lnTo>
                    <a:pt x="304" y="756"/>
                  </a:lnTo>
                  <a:lnTo>
                    <a:pt x="317" y="776"/>
                  </a:lnTo>
                  <a:lnTo>
                    <a:pt x="330" y="794"/>
                  </a:lnTo>
                  <a:lnTo>
                    <a:pt x="330" y="794"/>
                  </a:lnTo>
                  <a:lnTo>
                    <a:pt x="304" y="783"/>
                  </a:lnTo>
                  <a:lnTo>
                    <a:pt x="278" y="770"/>
                  </a:lnTo>
                  <a:lnTo>
                    <a:pt x="253" y="756"/>
                  </a:lnTo>
                  <a:lnTo>
                    <a:pt x="230" y="741"/>
                  </a:lnTo>
                  <a:lnTo>
                    <a:pt x="230" y="741"/>
                  </a:lnTo>
                  <a:close/>
                  <a:moveTo>
                    <a:pt x="478" y="822"/>
                  </a:moveTo>
                  <a:lnTo>
                    <a:pt x="478" y="822"/>
                  </a:lnTo>
                  <a:lnTo>
                    <a:pt x="468" y="820"/>
                  </a:lnTo>
                  <a:lnTo>
                    <a:pt x="458" y="815"/>
                  </a:lnTo>
                  <a:lnTo>
                    <a:pt x="449" y="811"/>
                  </a:lnTo>
                  <a:lnTo>
                    <a:pt x="439" y="806"/>
                  </a:lnTo>
                  <a:lnTo>
                    <a:pt x="429" y="799"/>
                  </a:lnTo>
                  <a:lnTo>
                    <a:pt x="420" y="793"/>
                  </a:lnTo>
                  <a:lnTo>
                    <a:pt x="403" y="778"/>
                  </a:lnTo>
                  <a:lnTo>
                    <a:pt x="385" y="760"/>
                  </a:lnTo>
                  <a:lnTo>
                    <a:pt x="369" y="739"/>
                  </a:lnTo>
                  <a:lnTo>
                    <a:pt x="355" y="717"/>
                  </a:lnTo>
                  <a:lnTo>
                    <a:pt x="341" y="692"/>
                  </a:lnTo>
                  <a:lnTo>
                    <a:pt x="341" y="692"/>
                  </a:lnTo>
                  <a:lnTo>
                    <a:pt x="374" y="683"/>
                  </a:lnTo>
                  <a:lnTo>
                    <a:pt x="407" y="677"/>
                  </a:lnTo>
                  <a:lnTo>
                    <a:pt x="442" y="672"/>
                  </a:lnTo>
                  <a:lnTo>
                    <a:pt x="478" y="669"/>
                  </a:lnTo>
                  <a:lnTo>
                    <a:pt x="478" y="822"/>
                  </a:lnTo>
                  <a:close/>
                  <a:moveTo>
                    <a:pt x="478" y="605"/>
                  </a:moveTo>
                  <a:lnTo>
                    <a:pt x="478" y="605"/>
                  </a:lnTo>
                  <a:lnTo>
                    <a:pt x="435" y="608"/>
                  </a:lnTo>
                  <a:lnTo>
                    <a:pt x="394" y="614"/>
                  </a:lnTo>
                  <a:lnTo>
                    <a:pt x="374" y="618"/>
                  </a:lnTo>
                  <a:lnTo>
                    <a:pt x="354" y="622"/>
                  </a:lnTo>
                  <a:lnTo>
                    <a:pt x="335" y="626"/>
                  </a:lnTo>
                  <a:lnTo>
                    <a:pt x="317" y="632"/>
                  </a:lnTo>
                  <a:lnTo>
                    <a:pt x="317" y="632"/>
                  </a:lnTo>
                  <a:lnTo>
                    <a:pt x="311" y="615"/>
                  </a:lnTo>
                  <a:lnTo>
                    <a:pt x="306" y="595"/>
                  </a:lnTo>
                  <a:lnTo>
                    <a:pt x="302" y="577"/>
                  </a:lnTo>
                  <a:lnTo>
                    <a:pt x="297" y="558"/>
                  </a:lnTo>
                  <a:lnTo>
                    <a:pt x="294" y="538"/>
                  </a:lnTo>
                  <a:lnTo>
                    <a:pt x="291" y="518"/>
                  </a:lnTo>
                  <a:lnTo>
                    <a:pt x="289" y="498"/>
                  </a:lnTo>
                  <a:lnTo>
                    <a:pt x="288" y="477"/>
                  </a:lnTo>
                  <a:lnTo>
                    <a:pt x="478" y="477"/>
                  </a:lnTo>
                  <a:lnTo>
                    <a:pt x="478" y="605"/>
                  </a:lnTo>
                  <a:close/>
                  <a:moveTo>
                    <a:pt x="478" y="413"/>
                  </a:moveTo>
                  <a:lnTo>
                    <a:pt x="288" y="413"/>
                  </a:lnTo>
                  <a:lnTo>
                    <a:pt x="288" y="413"/>
                  </a:lnTo>
                  <a:lnTo>
                    <a:pt x="289" y="393"/>
                  </a:lnTo>
                  <a:lnTo>
                    <a:pt x="291" y="372"/>
                  </a:lnTo>
                  <a:lnTo>
                    <a:pt x="294" y="352"/>
                  </a:lnTo>
                  <a:lnTo>
                    <a:pt x="297" y="332"/>
                  </a:lnTo>
                  <a:lnTo>
                    <a:pt x="302" y="313"/>
                  </a:lnTo>
                  <a:lnTo>
                    <a:pt x="306" y="295"/>
                  </a:lnTo>
                  <a:lnTo>
                    <a:pt x="311" y="276"/>
                  </a:lnTo>
                  <a:lnTo>
                    <a:pt x="317" y="258"/>
                  </a:lnTo>
                  <a:lnTo>
                    <a:pt x="317" y="258"/>
                  </a:lnTo>
                  <a:lnTo>
                    <a:pt x="335" y="264"/>
                  </a:lnTo>
                  <a:lnTo>
                    <a:pt x="354" y="268"/>
                  </a:lnTo>
                  <a:lnTo>
                    <a:pt x="394" y="277"/>
                  </a:lnTo>
                  <a:lnTo>
                    <a:pt x="435" y="282"/>
                  </a:lnTo>
                  <a:lnTo>
                    <a:pt x="478" y="285"/>
                  </a:lnTo>
                  <a:lnTo>
                    <a:pt x="478" y="413"/>
                  </a:lnTo>
                  <a:close/>
                  <a:moveTo>
                    <a:pt x="478" y="221"/>
                  </a:moveTo>
                  <a:lnTo>
                    <a:pt x="478" y="221"/>
                  </a:lnTo>
                  <a:lnTo>
                    <a:pt x="442" y="219"/>
                  </a:lnTo>
                  <a:lnTo>
                    <a:pt x="407" y="213"/>
                  </a:lnTo>
                  <a:lnTo>
                    <a:pt x="374" y="207"/>
                  </a:lnTo>
                  <a:lnTo>
                    <a:pt x="341" y="198"/>
                  </a:lnTo>
                  <a:lnTo>
                    <a:pt x="341" y="198"/>
                  </a:lnTo>
                  <a:lnTo>
                    <a:pt x="355" y="174"/>
                  </a:lnTo>
                  <a:lnTo>
                    <a:pt x="369" y="151"/>
                  </a:lnTo>
                  <a:lnTo>
                    <a:pt x="385" y="131"/>
                  </a:lnTo>
                  <a:lnTo>
                    <a:pt x="403" y="113"/>
                  </a:lnTo>
                  <a:lnTo>
                    <a:pt x="420" y="98"/>
                  </a:lnTo>
                  <a:lnTo>
                    <a:pt x="429" y="91"/>
                  </a:lnTo>
                  <a:lnTo>
                    <a:pt x="439" y="85"/>
                  </a:lnTo>
                  <a:lnTo>
                    <a:pt x="449" y="79"/>
                  </a:lnTo>
                  <a:lnTo>
                    <a:pt x="458" y="75"/>
                  </a:lnTo>
                  <a:lnTo>
                    <a:pt x="468" y="71"/>
                  </a:lnTo>
                  <a:lnTo>
                    <a:pt x="478" y="69"/>
                  </a:lnTo>
                  <a:lnTo>
                    <a:pt x="478" y="221"/>
                  </a:lnTo>
                  <a:close/>
                  <a:moveTo>
                    <a:pt x="953" y="413"/>
                  </a:moveTo>
                  <a:lnTo>
                    <a:pt x="795" y="413"/>
                  </a:lnTo>
                  <a:lnTo>
                    <a:pt x="795" y="413"/>
                  </a:lnTo>
                  <a:lnTo>
                    <a:pt x="793" y="389"/>
                  </a:lnTo>
                  <a:lnTo>
                    <a:pt x="791" y="366"/>
                  </a:lnTo>
                  <a:lnTo>
                    <a:pt x="789" y="343"/>
                  </a:lnTo>
                  <a:lnTo>
                    <a:pt x="785" y="321"/>
                  </a:lnTo>
                  <a:lnTo>
                    <a:pt x="780" y="298"/>
                  </a:lnTo>
                  <a:lnTo>
                    <a:pt x="775" y="278"/>
                  </a:lnTo>
                  <a:lnTo>
                    <a:pt x="769" y="256"/>
                  </a:lnTo>
                  <a:lnTo>
                    <a:pt x="763" y="236"/>
                  </a:lnTo>
                  <a:lnTo>
                    <a:pt x="763" y="236"/>
                  </a:lnTo>
                  <a:lnTo>
                    <a:pt x="785" y="226"/>
                  </a:lnTo>
                  <a:lnTo>
                    <a:pt x="805" y="216"/>
                  </a:lnTo>
                  <a:lnTo>
                    <a:pt x="823" y="204"/>
                  </a:lnTo>
                  <a:lnTo>
                    <a:pt x="841" y="192"/>
                  </a:lnTo>
                  <a:lnTo>
                    <a:pt x="841" y="192"/>
                  </a:lnTo>
                  <a:lnTo>
                    <a:pt x="864" y="214"/>
                  </a:lnTo>
                  <a:lnTo>
                    <a:pt x="875" y="227"/>
                  </a:lnTo>
                  <a:lnTo>
                    <a:pt x="884" y="240"/>
                  </a:lnTo>
                  <a:lnTo>
                    <a:pt x="893" y="253"/>
                  </a:lnTo>
                  <a:lnTo>
                    <a:pt x="903" y="266"/>
                  </a:lnTo>
                  <a:lnTo>
                    <a:pt x="910" y="280"/>
                  </a:lnTo>
                  <a:lnTo>
                    <a:pt x="918" y="293"/>
                  </a:lnTo>
                  <a:lnTo>
                    <a:pt x="924" y="308"/>
                  </a:lnTo>
                  <a:lnTo>
                    <a:pt x="930" y="322"/>
                  </a:lnTo>
                  <a:lnTo>
                    <a:pt x="936" y="337"/>
                  </a:lnTo>
                  <a:lnTo>
                    <a:pt x="941" y="352"/>
                  </a:lnTo>
                  <a:lnTo>
                    <a:pt x="945" y="367"/>
                  </a:lnTo>
                  <a:lnTo>
                    <a:pt x="949" y="382"/>
                  </a:lnTo>
                  <a:lnTo>
                    <a:pt x="951" y="398"/>
                  </a:lnTo>
                  <a:lnTo>
                    <a:pt x="953" y="413"/>
                  </a:lnTo>
                  <a:lnTo>
                    <a:pt x="953" y="413"/>
                  </a:lnTo>
                  <a:close/>
                  <a:moveTo>
                    <a:pt x="790" y="149"/>
                  </a:moveTo>
                  <a:lnTo>
                    <a:pt x="790" y="149"/>
                  </a:lnTo>
                  <a:lnTo>
                    <a:pt x="765" y="163"/>
                  </a:lnTo>
                  <a:lnTo>
                    <a:pt x="738" y="176"/>
                  </a:lnTo>
                  <a:lnTo>
                    <a:pt x="738" y="176"/>
                  </a:lnTo>
                  <a:lnTo>
                    <a:pt x="728" y="154"/>
                  </a:lnTo>
                  <a:lnTo>
                    <a:pt x="716" y="134"/>
                  </a:lnTo>
                  <a:lnTo>
                    <a:pt x="703" y="115"/>
                  </a:lnTo>
                  <a:lnTo>
                    <a:pt x="689" y="96"/>
                  </a:lnTo>
                  <a:lnTo>
                    <a:pt x="689" y="96"/>
                  </a:lnTo>
                  <a:lnTo>
                    <a:pt x="716" y="107"/>
                  </a:lnTo>
                  <a:lnTo>
                    <a:pt x="742" y="120"/>
                  </a:lnTo>
                  <a:lnTo>
                    <a:pt x="766" y="134"/>
                  </a:lnTo>
                  <a:lnTo>
                    <a:pt x="790" y="149"/>
                  </a:lnTo>
                  <a:lnTo>
                    <a:pt x="790" y="149"/>
                  </a:lnTo>
                  <a:close/>
                  <a:moveTo>
                    <a:pt x="541" y="69"/>
                  </a:moveTo>
                  <a:lnTo>
                    <a:pt x="541" y="69"/>
                  </a:lnTo>
                  <a:lnTo>
                    <a:pt x="552" y="71"/>
                  </a:lnTo>
                  <a:lnTo>
                    <a:pt x="561" y="75"/>
                  </a:lnTo>
                  <a:lnTo>
                    <a:pt x="571" y="79"/>
                  </a:lnTo>
                  <a:lnTo>
                    <a:pt x="581" y="85"/>
                  </a:lnTo>
                  <a:lnTo>
                    <a:pt x="590" y="91"/>
                  </a:lnTo>
                  <a:lnTo>
                    <a:pt x="599" y="98"/>
                  </a:lnTo>
                  <a:lnTo>
                    <a:pt x="617" y="113"/>
                  </a:lnTo>
                  <a:lnTo>
                    <a:pt x="633" y="131"/>
                  </a:lnTo>
                  <a:lnTo>
                    <a:pt x="649" y="151"/>
                  </a:lnTo>
                  <a:lnTo>
                    <a:pt x="664" y="174"/>
                  </a:lnTo>
                  <a:lnTo>
                    <a:pt x="677" y="198"/>
                  </a:lnTo>
                  <a:lnTo>
                    <a:pt x="677" y="198"/>
                  </a:lnTo>
                  <a:lnTo>
                    <a:pt x="645" y="207"/>
                  </a:lnTo>
                  <a:lnTo>
                    <a:pt x="612" y="213"/>
                  </a:lnTo>
                  <a:lnTo>
                    <a:pt x="577" y="219"/>
                  </a:lnTo>
                  <a:lnTo>
                    <a:pt x="541" y="221"/>
                  </a:lnTo>
                  <a:lnTo>
                    <a:pt x="541" y="69"/>
                  </a:lnTo>
                  <a:close/>
                  <a:moveTo>
                    <a:pt x="541" y="285"/>
                  </a:moveTo>
                  <a:lnTo>
                    <a:pt x="541" y="285"/>
                  </a:lnTo>
                  <a:lnTo>
                    <a:pt x="584" y="282"/>
                  </a:lnTo>
                  <a:lnTo>
                    <a:pt x="625" y="277"/>
                  </a:lnTo>
                  <a:lnTo>
                    <a:pt x="664" y="268"/>
                  </a:lnTo>
                  <a:lnTo>
                    <a:pt x="684" y="264"/>
                  </a:lnTo>
                  <a:lnTo>
                    <a:pt x="703" y="258"/>
                  </a:lnTo>
                  <a:lnTo>
                    <a:pt x="703" y="258"/>
                  </a:lnTo>
                  <a:lnTo>
                    <a:pt x="708" y="276"/>
                  </a:lnTo>
                  <a:lnTo>
                    <a:pt x="714" y="295"/>
                  </a:lnTo>
                  <a:lnTo>
                    <a:pt x="718" y="313"/>
                  </a:lnTo>
                  <a:lnTo>
                    <a:pt x="721" y="332"/>
                  </a:lnTo>
                  <a:lnTo>
                    <a:pt x="725" y="352"/>
                  </a:lnTo>
                  <a:lnTo>
                    <a:pt x="728" y="372"/>
                  </a:lnTo>
                  <a:lnTo>
                    <a:pt x="730" y="393"/>
                  </a:lnTo>
                  <a:lnTo>
                    <a:pt x="731" y="413"/>
                  </a:lnTo>
                  <a:lnTo>
                    <a:pt x="541" y="413"/>
                  </a:lnTo>
                  <a:lnTo>
                    <a:pt x="541" y="285"/>
                  </a:lnTo>
                  <a:close/>
                  <a:moveTo>
                    <a:pt x="541" y="477"/>
                  </a:moveTo>
                  <a:lnTo>
                    <a:pt x="731" y="477"/>
                  </a:lnTo>
                  <a:lnTo>
                    <a:pt x="731" y="477"/>
                  </a:lnTo>
                  <a:lnTo>
                    <a:pt x="730" y="498"/>
                  </a:lnTo>
                  <a:lnTo>
                    <a:pt x="728" y="518"/>
                  </a:lnTo>
                  <a:lnTo>
                    <a:pt x="725" y="538"/>
                  </a:lnTo>
                  <a:lnTo>
                    <a:pt x="721" y="558"/>
                  </a:lnTo>
                  <a:lnTo>
                    <a:pt x="718" y="577"/>
                  </a:lnTo>
                  <a:lnTo>
                    <a:pt x="714" y="596"/>
                  </a:lnTo>
                  <a:lnTo>
                    <a:pt x="708" y="615"/>
                  </a:lnTo>
                  <a:lnTo>
                    <a:pt x="703" y="632"/>
                  </a:lnTo>
                  <a:lnTo>
                    <a:pt x="703" y="632"/>
                  </a:lnTo>
                  <a:lnTo>
                    <a:pt x="684" y="626"/>
                  </a:lnTo>
                  <a:lnTo>
                    <a:pt x="664" y="622"/>
                  </a:lnTo>
                  <a:lnTo>
                    <a:pt x="625" y="614"/>
                  </a:lnTo>
                  <a:lnTo>
                    <a:pt x="584" y="608"/>
                  </a:lnTo>
                  <a:lnTo>
                    <a:pt x="541" y="605"/>
                  </a:lnTo>
                  <a:lnTo>
                    <a:pt x="541" y="477"/>
                  </a:lnTo>
                  <a:close/>
                  <a:moveTo>
                    <a:pt x="541" y="822"/>
                  </a:moveTo>
                  <a:lnTo>
                    <a:pt x="541" y="669"/>
                  </a:lnTo>
                  <a:lnTo>
                    <a:pt x="541" y="669"/>
                  </a:lnTo>
                  <a:lnTo>
                    <a:pt x="577" y="672"/>
                  </a:lnTo>
                  <a:lnTo>
                    <a:pt x="612" y="677"/>
                  </a:lnTo>
                  <a:lnTo>
                    <a:pt x="645" y="683"/>
                  </a:lnTo>
                  <a:lnTo>
                    <a:pt x="678" y="692"/>
                  </a:lnTo>
                  <a:lnTo>
                    <a:pt x="678" y="692"/>
                  </a:lnTo>
                  <a:lnTo>
                    <a:pt x="664" y="717"/>
                  </a:lnTo>
                  <a:lnTo>
                    <a:pt x="649" y="739"/>
                  </a:lnTo>
                  <a:lnTo>
                    <a:pt x="633" y="760"/>
                  </a:lnTo>
                  <a:lnTo>
                    <a:pt x="617" y="778"/>
                  </a:lnTo>
                  <a:lnTo>
                    <a:pt x="599" y="793"/>
                  </a:lnTo>
                  <a:lnTo>
                    <a:pt x="590" y="799"/>
                  </a:lnTo>
                  <a:lnTo>
                    <a:pt x="581" y="806"/>
                  </a:lnTo>
                  <a:lnTo>
                    <a:pt x="571" y="811"/>
                  </a:lnTo>
                  <a:lnTo>
                    <a:pt x="561" y="815"/>
                  </a:lnTo>
                  <a:lnTo>
                    <a:pt x="552" y="820"/>
                  </a:lnTo>
                  <a:lnTo>
                    <a:pt x="541" y="822"/>
                  </a:lnTo>
                  <a:lnTo>
                    <a:pt x="541" y="822"/>
                  </a:lnTo>
                  <a:close/>
                  <a:moveTo>
                    <a:pt x="689" y="794"/>
                  </a:moveTo>
                  <a:lnTo>
                    <a:pt x="689" y="794"/>
                  </a:lnTo>
                  <a:lnTo>
                    <a:pt x="703" y="777"/>
                  </a:lnTo>
                  <a:lnTo>
                    <a:pt x="716" y="756"/>
                  </a:lnTo>
                  <a:lnTo>
                    <a:pt x="728" y="736"/>
                  </a:lnTo>
                  <a:lnTo>
                    <a:pt x="738" y="714"/>
                  </a:lnTo>
                  <a:lnTo>
                    <a:pt x="738" y="714"/>
                  </a:lnTo>
                  <a:lnTo>
                    <a:pt x="765" y="727"/>
                  </a:lnTo>
                  <a:lnTo>
                    <a:pt x="790" y="741"/>
                  </a:lnTo>
                  <a:lnTo>
                    <a:pt x="790" y="741"/>
                  </a:lnTo>
                  <a:lnTo>
                    <a:pt x="766" y="756"/>
                  </a:lnTo>
                  <a:lnTo>
                    <a:pt x="742" y="770"/>
                  </a:lnTo>
                  <a:lnTo>
                    <a:pt x="716" y="783"/>
                  </a:lnTo>
                  <a:lnTo>
                    <a:pt x="689" y="794"/>
                  </a:lnTo>
                  <a:lnTo>
                    <a:pt x="689" y="794"/>
                  </a:lnTo>
                  <a:close/>
                  <a:moveTo>
                    <a:pt x="841" y="698"/>
                  </a:moveTo>
                  <a:lnTo>
                    <a:pt x="841" y="698"/>
                  </a:lnTo>
                  <a:lnTo>
                    <a:pt x="824" y="687"/>
                  </a:lnTo>
                  <a:lnTo>
                    <a:pt x="805" y="675"/>
                  </a:lnTo>
                  <a:lnTo>
                    <a:pt x="785" y="664"/>
                  </a:lnTo>
                  <a:lnTo>
                    <a:pt x="763" y="654"/>
                  </a:lnTo>
                  <a:lnTo>
                    <a:pt x="763" y="654"/>
                  </a:lnTo>
                  <a:lnTo>
                    <a:pt x="769" y="634"/>
                  </a:lnTo>
                  <a:lnTo>
                    <a:pt x="775" y="613"/>
                  </a:lnTo>
                  <a:lnTo>
                    <a:pt x="780" y="591"/>
                  </a:lnTo>
                  <a:lnTo>
                    <a:pt x="785" y="570"/>
                  </a:lnTo>
                  <a:lnTo>
                    <a:pt x="789" y="547"/>
                  </a:lnTo>
                  <a:lnTo>
                    <a:pt x="791" y="525"/>
                  </a:lnTo>
                  <a:lnTo>
                    <a:pt x="793" y="501"/>
                  </a:lnTo>
                  <a:lnTo>
                    <a:pt x="795" y="477"/>
                  </a:lnTo>
                  <a:lnTo>
                    <a:pt x="953" y="477"/>
                  </a:lnTo>
                  <a:lnTo>
                    <a:pt x="953" y="477"/>
                  </a:lnTo>
                  <a:lnTo>
                    <a:pt x="951" y="492"/>
                  </a:lnTo>
                  <a:lnTo>
                    <a:pt x="949" y="508"/>
                  </a:lnTo>
                  <a:lnTo>
                    <a:pt x="945" y="523"/>
                  </a:lnTo>
                  <a:lnTo>
                    <a:pt x="941" y="538"/>
                  </a:lnTo>
                  <a:lnTo>
                    <a:pt x="936" y="554"/>
                  </a:lnTo>
                  <a:lnTo>
                    <a:pt x="930" y="569"/>
                  </a:lnTo>
                  <a:lnTo>
                    <a:pt x="924" y="582"/>
                  </a:lnTo>
                  <a:lnTo>
                    <a:pt x="918" y="596"/>
                  </a:lnTo>
                  <a:lnTo>
                    <a:pt x="910" y="610"/>
                  </a:lnTo>
                  <a:lnTo>
                    <a:pt x="903" y="624"/>
                  </a:lnTo>
                  <a:lnTo>
                    <a:pt x="894" y="637"/>
                  </a:lnTo>
                  <a:lnTo>
                    <a:pt x="884" y="650"/>
                  </a:lnTo>
                  <a:lnTo>
                    <a:pt x="875" y="663"/>
                  </a:lnTo>
                  <a:lnTo>
                    <a:pt x="864" y="675"/>
                  </a:lnTo>
                  <a:lnTo>
                    <a:pt x="841" y="698"/>
                  </a:lnTo>
                  <a:lnTo>
                    <a:pt x="841" y="69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0-#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1+#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0-#ppt_w/2"/>
                                          </p:val>
                                        </p:tav>
                                        <p:tav tm="100000">
                                          <p:val>
                                            <p:strVal val="#ppt_x"/>
                                          </p:val>
                                        </p:tav>
                                      </p:tavLst>
                                    </p:anim>
                                    <p:anim calcmode="lin" valueType="num">
                                      <p:cBhvr additive="base">
                                        <p:cTn id="37" dur="500" fill="hold"/>
                                        <p:tgtEl>
                                          <p:spTgt spid="49"/>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1+#ppt_w/2"/>
                                          </p:val>
                                        </p:tav>
                                        <p:tav tm="100000">
                                          <p:val>
                                            <p:strVal val="#ppt_x"/>
                                          </p:val>
                                        </p:tav>
                                      </p:tavLst>
                                    </p:anim>
                                    <p:anim calcmode="lin" valueType="num">
                                      <p:cBhvr additive="base">
                                        <p:cTn id="46" dur="500" fill="hold"/>
                                        <p:tgtEl>
                                          <p:spTgt spid="52"/>
                                        </p:tgtEl>
                                        <p:attrNameLst>
                                          <p:attrName>ppt_y</p:attrName>
                                        </p:attrNameLst>
                                      </p:cBhvr>
                                      <p:tavLst>
                                        <p:tav tm="0">
                                          <p:val>
                                            <p:strVal val="#ppt_y"/>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500" fill="hold"/>
                                        <p:tgtEl>
                                          <p:spTgt spid="50"/>
                                        </p:tgtEl>
                                        <p:attrNameLst>
                                          <p:attrName>ppt_x</p:attrName>
                                        </p:attrNameLst>
                                      </p:cBhvr>
                                      <p:tavLst>
                                        <p:tav tm="0">
                                          <p:val>
                                            <p:strVal val="0-#ppt_w/2"/>
                                          </p:val>
                                        </p:tav>
                                        <p:tav tm="100000">
                                          <p:val>
                                            <p:strVal val="#ppt_x"/>
                                          </p:val>
                                        </p:tav>
                                      </p:tavLst>
                                    </p:anim>
                                    <p:anim calcmode="lin" valueType="num">
                                      <p:cBhvr additive="base">
                                        <p:cTn id="55" dur="500" fill="hold"/>
                                        <p:tgtEl>
                                          <p:spTgt spid="50"/>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758647" y="2804160"/>
            <a:ext cx="1668881" cy="1669098"/>
            <a:chOff x="8758992" y="2664460"/>
            <a:chExt cx="1669098" cy="1669098"/>
          </a:xfrm>
        </p:grpSpPr>
        <p:sp>
          <p:nvSpPr>
            <p:cNvPr id="44"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45" name="组合 44"/>
            <p:cNvGrpSpPr/>
            <p:nvPr/>
          </p:nvGrpSpPr>
          <p:grpSpPr>
            <a:xfrm>
              <a:off x="9018231" y="2923699"/>
              <a:ext cx="1150620" cy="1150620"/>
              <a:chOff x="9018231" y="2923699"/>
              <a:chExt cx="1150620" cy="1150620"/>
            </a:xfrm>
          </p:grpSpPr>
          <p:sp>
            <p:nvSpPr>
              <p:cNvPr id="46" name="椭圆 45"/>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7"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48" name="组合 47"/>
          <p:cNvGrpSpPr/>
          <p:nvPr/>
        </p:nvGrpSpPr>
        <p:grpSpPr>
          <a:xfrm>
            <a:off x="1764476" y="2804160"/>
            <a:ext cx="1668881" cy="1669098"/>
            <a:chOff x="1763911" y="2664460"/>
            <a:chExt cx="1669098" cy="1669098"/>
          </a:xfrm>
        </p:grpSpPr>
        <p:sp>
          <p:nvSpPr>
            <p:cNvPr id="49"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0" name="组合 49"/>
            <p:cNvGrpSpPr/>
            <p:nvPr/>
          </p:nvGrpSpPr>
          <p:grpSpPr>
            <a:xfrm>
              <a:off x="2023150" y="2923699"/>
              <a:ext cx="1150620" cy="1150620"/>
              <a:chOff x="2023150" y="2923699"/>
              <a:chExt cx="1150620" cy="1150620"/>
            </a:xfrm>
          </p:grpSpPr>
          <p:sp>
            <p:nvSpPr>
              <p:cNvPr id="51" name="椭圆 50"/>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2"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53" name="组合 52"/>
          <p:cNvGrpSpPr/>
          <p:nvPr/>
        </p:nvGrpSpPr>
        <p:grpSpPr>
          <a:xfrm>
            <a:off x="7010103" y="2804160"/>
            <a:ext cx="1668881" cy="1669098"/>
            <a:chOff x="7010221" y="2664460"/>
            <a:chExt cx="1669098" cy="1669098"/>
          </a:xfrm>
        </p:grpSpPr>
        <p:sp>
          <p:nvSpPr>
            <p:cNvPr id="54"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5" name="组合 54"/>
            <p:cNvGrpSpPr/>
            <p:nvPr/>
          </p:nvGrpSpPr>
          <p:grpSpPr>
            <a:xfrm>
              <a:off x="7269460" y="2923699"/>
              <a:ext cx="1150620" cy="1150620"/>
              <a:chOff x="7269460" y="2923699"/>
              <a:chExt cx="1150620" cy="1150620"/>
            </a:xfrm>
          </p:grpSpPr>
          <p:sp>
            <p:nvSpPr>
              <p:cNvPr id="56" name="椭圆 55"/>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7"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58" name="组合 57"/>
          <p:cNvGrpSpPr/>
          <p:nvPr/>
        </p:nvGrpSpPr>
        <p:grpSpPr>
          <a:xfrm>
            <a:off x="3513019" y="2804160"/>
            <a:ext cx="1668881" cy="1669098"/>
            <a:chOff x="3512681" y="2664460"/>
            <a:chExt cx="1669098" cy="1669098"/>
          </a:xfrm>
        </p:grpSpPr>
        <p:sp>
          <p:nvSpPr>
            <p:cNvPr id="59"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0" name="组合 59"/>
            <p:cNvGrpSpPr/>
            <p:nvPr/>
          </p:nvGrpSpPr>
          <p:grpSpPr>
            <a:xfrm>
              <a:off x="3771920" y="2923699"/>
              <a:ext cx="1150620" cy="1150620"/>
              <a:chOff x="3771920" y="2923699"/>
              <a:chExt cx="1150620" cy="1150620"/>
            </a:xfrm>
          </p:grpSpPr>
          <p:sp>
            <p:nvSpPr>
              <p:cNvPr id="61" name="椭圆 60"/>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2"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63" name="组合 62"/>
          <p:cNvGrpSpPr/>
          <p:nvPr/>
        </p:nvGrpSpPr>
        <p:grpSpPr>
          <a:xfrm>
            <a:off x="5261561" y="2804160"/>
            <a:ext cx="1668881" cy="1669098"/>
            <a:chOff x="5261451" y="2664460"/>
            <a:chExt cx="1669098" cy="1669098"/>
          </a:xfrm>
        </p:grpSpPr>
        <p:sp>
          <p:nvSpPr>
            <p:cNvPr id="64"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5" name="组合 64"/>
            <p:cNvGrpSpPr/>
            <p:nvPr/>
          </p:nvGrpSpPr>
          <p:grpSpPr>
            <a:xfrm>
              <a:off x="5520690" y="2923699"/>
              <a:ext cx="1150620" cy="1150620"/>
              <a:chOff x="5520690" y="2923699"/>
              <a:chExt cx="1150620" cy="1150620"/>
            </a:xfrm>
          </p:grpSpPr>
          <p:sp>
            <p:nvSpPr>
              <p:cNvPr id="66" name="椭圆 65"/>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sp>
        <p:nvSpPr>
          <p:cNvPr id="68" name="矩形 67"/>
          <p:cNvSpPr/>
          <p:nvPr/>
        </p:nvSpPr>
        <p:spPr>
          <a:xfrm>
            <a:off x="1139856"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9" name="矩形 68"/>
          <p:cNvSpPr/>
          <p:nvPr/>
        </p:nvSpPr>
        <p:spPr>
          <a:xfrm>
            <a:off x="4636941"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70" name="矩形 69"/>
          <p:cNvSpPr/>
          <p:nvPr/>
        </p:nvSpPr>
        <p:spPr>
          <a:xfrm>
            <a:off x="8134026"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71" name="矩形 70"/>
          <p:cNvSpPr/>
          <p:nvPr/>
        </p:nvSpPr>
        <p:spPr>
          <a:xfrm>
            <a:off x="6385483" y="1609827"/>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72" name="矩形 71"/>
          <p:cNvSpPr/>
          <p:nvPr/>
        </p:nvSpPr>
        <p:spPr>
          <a:xfrm>
            <a:off x="2888398" y="1609827"/>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50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16" fill="hold" nodeType="withEffect">
                                  <p:stCondLst>
                                    <p:cond delay="75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par>
                                <p:cTn id="25" presetID="53" presetClass="entr" presetSubtype="16"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1000"/>
                                        <p:tgtEl>
                                          <p:spTgt spid="69"/>
                                        </p:tgtEl>
                                      </p:cBhvr>
                                    </p:animEffect>
                                    <p:anim calcmode="lin" valueType="num">
                                      <p:cBhvr>
                                        <p:cTn id="40" dur="1000" fill="hold"/>
                                        <p:tgtEl>
                                          <p:spTgt spid="69"/>
                                        </p:tgtEl>
                                        <p:attrNameLst>
                                          <p:attrName>ppt_x</p:attrName>
                                        </p:attrNameLst>
                                      </p:cBhvr>
                                      <p:tavLst>
                                        <p:tav tm="0">
                                          <p:val>
                                            <p:strVal val="#ppt_x"/>
                                          </p:val>
                                        </p:tav>
                                        <p:tav tm="100000">
                                          <p:val>
                                            <p:strVal val="#ppt_x"/>
                                          </p:val>
                                        </p:tav>
                                      </p:tavLst>
                                    </p:anim>
                                    <p:anim calcmode="lin" valueType="num">
                                      <p:cBhvr>
                                        <p:cTn id="41" dur="1000" fill="hold"/>
                                        <p:tgtEl>
                                          <p:spTgt spid="6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000"/>
                                        <p:tgtEl>
                                          <p:spTgt spid="70"/>
                                        </p:tgtEl>
                                      </p:cBhvr>
                                    </p:animEffect>
                                    <p:anim calcmode="lin" valueType="num">
                                      <p:cBhvr>
                                        <p:cTn id="45" dur="1000" fill="hold"/>
                                        <p:tgtEl>
                                          <p:spTgt spid="70"/>
                                        </p:tgtEl>
                                        <p:attrNameLst>
                                          <p:attrName>ppt_x</p:attrName>
                                        </p:attrNameLst>
                                      </p:cBhvr>
                                      <p:tavLst>
                                        <p:tav tm="0">
                                          <p:val>
                                            <p:strVal val="#ppt_x"/>
                                          </p:val>
                                        </p:tav>
                                        <p:tav tm="100000">
                                          <p:val>
                                            <p:strVal val="#ppt_x"/>
                                          </p:val>
                                        </p:tav>
                                      </p:tavLst>
                                    </p:anim>
                                    <p:anim calcmode="lin" valueType="num">
                                      <p:cBhvr>
                                        <p:cTn id="46" dur="1000" fill="hold"/>
                                        <p:tgtEl>
                                          <p:spTgt spid="7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1113" y="2613624"/>
            <a:ext cx="10058400" cy="4107180"/>
          </a:xfrm>
          <a:prstGeom prst="rect">
            <a:avLst/>
          </a:prstGeom>
        </p:spPr>
      </p:pic>
      <p:grpSp>
        <p:nvGrpSpPr>
          <p:cNvPr id="3" name="组合 2"/>
          <p:cNvGrpSpPr/>
          <p:nvPr/>
        </p:nvGrpSpPr>
        <p:grpSpPr>
          <a:xfrm>
            <a:off x="4656029" y="689663"/>
            <a:ext cx="2879945" cy="636151"/>
            <a:chOff x="3131840" y="987574"/>
            <a:chExt cx="2880320" cy="648072"/>
          </a:xfrm>
        </p:grpSpPr>
        <p:sp>
          <p:nvSpPr>
            <p:cNvPr id="4" name="圆角矩形 3"/>
            <p:cNvSpPr/>
            <p:nvPr/>
          </p:nvSpPr>
          <p:spPr>
            <a:xfrm>
              <a:off x="3131840" y="987574"/>
              <a:ext cx="2880320" cy="648072"/>
            </a:xfrm>
            <a:prstGeom prst="roundRect">
              <a:avLst>
                <a:gd name="adj" fmla="val 5000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5" name="TextBox 13"/>
            <p:cNvSpPr txBox="1"/>
            <p:nvPr/>
          </p:nvSpPr>
          <p:spPr>
            <a:xfrm>
              <a:off x="3864114" y="1080778"/>
              <a:ext cx="1569864" cy="517347"/>
            </a:xfrm>
            <a:prstGeom prst="rect">
              <a:avLst/>
            </a:prstGeom>
            <a:noFill/>
          </p:spPr>
          <p:txBody>
            <a:bodyPr wrap="none" rtlCol="0">
              <a:spAutoFit/>
            </a:bodyPr>
            <a:lstStyle/>
            <a:p>
              <a:r>
                <a:rPr lang="zh-CN" altLang="en-US" sz="2700" dirty="0" smtClean="0">
                  <a:solidFill>
                    <a:schemeClr val="tx2"/>
                  </a:solidFill>
                  <a:latin typeface="微软雅黑" panose="020B0503020204020204" pitchFamily="34" charset="-122"/>
                  <a:ea typeface="微软雅黑" panose="020B0503020204020204" pitchFamily="34" charset="-122"/>
                </a:rPr>
                <a:t>第四部分</a:t>
              </a:r>
              <a:endParaRPr lang="zh-CN" altLang="en-US" sz="2700" dirty="0">
                <a:solidFill>
                  <a:schemeClr val="tx2"/>
                </a:solidFill>
                <a:latin typeface="微软雅黑" panose="020B0503020204020204" pitchFamily="34" charset="-122"/>
                <a:ea typeface="微软雅黑" panose="020B0503020204020204" pitchFamily="34" charset="-122"/>
              </a:endParaRPr>
            </a:p>
          </p:txBody>
        </p:sp>
      </p:grpSp>
      <p:cxnSp>
        <p:nvCxnSpPr>
          <p:cNvPr id="6" name="直接连接符 5"/>
          <p:cNvCxnSpPr/>
          <p:nvPr/>
        </p:nvCxnSpPr>
        <p:spPr>
          <a:xfrm flipH="1">
            <a:off x="3151902" y="1882869"/>
            <a:ext cx="592004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151902" y="3227330"/>
            <a:ext cx="592004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16"/>
          <p:cNvSpPr txBox="1"/>
          <p:nvPr/>
        </p:nvSpPr>
        <p:spPr>
          <a:xfrm>
            <a:off x="3792045" y="2170969"/>
            <a:ext cx="4622888" cy="779881"/>
          </a:xfrm>
          <a:prstGeom prst="rect">
            <a:avLst/>
          </a:prstGeom>
          <a:noFill/>
        </p:spPr>
        <p:txBody>
          <a:bodyPr wrap="none" lIns="121917" tIns="60958" rIns="121917" bIns="60958" rtlCol="0">
            <a:spAutoFit/>
          </a:bodyPr>
          <a:lstStyle/>
          <a:p>
            <a:pPr algn="ctr"/>
            <a:r>
              <a:rPr lang="zh-CN" altLang="en-US" sz="4300" b="1" dirty="0">
                <a:solidFill>
                  <a:schemeClr val="accent1"/>
                </a:solidFill>
                <a:latin typeface="微软雅黑" panose="020B0503020204020204" pitchFamily="34" charset="-122"/>
                <a:ea typeface="微软雅黑" panose="020B0503020204020204" pitchFamily="34" charset="-122"/>
              </a:rPr>
              <a:t>单击此处添加标题</a:t>
            </a:r>
            <a:endParaRPr lang="zh-CN" altLang="en-US" sz="43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3408052" y="3419397"/>
            <a:ext cx="5544614" cy="584771"/>
          </a:xfrm>
          <a:prstGeom prst="rect">
            <a:avLst/>
          </a:prstGeom>
        </p:spPr>
        <p:txBody>
          <a:bodyPr wrap="square" lIns="121917" tIns="60958" rIns="121917" bIns="60958">
            <a:spAutoFit/>
          </a:bodyPr>
          <a:lstStyle/>
          <a:p>
            <a:pPr algn="ctr"/>
            <a:r>
              <a:rPr lang="zh-CN" altLang="en-US" sz="15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在此处添加详细描述文本，尽量与标题文本语言风格相符，语言描述尽量简洁生动，尽可能概括出段落内容。</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6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par>
                          <p:cTn id="29" fill="hold">
                            <p:stCondLst>
                              <p:cond delay="135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2647960" y="1954679"/>
            <a:ext cx="6872287" cy="639615"/>
          </a:xfrm>
          <a:custGeom>
            <a:avLst/>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3" name="组合 2"/>
          <p:cNvGrpSpPr>
            <a:grpSpLocks noChangeAspect="1"/>
          </p:cNvGrpSpPr>
          <p:nvPr/>
        </p:nvGrpSpPr>
        <p:grpSpPr>
          <a:xfrm>
            <a:off x="1800236" y="2678411"/>
            <a:ext cx="1448169" cy="1799583"/>
            <a:chOff x="1881188" y="2136775"/>
            <a:chExt cx="1744662" cy="2168525"/>
          </a:xfrm>
        </p:grpSpPr>
        <p:sp>
          <p:nvSpPr>
            <p:cNvPr id="4" name="Freeform 11"/>
            <p:cNvSpPr/>
            <p:nvPr/>
          </p:nvSpPr>
          <p:spPr bwMode="auto">
            <a:xfrm>
              <a:off x="1881188" y="2136775"/>
              <a:ext cx="1744662"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1"/>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 name="组合 5"/>
          <p:cNvGrpSpPr>
            <a:grpSpLocks noChangeAspect="1"/>
          </p:cNvGrpSpPr>
          <p:nvPr/>
        </p:nvGrpSpPr>
        <p:grpSpPr>
          <a:xfrm>
            <a:off x="4217165" y="2678411"/>
            <a:ext cx="1446852" cy="1799583"/>
            <a:chOff x="4114800" y="2136775"/>
            <a:chExt cx="1743075" cy="2168525"/>
          </a:xfrm>
        </p:grpSpPr>
        <p:sp>
          <p:nvSpPr>
            <p:cNvPr id="7" name="Freeform 12"/>
            <p:cNvSpPr/>
            <p:nvPr/>
          </p:nvSpPr>
          <p:spPr bwMode="auto">
            <a:xfrm>
              <a:off x="4114800"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tx2"/>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9" name="组合 8"/>
          <p:cNvGrpSpPr>
            <a:grpSpLocks noChangeAspect="1"/>
          </p:cNvGrpSpPr>
          <p:nvPr/>
        </p:nvGrpSpPr>
        <p:grpSpPr>
          <a:xfrm>
            <a:off x="6604733" y="2678411"/>
            <a:ext cx="1448169" cy="1799583"/>
            <a:chOff x="6391275" y="2136775"/>
            <a:chExt cx="1744662" cy="2168525"/>
          </a:xfrm>
        </p:grpSpPr>
        <p:sp>
          <p:nvSpPr>
            <p:cNvPr id="10" name="Freeform 13"/>
            <p:cNvSpPr/>
            <p:nvPr/>
          </p:nvSpPr>
          <p:spPr bwMode="auto">
            <a:xfrm>
              <a:off x="6391275" y="2136775"/>
              <a:ext cx="1744662" cy="2168525"/>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chemeClr val="accent2"/>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1"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2" name="组合 11"/>
          <p:cNvGrpSpPr>
            <a:grpSpLocks noChangeAspect="1"/>
          </p:cNvGrpSpPr>
          <p:nvPr/>
        </p:nvGrpSpPr>
        <p:grpSpPr>
          <a:xfrm>
            <a:off x="9003705" y="2678411"/>
            <a:ext cx="1446852" cy="1799583"/>
            <a:chOff x="8689975" y="2136775"/>
            <a:chExt cx="1743075" cy="2168525"/>
          </a:xfrm>
        </p:grpSpPr>
        <p:sp>
          <p:nvSpPr>
            <p:cNvPr id="13" name="Freeform 14"/>
            <p:cNvSpPr/>
            <p:nvPr/>
          </p:nvSpPr>
          <p:spPr bwMode="auto">
            <a:xfrm>
              <a:off x="8689975"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3"/>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4"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5" name="TextBox 14"/>
          <p:cNvSpPr txBox="1"/>
          <p:nvPr/>
        </p:nvSpPr>
        <p:spPr>
          <a:xfrm>
            <a:off x="2175506"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591779"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980002"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369507"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079778" y="1306657"/>
            <a:ext cx="4039075" cy="575931"/>
            <a:chOff x="4170601" y="764704"/>
            <a:chExt cx="3748917" cy="576064"/>
          </a:xfrm>
        </p:grpSpPr>
        <p:sp>
          <p:nvSpPr>
            <p:cNvPr id="20" name="圆角矩形 19"/>
            <p:cNvSpPr/>
            <p:nvPr/>
          </p:nvSpPr>
          <p:spPr bwMode="auto">
            <a:xfrm>
              <a:off x="4170601" y="764704"/>
              <a:ext cx="3748917" cy="576064"/>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1" name="TextBox 20"/>
            <p:cNvSpPr txBox="1"/>
            <p:nvPr/>
          </p:nvSpPr>
          <p:spPr>
            <a:xfrm>
              <a:off x="4570707" y="831245"/>
              <a:ext cx="3028066" cy="400202"/>
            </a:xfrm>
            <a:prstGeom prst="rect">
              <a:avLst/>
            </a:prstGeom>
            <a:noFill/>
          </p:spPr>
          <p:txBody>
            <a:bodyPr wrap="none"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请在这里输入你的标题内容</a:t>
              </a:r>
              <a:endParaRPr lang="zh-CN" altLang="en-US" sz="2000" dirty="0">
                <a:solidFill>
                  <a:srgbClr val="F8F8F8"/>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87490" y="4637405"/>
            <a:ext cx="2085285" cy="1815233"/>
            <a:chOff x="1600200" y="4427438"/>
            <a:chExt cx="2308225" cy="1815653"/>
          </a:xfrm>
        </p:grpSpPr>
        <p:sp>
          <p:nvSpPr>
            <p:cNvPr id="23"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24"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914521" y="4637405"/>
            <a:ext cx="2085285" cy="1815233"/>
            <a:chOff x="1600200" y="4427438"/>
            <a:chExt cx="2308225" cy="1815653"/>
          </a:xfrm>
        </p:grpSpPr>
        <p:sp>
          <p:nvSpPr>
            <p:cNvPr id="26"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27"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302879" y="4637405"/>
            <a:ext cx="2085285" cy="1815233"/>
            <a:chOff x="1600200" y="4427438"/>
            <a:chExt cx="2308225" cy="1815653"/>
          </a:xfrm>
        </p:grpSpPr>
        <p:sp>
          <p:nvSpPr>
            <p:cNvPr id="29"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30"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691237" y="4637405"/>
            <a:ext cx="2085285" cy="1815233"/>
            <a:chOff x="1600200" y="4427438"/>
            <a:chExt cx="2308225" cy="1815653"/>
          </a:xfrm>
        </p:grpSpPr>
        <p:sp>
          <p:nvSpPr>
            <p:cNvPr id="32"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33"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4" name="标题 33"/>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6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2000"/>
                            </p:stCondLst>
                            <p:childTnLst>
                              <p:par>
                                <p:cTn id="36" presetID="3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 calcmode="lin" valueType="num">
                                      <p:cBhvr>
                                        <p:cTn id="40" dur="300" fill="hold"/>
                                        <p:tgtEl>
                                          <p:spTgt spid="15"/>
                                        </p:tgtEl>
                                        <p:attrNameLst>
                                          <p:attrName>style.rotation</p:attrName>
                                        </p:attrNameLst>
                                      </p:cBhvr>
                                      <p:tavLst>
                                        <p:tav tm="0">
                                          <p:val>
                                            <p:fltVal val="90"/>
                                          </p:val>
                                        </p:tav>
                                        <p:tav tm="100000">
                                          <p:val>
                                            <p:fltVal val="0"/>
                                          </p:val>
                                        </p:tav>
                                      </p:tavLst>
                                    </p:anim>
                                    <p:animEffect transition="in" filter="fade">
                                      <p:cBhvr>
                                        <p:cTn id="41" dur="300"/>
                                        <p:tgtEl>
                                          <p:spTgt spid="15"/>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childTnLst>
                          </p:cTn>
                        </p:par>
                        <p:par>
                          <p:cTn id="53" fill="hold">
                            <p:stCondLst>
                              <p:cond delay="35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40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300" fill="hold"/>
                                        <p:tgtEl>
                                          <p:spTgt spid="17"/>
                                        </p:tgtEl>
                                        <p:attrNameLst>
                                          <p:attrName>ppt_w</p:attrName>
                                        </p:attrNameLst>
                                      </p:cBhvr>
                                      <p:tavLst>
                                        <p:tav tm="0">
                                          <p:val>
                                            <p:fltVal val="0"/>
                                          </p:val>
                                        </p:tav>
                                        <p:tav tm="100000">
                                          <p:val>
                                            <p:strVal val="#ppt_w"/>
                                          </p:val>
                                        </p:tav>
                                      </p:tavLst>
                                    </p:anim>
                                    <p:anim calcmode="lin" valueType="num">
                                      <p:cBhvr>
                                        <p:cTn id="61" dur="300" fill="hold"/>
                                        <p:tgtEl>
                                          <p:spTgt spid="17"/>
                                        </p:tgtEl>
                                        <p:attrNameLst>
                                          <p:attrName>ppt_h</p:attrName>
                                        </p:attrNameLst>
                                      </p:cBhvr>
                                      <p:tavLst>
                                        <p:tav tm="0">
                                          <p:val>
                                            <p:fltVal val="0"/>
                                          </p:val>
                                        </p:tav>
                                        <p:tav tm="100000">
                                          <p:val>
                                            <p:strVal val="#ppt_h"/>
                                          </p:val>
                                        </p:tav>
                                      </p:tavLst>
                                    </p:anim>
                                    <p:anim calcmode="lin" valueType="num">
                                      <p:cBhvr>
                                        <p:cTn id="62" dur="300" fill="hold"/>
                                        <p:tgtEl>
                                          <p:spTgt spid="17"/>
                                        </p:tgtEl>
                                        <p:attrNameLst>
                                          <p:attrName>style.rotation</p:attrName>
                                        </p:attrNameLst>
                                      </p:cBhvr>
                                      <p:tavLst>
                                        <p:tav tm="0">
                                          <p:val>
                                            <p:fltVal val="90"/>
                                          </p:val>
                                        </p:tav>
                                        <p:tav tm="100000">
                                          <p:val>
                                            <p:fltVal val="0"/>
                                          </p:val>
                                        </p:tav>
                                      </p:tavLst>
                                    </p:anim>
                                    <p:animEffect transition="in" filter="fade">
                                      <p:cBhvr>
                                        <p:cTn id="63" dur="300"/>
                                        <p:tgtEl>
                                          <p:spTgt spid="17"/>
                                        </p:tgtEl>
                                      </p:cBhvr>
                                    </p:animEffect>
                                  </p:childTnLst>
                                </p:cTn>
                              </p:par>
                            </p:childTnLst>
                          </p:cTn>
                        </p:par>
                        <p:par>
                          <p:cTn id="64" fill="hold">
                            <p:stCondLst>
                              <p:cond delay="4500"/>
                            </p:stCondLst>
                            <p:childTnLst>
                              <p:par>
                                <p:cTn id="65" presetID="22" presetClass="entr" presetSubtype="1"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par>
                          <p:cTn id="68" fill="hold">
                            <p:stCondLst>
                              <p:cond delay="5000"/>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ppt_w</p:attrName>
                                        </p:attrNameLst>
                                      </p:cBhvr>
                                      <p:tavLst>
                                        <p:tav tm="0">
                                          <p:val>
                                            <p:fltVal val="0"/>
                                          </p:val>
                                        </p:tav>
                                        <p:tav tm="100000">
                                          <p:val>
                                            <p:strVal val="#ppt_w"/>
                                          </p:val>
                                        </p:tav>
                                      </p:tavLst>
                                    </p:anim>
                                    <p:anim calcmode="lin" valueType="num">
                                      <p:cBhvr>
                                        <p:cTn id="72" dur="300" fill="hold"/>
                                        <p:tgtEl>
                                          <p:spTgt spid="18"/>
                                        </p:tgtEl>
                                        <p:attrNameLst>
                                          <p:attrName>ppt_h</p:attrName>
                                        </p:attrNameLst>
                                      </p:cBhvr>
                                      <p:tavLst>
                                        <p:tav tm="0">
                                          <p:val>
                                            <p:fltVal val="0"/>
                                          </p:val>
                                        </p:tav>
                                        <p:tav tm="100000">
                                          <p:val>
                                            <p:strVal val="#ppt_h"/>
                                          </p:val>
                                        </p:tav>
                                      </p:tavLst>
                                    </p:anim>
                                    <p:anim calcmode="lin" valueType="num">
                                      <p:cBhvr>
                                        <p:cTn id="73" dur="300" fill="hold"/>
                                        <p:tgtEl>
                                          <p:spTgt spid="18"/>
                                        </p:tgtEl>
                                        <p:attrNameLst>
                                          <p:attrName>style.rotation</p:attrName>
                                        </p:attrNameLst>
                                      </p:cBhvr>
                                      <p:tavLst>
                                        <p:tav tm="0">
                                          <p:val>
                                            <p:fltVal val="90"/>
                                          </p:val>
                                        </p:tav>
                                        <p:tav tm="100000">
                                          <p:val>
                                            <p:fltVal val="0"/>
                                          </p:val>
                                        </p:tav>
                                      </p:tavLst>
                                    </p:anim>
                                    <p:animEffect transition="in" filter="fade">
                                      <p:cBhvr>
                                        <p:cTn id="74" dur="300"/>
                                        <p:tgtEl>
                                          <p:spTgt spid="18"/>
                                        </p:tgtEl>
                                      </p:cBhvr>
                                    </p:animEffect>
                                  </p:childTnLst>
                                </p:cTn>
                              </p:par>
                            </p:childTnLst>
                          </p:cTn>
                        </p:par>
                        <p:par>
                          <p:cTn id="75" fill="hold">
                            <p:stCondLst>
                              <p:cond delay="5500"/>
                            </p:stCondLst>
                            <p:childTnLst>
                              <p:par>
                                <p:cTn id="76" presetID="22" presetClass="entr" presetSubtype="1"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7253350" y="2581252"/>
            <a:ext cx="3253455" cy="405227"/>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方正兰亭纤黑_GBK" panose="02000000000000000000" pitchFamily="2" charset="-122"/>
                <a:ea typeface="方正兰亭纤黑_GBK" panose="02000000000000000000" pitchFamily="2" charset="-122"/>
              </a:rPr>
              <a:t>添加你的饿内容文字，添加你的饿内容文字，的内容内容添加你的饿的内容内容添加你的饿</a:t>
            </a:r>
            <a:endParaRPr lang="id-ID" sz="1100" dirty="0">
              <a:solidFill>
                <a:schemeClr val="bg1">
                  <a:lumMod val="50000"/>
                </a:schemeClr>
              </a:solidFill>
              <a:latin typeface="Lato" panose="020F0502020204030203" pitchFamily="34" charset="0"/>
            </a:endParaRPr>
          </a:p>
        </p:txBody>
      </p:sp>
      <p:sp>
        <p:nvSpPr>
          <p:cNvPr id="62" name="TextBox 61"/>
          <p:cNvSpPr txBox="1"/>
          <p:nvPr/>
        </p:nvSpPr>
        <p:spPr>
          <a:xfrm>
            <a:off x="7274315" y="3546564"/>
            <a:ext cx="3253455" cy="405227"/>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方正兰亭纤黑_GBK" panose="02000000000000000000" pitchFamily="2" charset="-122"/>
                <a:ea typeface="方正兰亭纤黑_GBK" panose="02000000000000000000" pitchFamily="2" charset="-122"/>
              </a:rPr>
              <a:t>添加你的饿内容文字，添加你的饿内容文字，的内容内容添加你的饿的内容内容添加你的饿</a:t>
            </a:r>
            <a:endParaRPr lang="id-ID" sz="1100" dirty="0">
              <a:solidFill>
                <a:schemeClr val="bg1">
                  <a:lumMod val="50000"/>
                </a:schemeClr>
              </a:solidFill>
              <a:latin typeface="Lato" panose="020F0502020204030203" pitchFamily="34" charset="0"/>
            </a:endParaRPr>
          </a:p>
        </p:txBody>
      </p:sp>
      <p:sp>
        <p:nvSpPr>
          <p:cNvPr id="65" name="TextBox 64"/>
          <p:cNvSpPr txBox="1"/>
          <p:nvPr/>
        </p:nvSpPr>
        <p:spPr>
          <a:xfrm>
            <a:off x="7274315" y="4420407"/>
            <a:ext cx="3253455" cy="405227"/>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方正兰亭纤黑_GBK" panose="02000000000000000000" pitchFamily="2" charset="-122"/>
                <a:ea typeface="方正兰亭纤黑_GBK" panose="02000000000000000000" pitchFamily="2" charset="-122"/>
              </a:rPr>
              <a:t>添加你的饿内容文字，添加你的饿内容文字，的内容内容添加你的饿的内容内容添加你的饿</a:t>
            </a:r>
            <a:endParaRPr lang="id-ID" sz="1100" dirty="0">
              <a:solidFill>
                <a:schemeClr val="bg1">
                  <a:lumMod val="50000"/>
                </a:schemeClr>
              </a:solidFill>
              <a:latin typeface="Lato" panose="020F0502020204030203" pitchFamily="34" charset="0"/>
            </a:endParaRPr>
          </a:p>
        </p:txBody>
      </p:sp>
      <p:sp>
        <p:nvSpPr>
          <p:cNvPr id="68" name="TextBox 67"/>
          <p:cNvSpPr txBox="1"/>
          <p:nvPr/>
        </p:nvSpPr>
        <p:spPr>
          <a:xfrm>
            <a:off x="7274315" y="5312375"/>
            <a:ext cx="3253455" cy="405227"/>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方正兰亭纤黑_GBK" panose="02000000000000000000" pitchFamily="2" charset="-122"/>
                <a:ea typeface="方正兰亭纤黑_GBK" panose="02000000000000000000" pitchFamily="2" charset="-122"/>
              </a:rPr>
              <a:t>添加你的饿内容文字，添加你的饿内容文字，的内容内容添加你的饿的内容内容添加你的饿</a:t>
            </a:r>
            <a:endParaRPr lang="id-ID" sz="1100" dirty="0">
              <a:solidFill>
                <a:schemeClr val="bg1">
                  <a:lumMod val="50000"/>
                </a:schemeClr>
              </a:solidFill>
              <a:latin typeface="Lato" panose="020F0502020204030203" pitchFamily="34" charset="0"/>
            </a:endParaRPr>
          </a:p>
        </p:txBody>
      </p:sp>
      <p:grpSp>
        <p:nvGrpSpPr>
          <p:cNvPr id="10" name="Group 4"/>
          <p:cNvGrpSpPr>
            <a:grpSpLocks noChangeAspect="1"/>
          </p:cNvGrpSpPr>
          <p:nvPr/>
        </p:nvGrpSpPr>
        <p:grpSpPr bwMode="auto">
          <a:xfrm rot="5400000">
            <a:off x="1428814" y="2173083"/>
            <a:ext cx="3697019" cy="3470252"/>
            <a:chOff x="2329" y="722"/>
            <a:chExt cx="3022" cy="3039"/>
          </a:xfrm>
        </p:grpSpPr>
        <p:sp>
          <p:nvSpPr>
            <p:cNvPr id="16" name="Freeform 5"/>
            <p:cNvSpPr/>
            <p:nvPr/>
          </p:nvSpPr>
          <p:spPr bwMode="auto">
            <a:xfrm>
              <a:off x="3462" y="722"/>
              <a:ext cx="389" cy="3039"/>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01">
                  <a:moveTo>
                    <a:pt x="0" y="9830"/>
                  </a:moveTo>
                  <a:lnTo>
                    <a:pt x="0" y="9830"/>
                  </a:lnTo>
                  <a:cubicBezTo>
                    <a:pt x="0" y="10198"/>
                    <a:pt x="2256" y="10501"/>
                    <a:pt x="5000" y="10501"/>
                  </a:cubicBezTo>
                  <a:lnTo>
                    <a:pt x="5000" y="10501"/>
                  </a:lnTo>
                  <a:cubicBezTo>
                    <a:pt x="7805" y="10501"/>
                    <a:pt x="10000" y="10198"/>
                    <a:pt x="10000" y="9830"/>
                  </a:cubicBezTo>
                  <a:lnTo>
                    <a:pt x="10000" y="9830"/>
                  </a:lnTo>
                  <a:lnTo>
                    <a:pt x="10000" y="0"/>
                  </a:lnTo>
                </a:path>
              </a:pathLst>
            </a:custGeom>
            <a:noFill/>
            <a:ln w="101600" cap="rnd">
              <a:solidFill>
                <a:srgbClr val="B3B3B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7" name="AutoShape 14"/>
          <p:cNvSpPr/>
          <p:nvPr/>
        </p:nvSpPr>
        <p:spPr bwMode="auto">
          <a:xfrm>
            <a:off x="7067872" y="2354264"/>
            <a:ext cx="167672" cy="167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58" name="TextBox 57"/>
          <p:cNvSpPr txBox="1"/>
          <p:nvPr/>
        </p:nvSpPr>
        <p:spPr>
          <a:xfrm>
            <a:off x="7242868" y="2273964"/>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7263833" y="3211694"/>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7263833" y="4113119"/>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7263833" y="5005087"/>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AutoShape 14"/>
          <p:cNvSpPr/>
          <p:nvPr/>
        </p:nvSpPr>
        <p:spPr bwMode="auto">
          <a:xfrm>
            <a:off x="7078355" y="3291993"/>
            <a:ext cx="167672" cy="167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71" name="AutoShape 14"/>
          <p:cNvSpPr/>
          <p:nvPr/>
        </p:nvSpPr>
        <p:spPr bwMode="auto">
          <a:xfrm>
            <a:off x="7078355" y="4193419"/>
            <a:ext cx="167672" cy="167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72" name="AutoShape 14"/>
          <p:cNvSpPr/>
          <p:nvPr/>
        </p:nvSpPr>
        <p:spPr bwMode="auto">
          <a:xfrm>
            <a:off x="7078355" y="5085387"/>
            <a:ext cx="167672" cy="167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cxnSp>
        <p:nvCxnSpPr>
          <p:cNvPr id="6" name="直接连接符 5"/>
          <p:cNvCxnSpPr/>
          <p:nvPr/>
        </p:nvCxnSpPr>
        <p:spPr>
          <a:xfrm>
            <a:off x="5294914" y="2656543"/>
            <a:ext cx="1401592" cy="0"/>
          </a:xfrm>
          <a:prstGeom prst="line">
            <a:avLst/>
          </a:prstGeom>
          <a:ln>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294914" y="3382555"/>
            <a:ext cx="1401592" cy="0"/>
          </a:xfrm>
          <a:prstGeom prst="line">
            <a:avLst/>
          </a:prstGeom>
          <a:ln>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294914" y="4277264"/>
            <a:ext cx="1401592" cy="0"/>
          </a:xfrm>
          <a:prstGeom prst="line">
            <a:avLst/>
          </a:prstGeom>
          <a:ln>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294914" y="5169235"/>
            <a:ext cx="1401592" cy="0"/>
          </a:xfrm>
          <a:prstGeom prst="line">
            <a:avLst/>
          </a:prstGeom>
          <a:ln>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300" fill="hold"/>
                                        <p:tgtEl>
                                          <p:spTgt spid="57"/>
                                        </p:tgtEl>
                                        <p:attrNameLst>
                                          <p:attrName>ppt_x</p:attrName>
                                        </p:attrNameLst>
                                      </p:cBhvr>
                                      <p:tavLst>
                                        <p:tav tm="0">
                                          <p:val>
                                            <p:strVal val="0-#ppt_w/2"/>
                                          </p:val>
                                        </p:tav>
                                        <p:tav tm="100000">
                                          <p:val>
                                            <p:strVal val="#ppt_x"/>
                                          </p:val>
                                        </p:tav>
                                      </p:tavLst>
                                    </p:anim>
                                    <p:anim calcmode="lin" valueType="num">
                                      <p:cBhvr additive="base">
                                        <p:cTn id="38" dur="300" fill="hold"/>
                                        <p:tgtEl>
                                          <p:spTgt spid="5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300" fill="hold"/>
                                        <p:tgtEl>
                                          <p:spTgt spid="70"/>
                                        </p:tgtEl>
                                        <p:attrNameLst>
                                          <p:attrName>ppt_x</p:attrName>
                                        </p:attrNameLst>
                                      </p:cBhvr>
                                      <p:tavLst>
                                        <p:tav tm="0">
                                          <p:val>
                                            <p:strVal val="0-#ppt_w/2"/>
                                          </p:val>
                                        </p:tav>
                                        <p:tav tm="100000">
                                          <p:val>
                                            <p:strVal val="#ppt_x"/>
                                          </p:val>
                                        </p:tav>
                                      </p:tavLst>
                                    </p:anim>
                                    <p:anim calcmode="lin" valueType="num">
                                      <p:cBhvr additive="base">
                                        <p:cTn id="42" dur="300" fill="hold"/>
                                        <p:tgtEl>
                                          <p:spTgt spid="7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additive="base">
                                        <p:cTn id="45" dur="300" fill="hold"/>
                                        <p:tgtEl>
                                          <p:spTgt spid="71"/>
                                        </p:tgtEl>
                                        <p:attrNameLst>
                                          <p:attrName>ppt_x</p:attrName>
                                        </p:attrNameLst>
                                      </p:cBhvr>
                                      <p:tavLst>
                                        <p:tav tm="0">
                                          <p:val>
                                            <p:strVal val="0-#ppt_w/2"/>
                                          </p:val>
                                        </p:tav>
                                        <p:tav tm="100000">
                                          <p:val>
                                            <p:strVal val="#ppt_x"/>
                                          </p:val>
                                        </p:tav>
                                      </p:tavLst>
                                    </p:anim>
                                    <p:anim calcmode="lin" valueType="num">
                                      <p:cBhvr additive="base">
                                        <p:cTn id="46" dur="300" fill="hold"/>
                                        <p:tgtEl>
                                          <p:spTgt spid="7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300" fill="hold"/>
                                        <p:tgtEl>
                                          <p:spTgt spid="72"/>
                                        </p:tgtEl>
                                        <p:attrNameLst>
                                          <p:attrName>ppt_x</p:attrName>
                                        </p:attrNameLst>
                                      </p:cBhvr>
                                      <p:tavLst>
                                        <p:tav tm="0">
                                          <p:val>
                                            <p:strVal val="0-#ppt_w/2"/>
                                          </p:val>
                                        </p:tav>
                                        <p:tav tm="100000">
                                          <p:val>
                                            <p:strVal val="#ppt_x"/>
                                          </p:val>
                                        </p:tav>
                                      </p:tavLst>
                                    </p:anim>
                                    <p:anim calcmode="lin" valueType="num">
                                      <p:cBhvr additive="base">
                                        <p:cTn id="50" dur="300" fill="hold"/>
                                        <p:tgtEl>
                                          <p:spTgt spid="72"/>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31" presetClass="entr" presetSubtype="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p:cTn id="54" dur="500" fill="hold"/>
                                        <p:tgtEl>
                                          <p:spTgt spid="58"/>
                                        </p:tgtEl>
                                        <p:attrNameLst>
                                          <p:attrName>ppt_w</p:attrName>
                                        </p:attrNameLst>
                                      </p:cBhvr>
                                      <p:tavLst>
                                        <p:tav tm="0">
                                          <p:val>
                                            <p:fltVal val="0"/>
                                          </p:val>
                                        </p:tav>
                                        <p:tav tm="100000">
                                          <p:val>
                                            <p:strVal val="#ppt_w"/>
                                          </p:val>
                                        </p:tav>
                                      </p:tavLst>
                                    </p:anim>
                                    <p:anim calcmode="lin" valueType="num">
                                      <p:cBhvr>
                                        <p:cTn id="55" dur="500" fill="hold"/>
                                        <p:tgtEl>
                                          <p:spTgt spid="58"/>
                                        </p:tgtEl>
                                        <p:attrNameLst>
                                          <p:attrName>ppt_h</p:attrName>
                                        </p:attrNameLst>
                                      </p:cBhvr>
                                      <p:tavLst>
                                        <p:tav tm="0">
                                          <p:val>
                                            <p:fltVal val="0"/>
                                          </p:val>
                                        </p:tav>
                                        <p:tav tm="100000">
                                          <p:val>
                                            <p:strVal val="#ppt_h"/>
                                          </p:val>
                                        </p:tav>
                                      </p:tavLst>
                                    </p:anim>
                                    <p:anim calcmode="lin" valueType="num">
                                      <p:cBhvr>
                                        <p:cTn id="56" dur="500" fill="hold"/>
                                        <p:tgtEl>
                                          <p:spTgt spid="58"/>
                                        </p:tgtEl>
                                        <p:attrNameLst>
                                          <p:attrName>style.rotation</p:attrName>
                                        </p:attrNameLst>
                                      </p:cBhvr>
                                      <p:tavLst>
                                        <p:tav tm="0">
                                          <p:val>
                                            <p:fltVal val="90"/>
                                          </p:val>
                                        </p:tav>
                                        <p:tav tm="100000">
                                          <p:val>
                                            <p:fltVal val="0"/>
                                          </p:val>
                                        </p:tav>
                                      </p:tavLst>
                                    </p:anim>
                                    <p:animEffect transition="in" filter="fade">
                                      <p:cBhvr>
                                        <p:cTn id="57" dur="500"/>
                                        <p:tgtEl>
                                          <p:spTgt spid="58"/>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p:cTn id="60" dur="500" fill="hold"/>
                                        <p:tgtEl>
                                          <p:spTgt spid="61"/>
                                        </p:tgtEl>
                                        <p:attrNameLst>
                                          <p:attrName>ppt_w</p:attrName>
                                        </p:attrNameLst>
                                      </p:cBhvr>
                                      <p:tavLst>
                                        <p:tav tm="0">
                                          <p:val>
                                            <p:fltVal val="0"/>
                                          </p:val>
                                        </p:tav>
                                        <p:tav tm="100000">
                                          <p:val>
                                            <p:strVal val="#ppt_w"/>
                                          </p:val>
                                        </p:tav>
                                      </p:tavLst>
                                    </p:anim>
                                    <p:anim calcmode="lin" valueType="num">
                                      <p:cBhvr>
                                        <p:cTn id="61" dur="500" fill="hold"/>
                                        <p:tgtEl>
                                          <p:spTgt spid="61"/>
                                        </p:tgtEl>
                                        <p:attrNameLst>
                                          <p:attrName>ppt_h</p:attrName>
                                        </p:attrNameLst>
                                      </p:cBhvr>
                                      <p:tavLst>
                                        <p:tav tm="0">
                                          <p:val>
                                            <p:fltVal val="0"/>
                                          </p:val>
                                        </p:tav>
                                        <p:tav tm="100000">
                                          <p:val>
                                            <p:strVal val="#ppt_h"/>
                                          </p:val>
                                        </p:tav>
                                      </p:tavLst>
                                    </p:anim>
                                    <p:anim calcmode="lin" valueType="num">
                                      <p:cBhvr>
                                        <p:cTn id="62" dur="500" fill="hold"/>
                                        <p:tgtEl>
                                          <p:spTgt spid="61"/>
                                        </p:tgtEl>
                                        <p:attrNameLst>
                                          <p:attrName>style.rotation</p:attrName>
                                        </p:attrNameLst>
                                      </p:cBhvr>
                                      <p:tavLst>
                                        <p:tav tm="0">
                                          <p:val>
                                            <p:fltVal val="90"/>
                                          </p:val>
                                        </p:tav>
                                        <p:tav tm="100000">
                                          <p:val>
                                            <p:fltVal val="0"/>
                                          </p:val>
                                        </p:tav>
                                      </p:tavLst>
                                    </p:anim>
                                    <p:animEffect transition="in" filter="fade">
                                      <p:cBhvr>
                                        <p:cTn id="63" dur="500"/>
                                        <p:tgtEl>
                                          <p:spTgt spid="61"/>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 calcmode="lin" valueType="num">
                                      <p:cBhvr>
                                        <p:cTn id="68" dur="500" fill="hold"/>
                                        <p:tgtEl>
                                          <p:spTgt spid="64"/>
                                        </p:tgtEl>
                                        <p:attrNameLst>
                                          <p:attrName>style.rotation</p:attrName>
                                        </p:attrNameLst>
                                      </p:cBhvr>
                                      <p:tavLst>
                                        <p:tav tm="0">
                                          <p:val>
                                            <p:fltVal val="90"/>
                                          </p:val>
                                        </p:tav>
                                        <p:tav tm="100000">
                                          <p:val>
                                            <p:fltVal val="0"/>
                                          </p:val>
                                        </p:tav>
                                      </p:tavLst>
                                    </p:anim>
                                    <p:animEffect transition="in" filter="fade">
                                      <p:cBhvr>
                                        <p:cTn id="69" dur="5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 calcmode="lin" valueType="num">
                                      <p:cBhvr>
                                        <p:cTn id="74" dur="500" fill="hold"/>
                                        <p:tgtEl>
                                          <p:spTgt spid="67"/>
                                        </p:tgtEl>
                                        <p:attrNameLst>
                                          <p:attrName>style.rotation</p:attrName>
                                        </p:attrNameLst>
                                      </p:cBhvr>
                                      <p:tavLst>
                                        <p:tav tm="0">
                                          <p:val>
                                            <p:fltVal val="90"/>
                                          </p:val>
                                        </p:tav>
                                        <p:tav tm="100000">
                                          <p:val>
                                            <p:fltVal val="0"/>
                                          </p:val>
                                        </p:tav>
                                      </p:tavLst>
                                    </p:anim>
                                    <p:animEffect transition="in" filter="fade">
                                      <p:cBhvr>
                                        <p:cTn id="75" dur="500"/>
                                        <p:tgtEl>
                                          <p:spTgt spid="67"/>
                                        </p:tgtEl>
                                      </p:cBhvr>
                                    </p:animEffect>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1+#ppt_w/2"/>
                                          </p:val>
                                        </p:tav>
                                        <p:tav tm="100000">
                                          <p:val>
                                            <p:strVal val="#ppt_x"/>
                                          </p:val>
                                        </p:tav>
                                      </p:tavLst>
                                    </p:anim>
                                    <p:anim calcmode="lin" valueType="num">
                                      <p:cBhvr additive="base">
                                        <p:cTn id="80" dur="500" fill="hold"/>
                                        <p:tgtEl>
                                          <p:spTgt spid="5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1+#ppt_w/2"/>
                                          </p:val>
                                        </p:tav>
                                        <p:tav tm="100000">
                                          <p:val>
                                            <p:strVal val="#ppt_x"/>
                                          </p:val>
                                        </p:tav>
                                      </p:tavLst>
                                    </p:anim>
                                    <p:anim calcmode="lin" valueType="num">
                                      <p:cBhvr additive="base">
                                        <p:cTn id="84" dur="500" fill="hold"/>
                                        <p:tgtEl>
                                          <p:spTgt spid="62"/>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1+#ppt_w/2"/>
                                          </p:val>
                                        </p:tav>
                                        <p:tav tm="100000">
                                          <p:val>
                                            <p:strVal val="#ppt_x"/>
                                          </p:val>
                                        </p:tav>
                                      </p:tavLst>
                                    </p:anim>
                                    <p:anim calcmode="lin" valueType="num">
                                      <p:cBhvr additive="base">
                                        <p:cTn id="88" dur="500" fill="hold"/>
                                        <p:tgtEl>
                                          <p:spTgt spid="6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additive="base">
                                        <p:cTn id="91" dur="500" fill="hold"/>
                                        <p:tgtEl>
                                          <p:spTgt spid="68"/>
                                        </p:tgtEl>
                                        <p:attrNameLst>
                                          <p:attrName>ppt_x</p:attrName>
                                        </p:attrNameLst>
                                      </p:cBhvr>
                                      <p:tavLst>
                                        <p:tav tm="0">
                                          <p:val>
                                            <p:strVal val="1+#ppt_w/2"/>
                                          </p:val>
                                        </p:tav>
                                        <p:tav tm="100000">
                                          <p:val>
                                            <p:strVal val="#ppt_x"/>
                                          </p:val>
                                        </p:tav>
                                      </p:tavLst>
                                    </p:anim>
                                    <p:anim calcmode="lin" valueType="num">
                                      <p:cBhvr additive="base">
                                        <p:cTn id="9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2" grpId="0"/>
      <p:bldP spid="65" grpId="0"/>
      <p:bldP spid="68" grpId="0"/>
      <p:bldP spid="58" grpId="0"/>
      <p:bldP spid="61" grpId="0"/>
      <p:bldP spid="64"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97141" y="1596835"/>
            <a:ext cx="7244427" cy="12954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矩形 22"/>
          <p:cNvSpPr/>
          <p:nvPr/>
        </p:nvSpPr>
        <p:spPr>
          <a:xfrm>
            <a:off x="4249087" y="1413244"/>
            <a:ext cx="5303299" cy="449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24" name="六边形 23"/>
          <p:cNvSpPr/>
          <p:nvPr/>
        </p:nvSpPr>
        <p:spPr>
          <a:xfrm>
            <a:off x="911424" y="3231108"/>
            <a:ext cx="1587056" cy="1368152"/>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dirty="0">
                <a:latin typeface="微软雅黑" panose="020B0503020204020204" pitchFamily="34" charset="-122"/>
                <a:ea typeface="微软雅黑" panose="020B0503020204020204" pitchFamily="34" charset="-122"/>
              </a:rPr>
              <a:t>工作</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概述</a:t>
            </a:r>
            <a:endParaRPr lang="zh-CN" altLang="en-US" sz="2400" dirty="0">
              <a:latin typeface="微软雅黑" panose="020B0503020204020204" pitchFamily="34" charset="-122"/>
              <a:ea typeface="微软雅黑" panose="020B0503020204020204" pitchFamily="34" charset="-122"/>
            </a:endParaRPr>
          </a:p>
        </p:txBody>
      </p:sp>
      <p:cxnSp>
        <p:nvCxnSpPr>
          <p:cNvPr id="25" name="直接箭头连接符 24"/>
          <p:cNvCxnSpPr>
            <a:stCxn id="24" idx="5"/>
            <a:endCxn id="22" idx="1"/>
          </p:cNvCxnSpPr>
          <p:nvPr/>
        </p:nvCxnSpPr>
        <p:spPr>
          <a:xfrm flipV="1">
            <a:off x="2156363" y="2244553"/>
            <a:ext cx="1240776" cy="98655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498480" y="3915183"/>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2156363" y="4599262"/>
            <a:ext cx="1240776" cy="100053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7569" y="1917183"/>
            <a:ext cx="6492772"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397141" y="3270719"/>
            <a:ext cx="7244427" cy="12954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0" name="矩形 29"/>
          <p:cNvSpPr/>
          <p:nvPr/>
        </p:nvSpPr>
        <p:spPr>
          <a:xfrm>
            <a:off x="4249087" y="3087127"/>
            <a:ext cx="5303299" cy="4494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857571" y="3581129"/>
            <a:ext cx="6558911"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3397141" y="4962926"/>
            <a:ext cx="7244427" cy="1273737"/>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3" name="矩形 32"/>
          <p:cNvSpPr/>
          <p:nvPr/>
        </p:nvSpPr>
        <p:spPr>
          <a:xfrm>
            <a:off x="4249087" y="4779334"/>
            <a:ext cx="5303299" cy="4494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4" name="TextBox 33"/>
          <p:cNvSpPr txBox="1"/>
          <p:nvPr/>
        </p:nvSpPr>
        <p:spPr>
          <a:xfrm>
            <a:off x="3857571" y="5273336"/>
            <a:ext cx="6503793"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78906" y="1639667"/>
            <a:ext cx="4317669" cy="143983"/>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351576" y="1639667"/>
            <a:ext cx="4317669" cy="143983"/>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606978"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134849"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655109"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175368"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695627"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215887"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2736146"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256406"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776665"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252069" y="1341251"/>
            <a:ext cx="544987" cy="338476"/>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171720"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49334"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129075"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608816"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088556"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568297"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048038"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9527778"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007519" y="1341251"/>
            <a:ext cx="424839"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0442408" y="1341251"/>
            <a:ext cx="544987" cy="338476"/>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五边形 45"/>
          <p:cNvSpPr/>
          <p:nvPr/>
        </p:nvSpPr>
        <p:spPr>
          <a:xfrm flipH="1">
            <a:off x="2620368" y="2099212"/>
            <a:ext cx="3176205" cy="3239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五边形 46"/>
          <p:cNvSpPr/>
          <p:nvPr/>
        </p:nvSpPr>
        <p:spPr>
          <a:xfrm flipH="1">
            <a:off x="3843212" y="2603151"/>
            <a:ext cx="1953361" cy="32392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五边形 47"/>
          <p:cNvSpPr/>
          <p:nvPr/>
        </p:nvSpPr>
        <p:spPr>
          <a:xfrm flipH="1">
            <a:off x="3100109" y="3107091"/>
            <a:ext cx="2696464" cy="3239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五边形 48"/>
          <p:cNvSpPr/>
          <p:nvPr/>
        </p:nvSpPr>
        <p:spPr>
          <a:xfrm flipH="1">
            <a:off x="1509938" y="3611030"/>
            <a:ext cx="4286636" cy="32392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五边形 49"/>
          <p:cNvSpPr/>
          <p:nvPr/>
        </p:nvSpPr>
        <p:spPr>
          <a:xfrm flipH="1">
            <a:off x="2256404" y="4114969"/>
            <a:ext cx="3540170" cy="3239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五边形 50"/>
          <p:cNvSpPr/>
          <p:nvPr/>
        </p:nvSpPr>
        <p:spPr>
          <a:xfrm flipH="1">
            <a:off x="3397867" y="4618908"/>
            <a:ext cx="2398706" cy="3239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五边形 51"/>
          <p:cNvSpPr/>
          <p:nvPr/>
        </p:nvSpPr>
        <p:spPr>
          <a:xfrm flipH="1">
            <a:off x="4357348" y="5123319"/>
            <a:ext cx="1439225" cy="3239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4981" y="2096033"/>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2833942" y="2600598"/>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118755" y="3104148"/>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585790" y="3599742"/>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336995" y="4111791"/>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2386415" y="4616355"/>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3337839" y="5119903"/>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五边形 59"/>
          <p:cNvSpPr/>
          <p:nvPr/>
        </p:nvSpPr>
        <p:spPr>
          <a:xfrm>
            <a:off x="6351574" y="2099212"/>
            <a:ext cx="1621204" cy="3239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五边形 60"/>
          <p:cNvSpPr/>
          <p:nvPr/>
        </p:nvSpPr>
        <p:spPr>
          <a:xfrm>
            <a:off x="6351575" y="2603151"/>
            <a:ext cx="3060426" cy="32392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五边形 61"/>
          <p:cNvSpPr/>
          <p:nvPr/>
        </p:nvSpPr>
        <p:spPr>
          <a:xfrm>
            <a:off x="6351576" y="3107091"/>
            <a:ext cx="1918963" cy="3239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五边形 62"/>
          <p:cNvSpPr/>
          <p:nvPr/>
        </p:nvSpPr>
        <p:spPr>
          <a:xfrm>
            <a:off x="6351573" y="3611030"/>
            <a:ext cx="4090832" cy="32392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五边形 63"/>
          <p:cNvSpPr/>
          <p:nvPr/>
        </p:nvSpPr>
        <p:spPr>
          <a:xfrm>
            <a:off x="6351576" y="4114969"/>
            <a:ext cx="3358185" cy="3239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五边形 64"/>
          <p:cNvSpPr/>
          <p:nvPr/>
        </p:nvSpPr>
        <p:spPr>
          <a:xfrm>
            <a:off x="6351576" y="4618908"/>
            <a:ext cx="3655943" cy="3239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五边形 65"/>
          <p:cNvSpPr/>
          <p:nvPr/>
        </p:nvSpPr>
        <p:spPr>
          <a:xfrm>
            <a:off x="6351574" y="5123319"/>
            <a:ext cx="2878444" cy="3239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8034562" y="2096033"/>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9488554" y="2611885"/>
            <a:ext cx="1005403"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8314612" y="3104148"/>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0419845" y="3599742"/>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9760652" y="4111791"/>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10025650" y="4616355"/>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9325795" y="5119903"/>
            <a:ext cx="1004749" cy="338476"/>
          </a:xfrm>
          <a:prstGeom prst="rect">
            <a:avLst/>
          </a:prstGeom>
          <a:noFill/>
        </p:spPr>
        <p:txBody>
          <a:bodyPr wrap="non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输入文字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5891290" y="2061166"/>
            <a:ext cx="365568" cy="400017"/>
          </a:xfrm>
          <a:prstGeom prst="rect">
            <a:avLst/>
          </a:prstGeom>
          <a:noFill/>
        </p:spPr>
        <p:txBody>
          <a:bodyPr wrap="none" rtlCol="0">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A</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891289" y="2565105"/>
            <a:ext cx="344742" cy="400017"/>
          </a:xfrm>
          <a:prstGeom prst="rect">
            <a:avLst/>
          </a:prstGeom>
          <a:noFill/>
        </p:spPr>
        <p:txBody>
          <a:bodyPr wrap="none" rtlCol="0">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B</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5891290" y="3069045"/>
            <a:ext cx="355956" cy="400017"/>
          </a:xfrm>
          <a:prstGeom prst="rect">
            <a:avLst/>
          </a:prstGeom>
          <a:noFill/>
        </p:spPr>
        <p:txBody>
          <a:bodyPr wrap="none" rtlCol="0">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C</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891291" y="3572984"/>
            <a:ext cx="379985" cy="400017"/>
          </a:xfrm>
          <a:prstGeom prst="rect">
            <a:avLst/>
          </a:prstGeom>
          <a:noFill/>
        </p:spPr>
        <p:txBody>
          <a:bodyPr wrap="none" rtlCol="0">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D</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891290" y="4076923"/>
            <a:ext cx="325518" cy="400017"/>
          </a:xfrm>
          <a:prstGeom prst="rect">
            <a:avLst/>
          </a:prstGeom>
          <a:noFill/>
        </p:spPr>
        <p:txBody>
          <a:bodyPr wrap="none" rtlCol="0">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E</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891292" y="4580862"/>
            <a:ext cx="320713" cy="400017"/>
          </a:xfrm>
          <a:prstGeom prst="rect">
            <a:avLst/>
          </a:prstGeom>
          <a:noFill/>
        </p:spPr>
        <p:txBody>
          <a:bodyPr wrap="none" rtlCol="0">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F</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891290" y="5084802"/>
            <a:ext cx="375180" cy="400017"/>
          </a:xfrm>
          <a:prstGeom prst="rect">
            <a:avLst/>
          </a:prstGeom>
          <a:noFill/>
        </p:spPr>
        <p:txBody>
          <a:bodyPr wrap="none" rtlCol="0">
            <a:spAutoFit/>
          </a:bodyPr>
          <a:lstStyle/>
          <a:p>
            <a:r>
              <a:rPr lang="en-US" altLang="zh-CN" sz="2000">
                <a:solidFill>
                  <a:schemeClr val="tx1">
                    <a:lumMod val="50000"/>
                    <a:lumOff val="50000"/>
                  </a:schemeClr>
                </a:solidFill>
                <a:latin typeface="微软雅黑" panose="020B0503020204020204" pitchFamily="34" charset="-122"/>
                <a:ea typeface="微软雅黑" panose="020B0503020204020204" pitchFamily="34" charset="-122"/>
              </a:rPr>
              <a:t>G</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39416" y="5732723"/>
            <a:ext cx="10513168" cy="7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        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标题 8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anim calcmode="lin" valueType="num">
                                      <p:cBhvr>
                                        <p:cTn id="94" dur="1000" fill="hold"/>
                                        <p:tgtEl>
                                          <p:spTgt spid="41"/>
                                        </p:tgtEl>
                                        <p:attrNameLst>
                                          <p:attrName>ppt_x</p:attrName>
                                        </p:attrNameLst>
                                      </p:cBhvr>
                                      <p:tavLst>
                                        <p:tav tm="0">
                                          <p:val>
                                            <p:strVal val="#ppt_x"/>
                                          </p:val>
                                        </p:tav>
                                        <p:tav tm="100000">
                                          <p:val>
                                            <p:strVal val="#ppt_x"/>
                                          </p:val>
                                        </p:tav>
                                      </p:tavLst>
                                    </p:anim>
                                    <p:anim calcmode="lin" valueType="num">
                                      <p:cBhvr>
                                        <p:cTn id="95" dur="1000" fill="hold"/>
                                        <p:tgtEl>
                                          <p:spTgt spid="4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ppt_x"/>
                                          </p:val>
                                        </p:tav>
                                        <p:tav tm="100000">
                                          <p:val>
                                            <p:strVal val="#ppt_x"/>
                                          </p:val>
                                        </p:tav>
                                      </p:tavLst>
                                    </p:anim>
                                    <p:anim calcmode="lin" valueType="num">
                                      <p:cBhvr additive="base">
                                        <p:cTn id="120" dur="5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ppt_x"/>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additive="base">
                                        <p:cTn id="127" dur="500" fill="hold"/>
                                        <p:tgtEl>
                                          <p:spTgt spid="76"/>
                                        </p:tgtEl>
                                        <p:attrNameLst>
                                          <p:attrName>ppt_x</p:attrName>
                                        </p:attrNameLst>
                                      </p:cBhvr>
                                      <p:tavLst>
                                        <p:tav tm="0">
                                          <p:val>
                                            <p:strVal val="#ppt_x"/>
                                          </p:val>
                                        </p:tav>
                                        <p:tav tm="100000">
                                          <p:val>
                                            <p:strVal val="#ppt_x"/>
                                          </p:val>
                                        </p:tav>
                                      </p:tavLst>
                                    </p:anim>
                                    <p:anim calcmode="lin" valueType="num">
                                      <p:cBhvr additive="base">
                                        <p:cTn id="128" dur="500" fill="hold"/>
                                        <p:tgtEl>
                                          <p:spTgt spid="76"/>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additive="base">
                                        <p:cTn id="131" dur="500" fill="hold"/>
                                        <p:tgtEl>
                                          <p:spTgt spid="77"/>
                                        </p:tgtEl>
                                        <p:attrNameLst>
                                          <p:attrName>ppt_x</p:attrName>
                                        </p:attrNameLst>
                                      </p:cBhvr>
                                      <p:tavLst>
                                        <p:tav tm="0">
                                          <p:val>
                                            <p:strVal val="#ppt_x"/>
                                          </p:val>
                                        </p:tav>
                                        <p:tav tm="100000">
                                          <p:val>
                                            <p:strVal val="#ppt_x"/>
                                          </p:val>
                                        </p:tav>
                                      </p:tavLst>
                                    </p:anim>
                                    <p:anim calcmode="lin" valueType="num">
                                      <p:cBhvr additive="base">
                                        <p:cTn id="132" dur="500" fill="hold"/>
                                        <p:tgtEl>
                                          <p:spTgt spid="77"/>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additive="base">
                                        <p:cTn id="135" dur="500" fill="hold"/>
                                        <p:tgtEl>
                                          <p:spTgt spid="78"/>
                                        </p:tgtEl>
                                        <p:attrNameLst>
                                          <p:attrName>ppt_x</p:attrName>
                                        </p:attrNameLst>
                                      </p:cBhvr>
                                      <p:tavLst>
                                        <p:tav tm="0">
                                          <p:val>
                                            <p:strVal val="#ppt_x"/>
                                          </p:val>
                                        </p:tav>
                                        <p:tav tm="100000">
                                          <p:val>
                                            <p:strVal val="#ppt_x"/>
                                          </p:val>
                                        </p:tav>
                                      </p:tavLst>
                                    </p:anim>
                                    <p:anim calcmode="lin" valueType="num">
                                      <p:cBhvr additive="base">
                                        <p:cTn id="136" dur="500" fill="hold"/>
                                        <p:tgtEl>
                                          <p:spTgt spid="78"/>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9"/>
                                        </p:tgtEl>
                                        <p:attrNameLst>
                                          <p:attrName>style.visibility</p:attrName>
                                        </p:attrNameLst>
                                      </p:cBhvr>
                                      <p:to>
                                        <p:strVal val="visible"/>
                                      </p:to>
                                    </p:set>
                                    <p:anim calcmode="lin" valueType="num">
                                      <p:cBhvr additive="base">
                                        <p:cTn id="139" dur="500" fill="hold"/>
                                        <p:tgtEl>
                                          <p:spTgt spid="79"/>
                                        </p:tgtEl>
                                        <p:attrNameLst>
                                          <p:attrName>ppt_x</p:attrName>
                                        </p:attrNameLst>
                                      </p:cBhvr>
                                      <p:tavLst>
                                        <p:tav tm="0">
                                          <p:val>
                                            <p:strVal val="#ppt_x"/>
                                          </p:val>
                                        </p:tav>
                                        <p:tav tm="100000">
                                          <p:val>
                                            <p:strVal val="#ppt_x"/>
                                          </p:val>
                                        </p:tav>
                                      </p:tavLst>
                                    </p:anim>
                                    <p:anim calcmode="lin" valueType="num">
                                      <p:cBhvr additive="base">
                                        <p:cTn id="140" dur="500" fill="hold"/>
                                        <p:tgtEl>
                                          <p:spTgt spid="79"/>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80"/>
                                        </p:tgtEl>
                                        <p:attrNameLst>
                                          <p:attrName>style.visibility</p:attrName>
                                        </p:attrNameLst>
                                      </p:cBhvr>
                                      <p:to>
                                        <p:strVal val="visible"/>
                                      </p:to>
                                    </p:set>
                                    <p:anim calcmode="lin" valueType="num">
                                      <p:cBhvr additive="base">
                                        <p:cTn id="143" dur="500" fill="hold"/>
                                        <p:tgtEl>
                                          <p:spTgt spid="80"/>
                                        </p:tgtEl>
                                        <p:attrNameLst>
                                          <p:attrName>ppt_x</p:attrName>
                                        </p:attrNameLst>
                                      </p:cBhvr>
                                      <p:tavLst>
                                        <p:tav tm="0">
                                          <p:val>
                                            <p:strVal val="#ppt_x"/>
                                          </p:val>
                                        </p:tav>
                                        <p:tav tm="100000">
                                          <p:val>
                                            <p:strVal val="#ppt_x"/>
                                          </p:val>
                                        </p:tav>
                                      </p:tavLst>
                                    </p:anim>
                                    <p:anim calcmode="lin" valueType="num">
                                      <p:cBhvr additive="base">
                                        <p:cTn id="144" dur="500" fill="hold"/>
                                        <p:tgtEl>
                                          <p:spTgt spid="80"/>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wipe(left)">
                                      <p:cBhvr>
                                        <p:cTn id="148" dur="500"/>
                                        <p:tgtEl>
                                          <p:spTgt spid="60"/>
                                        </p:tgtEl>
                                      </p:cBhvr>
                                    </p:animEffect>
                                  </p:childTnLst>
                                </p:cTn>
                              </p:par>
                              <p:par>
                                <p:cTn id="149" presetID="22" presetClass="entr" presetSubtype="8" fill="hold" grpId="0" nodeType="withEffect">
                                  <p:stCondLst>
                                    <p:cond delay="100"/>
                                  </p:stCondLst>
                                  <p:childTnLst>
                                    <p:set>
                                      <p:cBhvr>
                                        <p:cTn id="150" dur="1" fill="hold">
                                          <p:stCondLst>
                                            <p:cond delay="0"/>
                                          </p:stCondLst>
                                        </p:cTn>
                                        <p:tgtEl>
                                          <p:spTgt spid="61"/>
                                        </p:tgtEl>
                                        <p:attrNameLst>
                                          <p:attrName>style.visibility</p:attrName>
                                        </p:attrNameLst>
                                      </p:cBhvr>
                                      <p:to>
                                        <p:strVal val="visible"/>
                                      </p:to>
                                    </p:set>
                                    <p:animEffect transition="in" filter="wipe(left)">
                                      <p:cBhvr>
                                        <p:cTn id="151" dur="500"/>
                                        <p:tgtEl>
                                          <p:spTgt spid="61"/>
                                        </p:tgtEl>
                                      </p:cBhvr>
                                    </p:animEffect>
                                  </p:childTnLst>
                                </p:cTn>
                              </p:par>
                              <p:par>
                                <p:cTn id="152" presetID="22" presetClass="entr" presetSubtype="8" fill="hold" grpId="0" nodeType="withEffect">
                                  <p:stCondLst>
                                    <p:cond delay="200"/>
                                  </p:stCondLst>
                                  <p:childTnLst>
                                    <p:set>
                                      <p:cBhvr>
                                        <p:cTn id="153" dur="1" fill="hold">
                                          <p:stCondLst>
                                            <p:cond delay="0"/>
                                          </p:stCondLst>
                                        </p:cTn>
                                        <p:tgtEl>
                                          <p:spTgt spid="62"/>
                                        </p:tgtEl>
                                        <p:attrNameLst>
                                          <p:attrName>style.visibility</p:attrName>
                                        </p:attrNameLst>
                                      </p:cBhvr>
                                      <p:to>
                                        <p:strVal val="visible"/>
                                      </p:to>
                                    </p:set>
                                    <p:animEffect transition="in" filter="wipe(left)">
                                      <p:cBhvr>
                                        <p:cTn id="154" dur="500"/>
                                        <p:tgtEl>
                                          <p:spTgt spid="62"/>
                                        </p:tgtEl>
                                      </p:cBhvr>
                                    </p:animEffect>
                                  </p:childTnLst>
                                </p:cTn>
                              </p:par>
                              <p:par>
                                <p:cTn id="155" presetID="22" presetClass="entr" presetSubtype="8" fill="hold" grpId="0" nodeType="withEffect">
                                  <p:stCondLst>
                                    <p:cond delay="300"/>
                                  </p:stCondLst>
                                  <p:childTnLst>
                                    <p:set>
                                      <p:cBhvr>
                                        <p:cTn id="156" dur="1" fill="hold">
                                          <p:stCondLst>
                                            <p:cond delay="0"/>
                                          </p:stCondLst>
                                        </p:cTn>
                                        <p:tgtEl>
                                          <p:spTgt spid="63"/>
                                        </p:tgtEl>
                                        <p:attrNameLst>
                                          <p:attrName>style.visibility</p:attrName>
                                        </p:attrNameLst>
                                      </p:cBhvr>
                                      <p:to>
                                        <p:strVal val="visible"/>
                                      </p:to>
                                    </p:set>
                                    <p:animEffect transition="in" filter="wipe(left)">
                                      <p:cBhvr>
                                        <p:cTn id="157" dur="500"/>
                                        <p:tgtEl>
                                          <p:spTgt spid="63"/>
                                        </p:tgtEl>
                                      </p:cBhvr>
                                    </p:animEffect>
                                  </p:childTnLst>
                                </p:cTn>
                              </p:par>
                              <p:par>
                                <p:cTn id="158" presetID="22" presetClass="entr" presetSubtype="8" fill="hold" grpId="0" nodeType="withEffect">
                                  <p:stCondLst>
                                    <p:cond delay="400"/>
                                  </p:stCondLst>
                                  <p:childTnLst>
                                    <p:set>
                                      <p:cBhvr>
                                        <p:cTn id="159" dur="1" fill="hold">
                                          <p:stCondLst>
                                            <p:cond delay="0"/>
                                          </p:stCondLst>
                                        </p:cTn>
                                        <p:tgtEl>
                                          <p:spTgt spid="64"/>
                                        </p:tgtEl>
                                        <p:attrNameLst>
                                          <p:attrName>style.visibility</p:attrName>
                                        </p:attrNameLst>
                                      </p:cBhvr>
                                      <p:to>
                                        <p:strVal val="visible"/>
                                      </p:to>
                                    </p:set>
                                    <p:animEffect transition="in" filter="wipe(left)">
                                      <p:cBhvr>
                                        <p:cTn id="160" dur="500"/>
                                        <p:tgtEl>
                                          <p:spTgt spid="64"/>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65"/>
                                        </p:tgtEl>
                                        <p:attrNameLst>
                                          <p:attrName>style.visibility</p:attrName>
                                        </p:attrNameLst>
                                      </p:cBhvr>
                                      <p:to>
                                        <p:strVal val="visible"/>
                                      </p:to>
                                    </p:set>
                                    <p:animEffect transition="in" filter="wipe(left)">
                                      <p:cBhvr>
                                        <p:cTn id="163" dur="500"/>
                                        <p:tgtEl>
                                          <p:spTgt spid="65"/>
                                        </p:tgtEl>
                                      </p:cBhvr>
                                    </p:animEffect>
                                  </p:childTnLst>
                                </p:cTn>
                              </p:par>
                              <p:par>
                                <p:cTn id="164" presetID="22" presetClass="entr" presetSubtype="8" fill="hold" grpId="0" nodeType="withEffect">
                                  <p:stCondLst>
                                    <p:cond delay="600"/>
                                  </p:stCondLst>
                                  <p:childTnLst>
                                    <p:set>
                                      <p:cBhvr>
                                        <p:cTn id="165" dur="1" fill="hold">
                                          <p:stCondLst>
                                            <p:cond delay="0"/>
                                          </p:stCondLst>
                                        </p:cTn>
                                        <p:tgtEl>
                                          <p:spTgt spid="66"/>
                                        </p:tgtEl>
                                        <p:attrNameLst>
                                          <p:attrName>style.visibility</p:attrName>
                                        </p:attrNameLst>
                                      </p:cBhvr>
                                      <p:to>
                                        <p:strVal val="visible"/>
                                      </p:to>
                                    </p:set>
                                    <p:animEffect transition="in" filter="wipe(left)">
                                      <p:cBhvr>
                                        <p:cTn id="166" dur="500"/>
                                        <p:tgtEl>
                                          <p:spTgt spid="66"/>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ipe(right)">
                                      <p:cBhvr>
                                        <p:cTn id="169" dur="500"/>
                                        <p:tgtEl>
                                          <p:spTgt spid="46"/>
                                        </p:tgtEl>
                                      </p:cBhvr>
                                    </p:animEffect>
                                  </p:childTnLst>
                                </p:cTn>
                              </p:par>
                              <p:par>
                                <p:cTn id="170" presetID="22" presetClass="entr" presetSubtype="2" fill="hold" grpId="0" nodeType="withEffect">
                                  <p:stCondLst>
                                    <p:cond delay="100"/>
                                  </p:stCondLst>
                                  <p:childTnLst>
                                    <p:set>
                                      <p:cBhvr>
                                        <p:cTn id="171" dur="1" fill="hold">
                                          <p:stCondLst>
                                            <p:cond delay="0"/>
                                          </p:stCondLst>
                                        </p:cTn>
                                        <p:tgtEl>
                                          <p:spTgt spid="47"/>
                                        </p:tgtEl>
                                        <p:attrNameLst>
                                          <p:attrName>style.visibility</p:attrName>
                                        </p:attrNameLst>
                                      </p:cBhvr>
                                      <p:to>
                                        <p:strVal val="visible"/>
                                      </p:to>
                                    </p:set>
                                    <p:animEffect transition="in" filter="wipe(right)">
                                      <p:cBhvr>
                                        <p:cTn id="172" dur="500"/>
                                        <p:tgtEl>
                                          <p:spTgt spid="47"/>
                                        </p:tgtEl>
                                      </p:cBhvr>
                                    </p:animEffect>
                                  </p:childTnLst>
                                </p:cTn>
                              </p:par>
                              <p:par>
                                <p:cTn id="173" presetID="22" presetClass="entr" presetSubtype="2" fill="hold" grpId="0" nodeType="withEffect">
                                  <p:stCondLst>
                                    <p:cond delay="200"/>
                                  </p:stCondLst>
                                  <p:childTnLst>
                                    <p:set>
                                      <p:cBhvr>
                                        <p:cTn id="174" dur="1" fill="hold">
                                          <p:stCondLst>
                                            <p:cond delay="0"/>
                                          </p:stCondLst>
                                        </p:cTn>
                                        <p:tgtEl>
                                          <p:spTgt spid="48"/>
                                        </p:tgtEl>
                                        <p:attrNameLst>
                                          <p:attrName>style.visibility</p:attrName>
                                        </p:attrNameLst>
                                      </p:cBhvr>
                                      <p:to>
                                        <p:strVal val="visible"/>
                                      </p:to>
                                    </p:set>
                                    <p:animEffect transition="in" filter="wipe(right)">
                                      <p:cBhvr>
                                        <p:cTn id="175" dur="500"/>
                                        <p:tgtEl>
                                          <p:spTgt spid="48"/>
                                        </p:tgtEl>
                                      </p:cBhvr>
                                    </p:animEffect>
                                  </p:childTnLst>
                                </p:cTn>
                              </p:par>
                              <p:par>
                                <p:cTn id="176" presetID="22" presetClass="entr" presetSubtype="2" fill="hold" grpId="0" nodeType="withEffect">
                                  <p:stCondLst>
                                    <p:cond delay="300"/>
                                  </p:stCondLst>
                                  <p:childTnLst>
                                    <p:set>
                                      <p:cBhvr>
                                        <p:cTn id="177" dur="1" fill="hold">
                                          <p:stCondLst>
                                            <p:cond delay="0"/>
                                          </p:stCondLst>
                                        </p:cTn>
                                        <p:tgtEl>
                                          <p:spTgt spid="49"/>
                                        </p:tgtEl>
                                        <p:attrNameLst>
                                          <p:attrName>style.visibility</p:attrName>
                                        </p:attrNameLst>
                                      </p:cBhvr>
                                      <p:to>
                                        <p:strVal val="visible"/>
                                      </p:to>
                                    </p:set>
                                    <p:animEffect transition="in" filter="wipe(right)">
                                      <p:cBhvr>
                                        <p:cTn id="178" dur="500"/>
                                        <p:tgtEl>
                                          <p:spTgt spid="49"/>
                                        </p:tgtEl>
                                      </p:cBhvr>
                                    </p:animEffect>
                                  </p:childTnLst>
                                </p:cTn>
                              </p:par>
                              <p:par>
                                <p:cTn id="179" presetID="22" presetClass="entr" presetSubtype="2" fill="hold" grpId="0" nodeType="withEffect">
                                  <p:stCondLst>
                                    <p:cond delay="400"/>
                                  </p:stCondLst>
                                  <p:childTnLst>
                                    <p:set>
                                      <p:cBhvr>
                                        <p:cTn id="180" dur="1" fill="hold">
                                          <p:stCondLst>
                                            <p:cond delay="0"/>
                                          </p:stCondLst>
                                        </p:cTn>
                                        <p:tgtEl>
                                          <p:spTgt spid="50"/>
                                        </p:tgtEl>
                                        <p:attrNameLst>
                                          <p:attrName>style.visibility</p:attrName>
                                        </p:attrNameLst>
                                      </p:cBhvr>
                                      <p:to>
                                        <p:strVal val="visible"/>
                                      </p:to>
                                    </p:set>
                                    <p:animEffect transition="in" filter="wipe(right)">
                                      <p:cBhvr>
                                        <p:cTn id="181" dur="500"/>
                                        <p:tgtEl>
                                          <p:spTgt spid="50"/>
                                        </p:tgtEl>
                                      </p:cBhvr>
                                    </p:animEffect>
                                  </p:childTnLst>
                                </p:cTn>
                              </p:par>
                              <p:par>
                                <p:cTn id="182" presetID="22" presetClass="entr" presetSubtype="2" fill="hold" grpId="0" nodeType="withEffect">
                                  <p:stCondLst>
                                    <p:cond delay="500"/>
                                  </p:stCondLst>
                                  <p:childTnLst>
                                    <p:set>
                                      <p:cBhvr>
                                        <p:cTn id="183" dur="1" fill="hold">
                                          <p:stCondLst>
                                            <p:cond delay="0"/>
                                          </p:stCondLst>
                                        </p:cTn>
                                        <p:tgtEl>
                                          <p:spTgt spid="51"/>
                                        </p:tgtEl>
                                        <p:attrNameLst>
                                          <p:attrName>style.visibility</p:attrName>
                                        </p:attrNameLst>
                                      </p:cBhvr>
                                      <p:to>
                                        <p:strVal val="visible"/>
                                      </p:to>
                                    </p:set>
                                    <p:animEffect transition="in" filter="wipe(right)">
                                      <p:cBhvr>
                                        <p:cTn id="184" dur="500"/>
                                        <p:tgtEl>
                                          <p:spTgt spid="51"/>
                                        </p:tgtEl>
                                      </p:cBhvr>
                                    </p:animEffect>
                                  </p:childTnLst>
                                </p:cTn>
                              </p:par>
                              <p:par>
                                <p:cTn id="185" presetID="22" presetClass="entr" presetSubtype="2" fill="hold" grpId="0" nodeType="withEffect">
                                  <p:stCondLst>
                                    <p:cond delay="600"/>
                                  </p:stCondLst>
                                  <p:childTnLst>
                                    <p:set>
                                      <p:cBhvr>
                                        <p:cTn id="186" dur="1" fill="hold">
                                          <p:stCondLst>
                                            <p:cond delay="0"/>
                                          </p:stCondLst>
                                        </p:cTn>
                                        <p:tgtEl>
                                          <p:spTgt spid="52"/>
                                        </p:tgtEl>
                                        <p:attrNameLst>
                                          <p:attrName>style.visibility</p:attrName>
                                        </p:attrNameLst>
                                      </p:cBhvr>
                                      <p:to>
                                        <p:strVal val="visible"/>
                                      </p:to>
                                    </p:set>
                                    <p:animEffect transition="in" filter="wipe(right)">
                                      <p:cBhvr>
                                        <p:cTn id="187" dur="500"/>
                                        <p:tgtEl>
                                          <p:spTgt spid="52"/>
                                        </p:tgtEl>
                                      </p:cBhvr>
                                    </p:animEffect>
                                  </p:childTnLst>
                                </p:cTn>
                              </p:par>
                            </p:childTnLst>
                          </p:cTn>
                        </p:par>
                        <p:par>
                          <p:cTn id="188" fill="hold">
                            <p:stCondLst>
                              <p:cond delay="3000"/>
                            </p:stCondLst>
                            <p:childTnLst>
                              <p:par>
                                <p:cTn id="189" presetID="22" presetClass="entr" presetSubtype="8" fill="hold" grpId="0" nodeType="afterEffect">
                                  <p:stCondLst>
                                    <p:cond delay="0"/>
                                  </p:stCondLst>
                                  <p:childTnLst>
                                    <p:set>
                                      <p:cBhvr>
                                        <p:cTn id="190" dur="1" fill="hold">
                                          <p:stCondLst>
                                            <p:cond delay="0"/>
                                          </p:stCondLst>
                                        </p:cTn>
                                        <p:tgtEl>
                                          <p:spTgt spid="67"/>
                                        </p:tgtEl>
                                        <p:attrNameLst>
                                          <p:attrName>style.visibility</p:attrName>
                                        </p:attrNameLst>
                                      </p:cBhvr>
                                      <p:to>
                                        <p:strVal val="visible"/>
                                      </p:to>
                                    </p:set>
                                    <p:animEffect transition="in" filter="wipe(left)">
                                      <p:cBhvr>
                                        <p:cTn id="191" dur="500"/>
                                        <p:tgtEl>
                                          <p:spTgt spid="6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wipe(left)">
                                      <p:cBhvr>
                                        <p:cTn id="197" dur="500"/>
                                        <p:tgtEl>
                                          <p:spTgt spid="69"/>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wipe(left)">
                                      <p:cBhvr>
                                        <p:cTn id="200" dur="500"/>
                                        <p:tgtEl>
                                          <p:spTgt spid="70"/>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wipe(left)">
                                      <p:cBhvr>
                                        <p:cTn id="203" dur="500"/>
                                        <p:tgtEl>
                                          <p:spTgt spid="71"/>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wipe(left)">
                                      <p:cBhvr>
                                        <p:cTn id="206" dur="500"/>
                                        <p:tgtEl>
                                          <p:spTgt spid="72"/>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3"/>
                                        </p:tgtEl>
                                        <p:attrNameLst>
                                          <p:attrName>style.visibility</p:attrName>
                                        </p:attrNameLst>
                                      </p:cBhvr>
                                      <p:to>
                                        <p:strVal val="visible"/>
                                      </p:to>
                                    </p:set>
                                    <p:animEffect transition="in" filter="wipe(left)">
                                      <p:cBhvr>
                                        <p:cTn id="209" dur="500"/>
                                        <p:tgtEl>
                                          <p:spTgt spid="73"/>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wipe(right)">
                                      <p:cBhvr>
                                        <p:cTn id="212" dur="500"/>
                                        <p:tgtEl>
                                          <p:spTgt spid="5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54"/>
                                        </p:tgtEl>
                                        <p:attrNameLst>
                                          <p:attrName>style.visibility</p:attrName>
                                        </p:attrNameLst>
                                      </p:cBhvr>
                                      <p:to>
                                        <p:strVal val="visible"/>
                                      </p:to>
                                    </p:set>
                                    <p:animEffect transition="in" filter="wipe(right)">
                                      <p:cBhvr>
                                        <p:cTn id="215" dur="500"/>
                                        <p:tgtEl>
                                          <p:spTgt spid="5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wipe(right)">
                                      <p:cBhvr>
                                        <p:cTn id="218" dur="500"/>
                                        <p:tgtEl>
                                          <p:spTgt spid="5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6"/>
                                        </p:tgtEl>
                                        <p:attrNameLst>
                                          <p:attrName>style.visibility</p:attrName>
                                        </p:attrNameLst>
                                      </p:cBhvr>
                                      <p:to>
                                        <p:strVal val="visible"/>
                                      </p:to>
                                    </p:set>
                                    <p:animEffect transition="in" filter="wipe(right)">
                                      <p:cBhvr>
                                        <p:cTn id="221" dur="500"/>
                                        <p:tgtEl>
                                          <p:spTgt spid="5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7"/>
                                        </p:tgtEl>
                                        <p:attrNameLst>
                                          <p:attrName>style.visibility</p:attrName>
                                        </p:attrNameLst>
                                      </p:cBhvr>
                                      <p:to>
                                        <p:strVal val="visible"/>
                                      </p:to>
                                    </p:set>
                                    <p:animEffect transition="in" filter="wipe(right)">
                                      <p:cBhvr>
                                        <p:cTn id="224" dur="500"/>
                                        <p:tgtEl>
                                          <p:spTgt spid="5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right)">
                                      <p:cBhvr>
                                        <p:cTn id="227" dur="500"/>
                                        <p:tgtEl>
                                          <p:spTgt spid="5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59"/>
                                        </p:tgtEl>
                                        <p:attrNameLst>
                                          <p:attrName>style.visibility</p:attrName>
                                        </p:attrNameLst>
                                      </p:cBhvr>
                                      <p:to>
                                        <p:strVal val="visible"/>
                                      </p:to>
                                    </p:set>
                                    <p:animEffect transition="in" filter="wipe(right)">
                                      <p:cBhvr>
                                        <p:cTn id="230" dur="500"/>
                                        <p:tgtEl>
                                          <p:spTgt spid="59"/>
                                        </p:tgtEl>
                                      </p:cBhvr>
                                    </p:animEffect>
                                  </p:childTnLst>
                                </p:cTn>
                              </p:par>
                            </p:childTnLst>
                          </p:cTn>
                        </p:par>
                        <p:par>
                          <p:cTn id="231" fill="hold">
                            <p:stCondLst>
                              <p:cond delay="3500"/>
                            </p:stCondLst>
                            <p:childTnLst>
                              <p:par>
                                <p:cTn id="232" presetID="16" presetClass="entr" presetSubtype="37" fill="hold" grpId="0" nodeType="afterEffect">
                                  <p:stCondLst>
                                    <p:cond delay="0"/>
                                  </p:stCondLst>
                                  <p:childTnLst>
                                    <p:set>
                                      <p:cBhvr>
                                        <p:cTn id="233" dur="1" fill="hold">
                                          <p:stCondLst>
                                            <p:cond delay="0"/>
                                          </p:stCondLst>
                                        </p:cTn>
                                        <p:tgtEl>
                                          <p:spTgt spid="81"/>
                                        </p:tgtEl>
                                        <p:attrNameLst>
                                          <p:attrName>style.visibility</p:attrName>
                                        </p:attrNameLst>
                                      </p:cBhvr>
                                      <p:to>
                                        <p:strVal val="visible"/>
                                      </p:to>
                                    </p:set>
                                    <p:animEffect transition="in" filter="barn(outVertical)">
                                      <p:cBhvr>
                                        <p:cTn id="234"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725909" y="2349500"/>
            <a:ext cx="1187845" cy="11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客户报修</a:t>
            </a:r>
            <a:endParaRPr lang="zh-CN" altLang="en-US" dirty="0">
              <a:latin typeface="+mj-ea"/>
              <a:ea typeface="+mj-ea"/>
            </a:endParaRPr>
          </a:p>
        </p:txBody>
      </p:sp>
      <p:sp>
        <p:nvSpPr>
          <p:cNvPr id="31" name="椭圆 30"/>
          <p:cNvSpPr/>
          <p:nvPr/>
        </p:nvSpPr>
        <p:spPr>
          <a:xfrm>
            <a:off x="4243355" y="2349500"/>
            <a:ext cx="1187845"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问题反馈</a:t>
            </a:r>
            <a:endParaRPr lang="zh-CN" altLang="en-US" dirty="0">
              <a:latin typeface="+mj-ea"/>
              <a:ea typeface="+mj-ea"/>
            </a:endParaRPr>
          </a:p>
        </p:txBody>
      </p:sp>
      <p:sp>
        <p:nvSpPr>
          <p:cNvPr id="32" name="椭圆 31"/>
          <p:cNvSpPr/>
          <p:nvPr/>
        </p:nvSpPr>
        <p:spPr>
          <a:xfrm>
            <a:off x="6760802" y="2349500"/>
            <a:ext cx="1187845" cy="11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准备工作</a:t>
            </a:r>
            <a:endParaRPr lang="zh-CN" altLang="en-US" dirty="0">
              <a:latin typeface="+mj-ea"/>
              <a:ea typeface="+mj-ea"/>
            </a:endParaRPr>
          </a:p>
        </p:txBody>
      </p:sp>
      <p:sp>
        <p:nvSpPr>
          <p:cNvPr id="33" name="椭圆 32"/>
          <p:cNvSpPr/>
          <p:nvPr/>
        </p:nvSpPr>
        <p:spPr>
          <a:xfrm>
            <a:off x="9278250" y="2349500"/>
            <a:ext cx="1187845" cy="11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出发售后</a:t>
            </a:r>
            <a:endParaRPr lang="zh-CN" altLang="en-US" dirty="0">
              <a:latin typeface="+mj-ea"/>
              <a:ea typeface="+mj-ea"/>
            </a:endParaRPr>
          </a:p>
        </p:txBody>
      </p:sp>
      <p:sp>
        <p:nvSpPr>
          <p:cNvPr id="34" name="椭圆 33"/>
          <p:cNvSpPr/>
          <p:nvPr/>
        </p:nvSpPr>
        <p:spPr>
          <a:xfrm>
            <a:off x="1725909" y="4089950"/>
            <a:ext cx="1187845" cy="1188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客服回访</a:t>
            </a:r>
            <a:endParaRPr lang="zh-CN" altLang="en-US" dirty="0">
              <a:latin typeface="+mj-ea"/>
              <a:ea typeface="+mj-ea"/>
            </a:endParaRPr>
          </a:p>
        </p:txBody>
      </p:sp>
      <p:sp>
        <p:nvSpPr>
          <p:cNvPr id="35" name="椭圆 34"/>
          <p:cNvSpPr/>
          <p:nvPr/>
        </p:nvSpPr>
        <p:spPr>
          <a:xfrm>
            <a:off x="4243355" y="4089950"/>
            <a:ext cx="1187845" cy="11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售后结束</a:t>
            </a:r>
            <a:endParaRPr lang="zh-CN" altLang="en-US" dirty="0">
              <a:latin typeface="+mj-ea"/>
              <a:ea typeface="+mj-ea"/>
            </a:endParaRPr>
          </a:p>
        </p:txBody>
      </p:sp>
      <p:sp>
        <p:nvSpPr>
          <p:cNvPr id="36" name="椭圆 35"/>
          <p:cNvSpPr/>
          <p:nvPr/>
        </p:nvSpPr>
        <p:spPr>
          <a:xfrm>
            <a:off x="6760802" y="4089950"/>
            <a:ext cx="1187845" cy="118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解决问题</a:t>
            </a:r>
            <a:endParaRPr lang="zh-CN" altLang="en-US" dirty="0">
              <a:latin typeface="+mj-ea"/>
              <a:ea typeface="+mj-ea"/>
            </a:endParaRPr>
          </a:p>
        </p:txBody>
      </p:sp>
      <p:sp>
        <p:nvSpPr>
          <p:cNvPr id="37" name="椭圆 36"/>
          <p:cNvSpPr/>
          <p:nvPr/>
        </p:nvSpPr>
        <p:spPr>
          <a:xfrm>
            <a:off x="9278250" y="4089950"/>
            <a:ext cx="1187845" cy="11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客服跟踪</a:t>
            </a:r>
            <a:endParaRPr lang="zh-CN" altLang="en-US" dirty="0">
              <a:latin typeface="+mj-ea"/>
              <a:ea typeface="+mj-ea"/>
            </a:endParaRPr>
          </a:p>
        </p:txBody>
      </p:sp>
      <p:cxnSp>
        <p:nvCxnSpPr>
          <p:cNvPr id="8" name="直接箭头连接符 7"/>
          <p:cNvCxnSpPr/>
          <p:nvPr/>
        </p:nvCxnSpPr>
        <p:spPr>
          <a:xfrm>
            <a:off x="3070619"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588067"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8105514"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070619"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5588067"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8105514"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9872172" y="3581950"/>
            <a:ext cx="0" cy="41855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style.rotation</p:attrName>
                                        </p:attrNameLst>
                                      </p:cBhvr>
                                      <p:tavLst>
                                        <p:tav tm="0">
                                          <p:val>
                                            <p:fltVal val="360"/>
                                          </p:val>
                                        </p:tav>
                                        <p:tav tm="100000">
                                          <p:val>
                                            <p:fltVal val="0"/>
                                          </p:val>
                                        </p:tav>
                                      </p:tavLst>
                                    </p:anim>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p:tgtEl>
                                          <p:spTgt spid="38"/>
                                        </p:tgtEl>
                                        <p:attrNameLst>
                                          <p:attrName>ppt_x</p:attrName>
                                        </p:attrNameLst>
                                      </p:cBhvr>
                                      <p:tavLst>
                                        <p:tav tm="0">
                                          <p:val>
                                            <p:strVal val="#ppt_x-#ppt_w*1.125000"/>
                                          </p:val>
                                        </p:tav>
                                        <p:tav tm="100000">
                                          <p:val>
                                            <p:strVal val="#ppt_x"/>
                                          </p:val>
                                        </p:tav>
                                      </p:tavLst>
                                    </p:anim>
                                    <p:animEffect transition="in" filter="wipe(righ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 calcmode="lin" valueType="num">
                                      <p:cBhvr>
                                        <p:cTn id="37" dur="500" fill="hold"/>
                                        <p:tgtEl>
                                          <p:spTgt spid="32"/>
                                        </p:tgtEl>
                                        <p:attrNameLst>
                                          <p:attrName>style.rotation</p:attrName>
                                        </p:attrNameLst>
                                      </p:cBhvr>
                                      <p:tavLst>
                                        <p:tav tm="0">
                                          <p:val>
                                            <p:fltVal val="360"/>
                                          </p:val>
                                        </p:tav>
                                        <p:tav tm="100000">
                                          <p:val>
                                            <p:fltVal val="0"/>
                                          </p:val>
                                        </p:tav>
                                      </p:tavLst>
                                    </p:anim>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righ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p:tgtEl>
                                          <p:spTgt spid="43"/>
                                        </p:tgtEl>
                                        <p:attrNameLst>
                                          <p:attrName>ppt_y</p:attrName>
                                        </p:attrNameLst>
                                      </p:cBhvr>
                                      <p:tavLst>
                                        <p:tav tm="0">
                                          <p:val>
                                            <p:strVal val="#ppt_y-#ppt_h*1.125000"/>
                                          </p:val>
                                        </p:tav>
                                        <p:tav tm="100000">
                                          <p:val>
                                            <p:strVal val="#ppt_y"/>
                                          </p:val>
                                        </p:tav>
                                      </p:tavLst>
                                    </p:anim>
                                    <p:animEffect transition="in" filter="wipe(down)">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 calcmode="lin" valueType="num">
                                      <p:cBhvr>
                                        <p:cTn id="65" dur="500" fill="hold"/>
                                        <p:tgtEl>
                                          <p:spTgt spid="37"/>
                                        </p:tgtEl>
                                        <p:attrNameLst>
                                          <p:attrName>style.rotation</p:attrName>
                                        </p:attrNameLst>
                                      </p:cBhvr>
                                      <p:tavLst>
                                        <p:tav tm="0">
                                          <p:val>
                                            <p:fltVal val="360"/>
                                          </p:val>
                                        </p:tav>
                                        <p:tav tm="100000">
                                          <p:val>
                                            <p:fltVal val="0"/>
                                          </p:val>
                                        </p:tav>
                                      </p:tavLst>
                                    </p:anim>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p:tgtEl>
                                          <p:spTgt spid="42"/>
                                        </p:tgtEl>
                                        <p:attrNameLst>
                                          <p:attrName>ppt_x</p:attrName>
                                        </p:attrNameLst>
                                      </p:cBhvr>
                                      <p:tavLst>
                                        <p:tav tm="0">
                                          <p:val>
                                            <p:strVal val="#ppt_x+#ppt_w*1.125000"/>
                                          </p:val>
                                        </p:tav>
                                        <p:tav tm="100000">
                                          <p:val>
                                            <p:strVal val="#ppt_x"/>
                                          </p:val>
                                        </p:tav>
                                      </p:tavLst>
                                    </p:anim>
                                    <p:animEffect transition="in" filter="wipe(left)">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 calcmode="lin" valueType="num">
                                      <p:cBhvr>
                                        <p:cTn id="79" dur="500" fill="hold"/>
                                        <p:tgtEl>
                                          <p:spTgt spid="36"/>
                                        </p:tgtEl>
                                        <p:attrNameLst>
                                          <p:attrName>style.rotation</p:attrName>
                                        </p:attrNameLst>
                                      </p:cBhvr>
                                      <p:tavLst>
                                        <p:tav tm="0">
                                          <p:val>
                                            <p:fltVal val="360"/>
                                          </p:val>
                                        </p:tav>
                                        <p:tav tm="100000">
                                          <p:val>
                                            <p:fltVal val="0"/>
                                          </p:val>
                                        </p:tav>
                                      </p:tavLst>
                                    </p:anim>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p:tgtEl>
                                          <p:spTgt spid="41"/>
                                        </p:tgtEl>
                                        <p:attrNameLst>
                                          <p:attrName>ppt_x</p:attrName>
                                        </p:attrNameLst>
                                      </p:cBhvr>
                                      <p:tavLst>
                                        <p:tav tm="0">
                                          <p:val>
                                            <p:strVal val="#ppt_x+#ppt_w*1.125000"/>
                                          </p:val>
                                        </p:tav>
                                        <p:tav tm="100000">
                                          <p:val>
                                            <p:strVal val="#ppt_x"/>
                                          </p:val>
                                        </p:tav>
                                      </p:tavLst>
                                    </p:anim>
                                    <p:animEffect transition="in" filter="wipe(left)">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 calcmode="lin" valueType="num">
                                      <p:cBhvr>
                                        <p:cTn id="93" dur="500" fill="hold"/>
                                        <p:tgtEl>
                                          <p:spTgt spid="35"/>
                                        </p:tgtEl>
                                        <p:attrNameLst>
                                          <p:attrName>style.rotation</p:attrName>
                                        </p:attrNameLst>
                                      </p:cBhvr>
                                      <p:tavLst>
                                        <p:tav tm="0">
                                          <p:val>
                                            <p:fltVal val="360"/>
                                          </p:val>
                                        </p:tav>
                                        <p:tav tm="100000">
                                          <p:val>
                                            <p:fltVal val="0"/>
                                          </p:val>
                                        </p:tav>
                                      </p:tavLst>
                                    </p:anim>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2"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p:tgtEl>
                                          <p:spTgt spid="40"/>
                                        </p:tgtEl>
                                        <p:attrNameLst>
                                          <p:attrName>ppt_x</p:attrName>
                                        </p:attrNameLst>
                                      </p:cBhvr>
                                      <p:tavLst>
                                        <p:tav tm="0">
                                          <p:val>
                                            <p:strVal val="#ppt_x+#ppt_w*1.125000"/>
                                          </p:val>
                                        </p:tav>
                                        <p:tav tm="100000">
                                          <p:val>
                                            <p:strVal val="#ppt_x"/>
                                          </p:val>
                                        </p:tav>
                                      </p:tavLst>
                                    </p:anim>
                                    <p:animEffect transition="in" filter="wipe(left)">
                                      <p:cBhvr>
                                        <p:cTn id="100" dur="5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 calcmode="lin" valueType="num">
                                      <p:cBhvr>
                                        <p:cTn id="107" dur="500" fill="hold"/>
                                        <p:tgtEl>
                                          <p:spTgt spid="34"/>
                                        </p:tgtEl>
                                        <p:attrNameLst>
                                          <p:attrName>style.rotation</p:attrName>
                                        </p:attrNameLst>
                                      </p:cBhvr>
                                      <p:tavLst>
                                        <p:tav tm="0">
                                          <p:val>
                                            <p:fltVal val="360"/>
                                          </p:val>
                                        </p:tav>
                                        <p:tav tm="100000">
                                          <p:val>
                                            <p:fltVal val="0"/>
                                          </p:val>
                                        </p:tav>
                                      </p:tavLst>
                                    </p:anim>
                                    <p:animEffect transition="in" filter="fade">
                                      <p:cBhvr>
                                        <p:cTn id="10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P spid="34" grpId="0" animBg="1"/>
      <p:bldP spid="35" grpId="0" animBg="1"/>
      <p:bldP spid="36"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16011" y="3451766"/>
            <a:ext cx="841221" cy="841331"/>
            <a:chOff x="4219138" y="1290563"/>
            <a:chExt cx="630998" cy="630998"/>
          </a:xfrm>
        </p:grpSpPr>
        <p:sp>
          <p:nvSpPr>
            <p:cNvPr id="8" name="椭圆 7"/>
            <p:cNvSpPr/>
            <p:nvPr/>
          </p:nvSpPr>
          <p:spPr>
            <a:xfrm rot="20170909">
              <a:off x="4219138" y="1290563"/>
              <a:ext cx="630998" cy="63099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9" name="Freeform 15"/>
            <p:cNvSpPr>
              <a:spLocks noChangeAspect="1" noEditPoints="1"/>
            </p:cNvSpPr>
            <p:nvPr/>
          </p:nvSpPr>
          <p:spPr bwMode="auto">
            <a:xfrm>
              <a:off x="4353676" y="1474283"/>
              <a:ext cx="361922" cy="263558"/>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p:nvPr/>
        </p:nvGrpSpPr>
        <p:grpSpPr>
          <a:xfrm>
            <a:off x="4446897" y="2305023"/>
            <a:ext cx="3180282" cy="3170365"/>
            <a:chOff x="-528654" y="1728767"/>
            <a:chExt cx="2385522" cy="2377774"/>
          </a:xfrm>
        </p:grpSpPr>
        <p:grpSp>
          <p:nvGrpSpPr>
            <p:cNvPr id="11" name="组合 10"/>
            <p:cNvGrpSpPr/>
            <p:nvPr/>
          </p:nvGrpSpPr>
          <p:grpSpPr>
            <a:xfrm rot="2700000">
              <a:off x="-528653" y="1728766"/>
              <a:ext cx="2376264" cy="2376265"/>
              <a:chOff x="6336196" y="1009196"/>
              <a:chExt cx="2376264" cy="2376265"/>
            </a:xfrm>
            <a:effectLst>
              <a:outerShdw blurRad="50800" dist="38100" dir="2700000" algn="tl" rotWithShape="0">
                <a:prstClr val="black">
                  <a:alpha val="40000"/>
                </a:prstClr>
              </a:outerShdw>
            </a:effectLst>
          </p:grpSpPr>
          <p:sp>
            <p:nvSpPr>
              <p:cNvPr id="13" name="矩形 28"/>
              <p:cNvSpPr/>
              <p:nvPr/>
            </p:nvSpPr>
            <p:spPr>
              <a:xfrm>
                <a:off x="6336196" y="1009196"/>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8"/>
              <p:cNvSpPr/>
              <p:nvPr/>
            </p:nvSpPr>
            <p:spPr>
              <a:xfrm rot="5400000">
                <a:off x="7069568" y="1742569"/>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8"/>
              <p:cNvSpPr/>
              <p:nvPr/>
            </p:nvSpPr>
            <p:spPr>
              <a:xfrm rot="10800000">
                <a:off x="6336196" y="2475942"/>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8"/>
              <p:cNvSpPr/>
              <p:nvPr/>
            </p:nvSpPr>
            <p:spPr>
              <a:xfrm rot="16200000">
                <a:off x="6004442" y="2131982"/>
                <a:ext cx="1573033" cy="909519"/>
              </a:xfrm>
              <a:custGeom>
                <a:avLst/>
                <a:gdLst/>
                <a:ahLst/>
                <a:cxnLst/>
                <a:rect l="l" t="t" r="r" b="b"/>
                <a:pathLst>
                  <a:path w="1567916" h="909519">
                    <a:moveTo>
                      <a:pt x="1567916" y="625191"/>
                    </a:moveTo>
                    <a:lnTo>
                      <a:pt x="0" y="909519"/>
                    </a:lnTo>
                    <a:lnTo>
                      <a:pt x="0" y="0"/>
                    </a:lnTo>
                    <a:lnTo>
                      <a:pt x="145454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28"/>
            <p:cNvSpPr/>
            <p:nvPr/>
          </p:nvSpPr>
          <p:spPr>
            <a:xfrm rot="18900000">
              <a:off x="-523670" y="1730277"/>
              <a:ext cx="2380538" cy="2376264"/>
            </a:xfrm>
            <a:custGeom>
              <a:avLst/>
              <a:gdLst/>
              <a:ahLst/>
              <a:cxnLst/>
              <a:rect l="l" t="t" r="r" b="b"/>
              <a:pathLst>
                <a:path w="2376265" h="2376264">
                  <a:moveTo>
                    <a:pt x="2376265" y="0"/>
                  </a:moveTo>
                  <a:lnTo>
                    <a:pt x="2376265" y="372782"/>
                  </a:lnTo>
                  <a:cubicBezTo>
                    <a:pt x="1821234" y="149689"/>
                    <a:pt x="1162567" y="263121"/>
                    <a:pt x="712844" y="712843"/>
                  </a:cubicBezTo>
                  <a:cubicBezTo>
                    <a:pt x="686016" y="739672"/>
                    <a:pt x="660384" y="767244"/>
                    <a:pt x="637179" y="796557"/>
                  </a:cubicBezTo>
                  <a:lnTo>
                    <a:pt x="623501" y="799029"/>
                  </a:lnTo>
                  <a:lnTo>
                    <a:pt x="625413" y="809573"/>
                  </a:lnTo>
                  <a:cubicBezTo>
                    <a:pt x="249067" y="1252985"/>
                    <a:pt x="165070" y="1859543"/>
                    <a:pt x="372783" y="2376264"/>
                  </a:cubicBezTo>
                  <a:lnTo>
                    <a:pt x="0" y="2376264"/>
                  </a:lnTo>
                  <a:lnTo>
                    <a:pt x="0" y="0"/>
                  </a:lnTo>
                  <a:lnTo>
                    <a:pt x="478604" y="0"/>
                  </a:lnTo>
                  <a:lnTo>
                    <a:pt x="478605" y="3"/>
                  </a:lnTo>
                  <a:lnTo>
                    <a:pt x="1466747" y="3"/>
                  </a:lnTo>
                  <a:lnTo>
                    <a:pt x="1466746" y="0"/>
                  </a:ln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5701817" y="2086849"/>
            <a:ext cx="622311"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8565">
              <a:defRPr/>
            </a:pPr>
            <a:r>
              <a:rPr lang="en-US" altLang="zh-CN" sz="3200" kern="0" dirty="0">
                <a:solidFill>
                  <a:sysClr val="window" lastClr="FFFFFF"/>
                </a:solidFill>
                <a:latin typeface="Impact" panose="020B0806030902050204" pitchFamily="34" charset="0"/>
                <a:ea typeface="微软雅黑" panose="020B0503020204020204" pitchFamily="34" charset="-122"/>
              </a:rPr>
              <a:t>01</a:t>
            </a:r>
            <a:endParaRPr lang="zh-CN" altLang="en-US" sz="3200" kern="0" dirty="0">
              <a:solidFill>
                <a:sysClr val="window" lastClr="FFFFFF"/>
              </a:solidFill>
              <a:latin typeface="Impact" panose="020B0806030902050204" pitchFamily="34" charset="0"/>
              <a:ea typeface="微软雅黑" panose="020B0503020204020204" pitchFamily="34" charset="-122"/>
            </a:endParaRPr>
          </a:p>
        </p:txBody>
      </p:sp>
      <p:cxnSp>
        <p:nvCxnSpPr>
          <p:cNvPr id="18" name="直接连接符 17"/>
          <p:cNvCxnSpPr/>
          <p:nvPr/>
        </p:nvCxnSpPr>
        <p:spPr>
          <a:xfrm flipH="1">
            <a:off x="3696047" y="2320268"/>
            <a:ext cx="1276390"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16376" y="202529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170025" y="3581421"/>
            <a:ext cx="671465"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8565">
              <a:defRPr/>
            </a:pPr>
            <a:r>
              <a:rPr lang="en-US" altLang="zh-CN" sz="3200" kern="0" dirty="0">
                <a:solidFill>
                  <a:sysClr val="window" lastClr="FFFFFF"/>
                </a:solidFill>
                <a:latin typeface="Impact" panose="020B0806030902050204" pitchFamily="34" charset="0"/>
                <a:ea typeface="微软雅黑" panose="020B0503020204020204" pitchFamily="34" charset="-122"/>
              </a:rPr>
              <a:t>02</a:t>
            </a:r>
            <a:endParaRPr lang="zh-CN" altLang="en-US" sz="3200" kern="0" dirty="0">
              <a:solidFill>
                <a:sysClr val="window" lastClr="FFFFFF"/>
              </a:solidFill>
              <a:latin typeface="Impact" panose="020B0806030902050204" pitchFamily="34" charset="0"/>
              <a:ea typeface="微软雅黑" panose="020B0503020204020204" pitchFamily="34" charset="-122"/>
            </a:endParaRPr>
          </a:p>
        </p:txBody>
      </p:sp>
      <p:cxnSp>
        <p:nvCxnSpPr>
          <p:cNvPr id="21" name="直接连接符 20"/>
          <p:cNvCxnSpPr/>
          <p:nvPr/>
        </p:nvCxnSpPr>
        <p:spPr>
          <a:xfrm flipH="1">
            <a:off x="3696047" y="4427149"/>
            <a:ext cx="524418"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16376" y="406889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652663" y="5061183"/>
            <a:ext cx="684287"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8565">
              <a:defRPr/>
            </a:pPr>
            <a:r>
              <a:rPr lang="en-US" altLang="zh-CN" sz="3200" kern="0" dirty="0">
                <a:solidFill>
                  <a:sysClr val="window" lastClr="FFFFFF"/>
                </a:solidFill>
                <a:latin typeface="Impact" panose="020B0806030902050204" pitchFamily="34" charset="0"/>
                <a:ea typeface="微软雅黑" panose="020B0503020204020204" pitchFamily="34" charset="-122"/>
              </a:rPr>
              <a:t>03</a:t>
            </a:r>
            <a:endParaRPr lang="zh-CN" altLang="en-US" sz="3200" kern="0" dirty="0">
              <a:solidFill>
                <a:sysClr val="window" lastClr="FFFFFF"/>
              </a:solidFill>
              <a:latin typeface="Impact" panose="020B0806030902050204" pitchFamily="34" charset="0"/>
              <a:ea typeface="微软雅黑" panose="020B0503020204020204" pitchFamily="34" charset="-122"/>
            </a:endParaRPr>
          </a:p>
        </p:txBody>
      </p:sp>
      <p:cxnSp>
        <p:nvCxnSpPr>
          <p:cNvPr id="24" name="直接连接符 23"/>
          <p:cNvCxnSpPr/>
          <p:nvPr/>
        </p:nvCxnSpPr>
        <p:spPr>
          <a:xfrm flipH="1">
            <a:off x="7027569" y="5541235"/>
            <a:ext cx="1276390"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495955" y="5171903"/>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7323620" y="3564913"/>
            <a:ext cx="671465"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8565">
              <a:defRPr/>
            </a:pPr>
            <a:r>
              <a:rPr lang="en-US" altLang="zh-CN" sz="3200" kern="0" dirty="0">
                <a:solidFill>
                  <a:sysClr val="window" lastClr="FFFFFF"/>
                </a:solidFill>
                <a:latin typeface="Impact" panose="020B0806030902050204" pitchFamily="34" charset="0"/>
                <a:ea typeface="微软雅黑" panose="020B0503020204020204" pitchFamily="34" charset="-122"/>
              </a:rPr>
              <a:t>04</a:t>
            </a:r>
            <a:endParaRPr lang="zh-CN" altLang="en-US" sz="3200" kern="0" dirty="0">
              <a:solidFill>
                <a:sysClr val="window" lastClr="FFFFFF"/>
              </a:solidFill>
              <a:latin typeface="Impact" panose="020B0806030902050204" pitchFamily="34" charset="0"/>
              <a:ea typeface="微软雅黑" panose="020B0503020204020204" pitchFamily="34" charset="-122"/>
            </a:endParaRPr>
          </a:p>
        </p:txBody>
      </p:sp>
      <p:cxnSp>
        <p:nvCxnSpPr>
          <p:cNvPr id="27" name="直接连接符 26"/>
          <p:cNvCxnSpPr/>
          <p:nvPr/>
        </p:nvCxnSpPr>
        <p:spPr>
          <a:xfrm flipH="1">
            <a:off x="7779541" y="3197765"/>
            <a:ext cx="524418"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95955" y="2852936"/>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10"/>
                                            </p:tgtEl>
                                            <p:attrNameLst>
                                              <p:attrName>r</p:attrName>
                                            </p:attrNameLst>
                                          </p:cBhvr>
                                        </p:animRo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 fill="hold"/>
                                            <p:tgtEl>
                                              <p:spTgt spid="6"/>
                                            </p:tgtEl>
                                            <p:attrNameLst>
                                              <p:attrName>ppt_w</p:attrName>
                                            </p:attrNameLst>
                                          </p:cBhvr>
                                          <p:tavLst>
                                            <p:tav tm="0">
                                              <p:val>
                                                <p:fltVal val="0"/>
                                              </p:val>
                                            </p:tav>
                                            <p:tav tm="100000">
                                              <p:val>
                                                <p:strVal val="#ppt_w"/>
                                              </p:val>
                                            </p:tav>
                                          </p:tavLst>
                                        </p:anim>
                                        <p:anim calcmode="lin" valueType="num">
                                          <p:cBhvr>
                                            <p:cTn id="15" dur="200" fill="hold"/>
                                            <p:tgtEl>
                                              <p:spTgt spid="6"/>
                                            </p:tgtEl>
                                            <p:attrNameLst>
                                              <p:attrName>ppt_h</p:attrName>
                                            </p:attrNameLst>
                                          </p:cBhvr>
                                          <p:tavLst>
                                            <p:tav tm="0">
                                              <p:val>
                                                <p:fltVal val="0"/>
                                              </p:val>
                                            </p:tav>
                                            <p:tav tm="100000">
                                              <p:val>
                                                <p:strVal val="#ppt_h"/>
                                              </p:val>
                                            </p:tav>
                                          </p:tavLst>
                                        </p:anim>
                                        <p:animEffect transition="in" filter="fade">
                                          <p:cBhvr>
                                            <p:cTn id="16" dur="200"/>
                                            <p:tgtEl>
                                              <p:spTgt spid="6"/>
                                            </p:tgtEl>
                                          </p:cBhvr>
                                        </p:animEffect>
                                      </p:childTnLst>
                                    </p:cTn>
                                  </p:par>
                                  <p:par>
                                    <p:cTn id="17" presetID="6" presetClass="emph" presetSubtype="0" autoRev="1" fill="hold" nodeType="withEffect">
                                      <p:stCondLst>
                                        <p:cond delay="150"/>
                                      </p:stCondLst>
                                      <p:childTnLst>
                                        <p:animScale>
                                          <p:cBhvr>
                                            <p:cTn id="18" dur="100" fill="hold"/>
                                            <p:tgtEl>
                                              <p:spTgt spid="6"/>
                                            </p:tgtEl>
                                          </p:cBhvr>
                                          <p:by x="130000" y="130000"/>
                                        </p:animScale>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200" fill="hold"/>
                                            <p:tgtEl>
                                              <p:spTgt spid="17"/>
                                            </p:tgtEl>
                                            <p:attrNameLst>
                                              <p:attrName>ppt_w</p:attrName>
                                            </p:attrNameLst>
                                          </p:cBhvr>
                                          <p:tavLst>
                                            <p:tav tm="0">
                                              <p:val>
                                                <p:fltVal val="0"/>
                                              </p:val>
                                            </p:tav>
                                            <p:tav tm="100000">
                                              <p:val>
                                                <p:strVal val="#ppt_w"/>
                                              </p:val>
                                            </p:tav>
                                          </p:tavLst>
                                        </p:anim>
                                        <p:anim calcmode="lin" valueType="num">
                                          <p:cBhvr>
                                            <p:cTn id="23" dur="200" fill="hold"/>
                                            <p:tgtEl>
                                              <p:spTgt spid="17"/>
                                            </p:tgtEl>
                                            <p:attrNameLst>
                                              <p:attrName>ppt_h</p:attrName>
                                            </p:attrNameLst>
                                          </p:cBhvr>
                                          <p:tavLst>
                                            <p:tav tm="0">
                                              <p:val>
                                                <p:fltVal val="0"/>
                                              </p:val>
                                            </p:tav>
                                            <p:tav tm="100000">
                                              <p:val>
                                                <p:strVal val="#ppt_h"/>
                                              </p:val>
                                            </p:tav>
                                          </p:tavLst>
                                        </p:anim>
                                        <p:animEffect transition="in" filter="fade">
                                          <p:cBhvr>
                                            <p:cTn id="24" dur="200"/>
                                            <p:tgtEl>
                                              <p:spTgt spid="17"/>
                                            </p:tgtEl>
                                          </p:cBhvr>
                                        </p:animEffect>
                                      </p:childTnLst>
                                    </p:cTn>
                                  </p:par>
                                  <p:par>
                                    <p:cTn id="25" presetID="6" presetClass="emph" presetSubtype="0" autoRev="1" fill="hold" grpId="1" nodeType="withEffect">
                                      <p:stCondLst>
                                        <p:cond delay="150"/>
                                      </p:stCondLst>
                                      <p:childTnLst>
                                        <p:animScale>
                                          <p:cBhvr>
                                            <p:cTn id="26" dur="100" fill="hold"/>
                                            <p:tgtEl>
                                              <p:spTgt spid="17"/>
                                            </p:tgtEl>
                                          </p:cBhvr>
                                          <p:by x="130000" y="130000"/>
                                        </p:animScale>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par>
                              <p:cTn id="31" fill="hold">
                                <p:stCondLst>
                                  <p:cond delay="2000"/>
                                </p:stCondLst>
                                <p:childTnLst>
                                  <p:par>
                                    <p:cTn id="32" presetID="2" presetClass="entr" presetSubtype="2" fill="hold" grpId="0" nodeType="afterEffect" p14:presetBounceEnd="56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6000">
                                          <p:cBhvr additive="base">
                                            <p:cTn id="34" dur="300" fill="hold"/>
                                            <p:tgtEl>
                                              <p:spTgt spid="19"/>
                                            </p:tgtEl>
                                            <p:attrNameLst>
                                              <p:attrName>ppt_x</p:attrName>
                                            </p:attrNameLst>
                                          </p:cBhvr>
                                          <p:tavLst>
                                            <p:tav tm="0">
                                              <p:val>
                                                <p:strVal val="1+#ppt_w/2"/>
                                              </p:val>
                                            </p:tav>
                                            <p:tav tm="100000">
                                              <p:val>
                                                <p:strVal val="#ppt_x"/>
                                              </p:val>
                                            </p:tav>
                                          </p:tavLst>
                                        </p:anim>
                                        <p:anim calcmode="lin" valueType="num" p14:bounceEnd="56000">
                                          <p:cBhvr additive="base">
                                            <p:cTn id="35" dur="3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200" fill="hold"/>
                                            <p:tgtEl>
                                              <p:spTgt spid="20"/>
                                            </p:tgtEl>
                                            <p:attrNameLst>
                                              <p:attrName>ppt_w</p:attrName>
                                            </p:attrNameLst>
                                          </p:cBhvr>
                                          <p:tavLst>
                                            <p:tav tm="0">
                                              <p:val>
                                                <p:fltVal val="0"/>
                                              </p:val>
                                            </p:tav>
                                            <p:tav tm="100000">
                                              <p:val>
                                                <p:strVal val="#ppt_w"/>
                                              </p:val>
                                            </p:tav>
                                          </p:tavLst>
                                        </p:anim>
                                        <p:anim calcmode="lin" valueType="num">
                                          <p:cBhvr>
                                            <p:cTn id="40" dur="200" fill="hold"/>
                                            <p:tgtEl>
                                              <p:spTgt spid="20"/>
                                            </p:tgtEl>
                                            <p:attrNameLst>
                                              <p:attrName>ppt_h</p:attrName>
                                            </p:attrNameLst>
                                          </p:cBhvr>
                                          <p:tavLst>
                                            <p:tav tm="0">
                                              <p:val>
                                                <p:fltVal val="0"/>
                                              </p:val>
                                            </p:tav>
                                            <p:tav tm="100000">
                                              <p:val>
                                                <p:strVal val="#ppt_h"/>
                                              </p:val>
                                            </p:tav>
                                          </p:tavLst>
                                        </p:anim>
                                        <p:animEffect transition="in" filter="fade">
                                          <p:cBhvr>
                                            <p:cTn id="41" dur="200"/>
                                            <p:tgtEl>
                                              <p:spTgt spid="20"/>
                                            </p:tgtEl>
                                          </p:cBhvr>
                                        </p:animEffect>
                                      </p:childTnLst>
                                    </p:cTn>
                                  </p:par>
                                  <p:par>
                                    <p:cTn id="42" presetID="6" presetClass="emph" presetSubtype="0" autoRev="1" fill="hold" grpId="1" nodeType="withEffect">
                                      <p:stCondLst>
                                        <p:cond delay="150"/>
                                      </p:stCondLst>
                                      <p:childTnLst>
                                        <p:animScale>
                                          <p:cBhvr>
                                            <p:cTn id="43" dur="100" fill="hold"/>
                                            <p:tgtEl>
                                              <p:spTgt spid="20"/>
                                            </p:tgtEl>
                                          </p:cBhvr>
                                          <p:by x="130000" y="130000"/>
                                        </p:animScale>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3500"/>
                                </p:stCondLst>
                                <p:childTnLst>
                                  <p:par>
                                    <p:cTn id="49" presetID="2" presetClass="entr" presetSubtype="2" fill="hold" grpId="0" nodeType="afterEffect" p14:presetBounceEnd="56000">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14:bounceEnd="56000">
                                          <p:cBhvr additive="base">
                                            <p:cTn id="51" dur="300" fill="hold"/>
                                            <p:tgtEl>
                                              <p:spTgt spid="22"/>
                                            </p:tgtEl>
                                            <p:attrNameLst>
                                              <p:attrName>ppt_x</p:attrName>
                                            </p:attrNameLst>
                                          </p:cBhvr>
                                          <p:tavLst>
                                            <p:tav tm="0">
                                              <p:val>
                                                <p:strVal val="1+#ppt_w/2"/>
                                              </p:val>
                                            </p:tav>
                                            <p:tav tm="100000">
                                              <p:val>
                                                <p:strVal val="#ppt_x"/>
                                              </p:val>
                                            </p:tav>
                                          </p:tavLst>
                                        </p:anim>
                                        <p:anim calcmode="lin" valueType="num" p14:bounceEnd="56000">
                                          <p:cBhvr additive="base">
                                            <p:cTn id="52" dur="3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00" fill="hold"/>
                                            <p:tgtEl>
                                              <p:spTgt spid="23"/>
                                            </p:tgtEl>
                                            <p:attrNameLst>
                                              <p:attrName>ppt_w</p:attrName>
                                            </p:attrNameLst>
                                          </p:cBhvr>
                                          <p:tavLst>
                                            <p:tav tm="0">
                                              <p:val>
                                                <p:fltVal val="0"/>
                                              </p:val>
                                            </p:tav>
                                            <p:tav tm="100000">
                                              <p:val>
                                                <p:strVal val="#ppt_w"/>
                                              </p:val>
                                            </p:tav>
                                          </p:tavLst>
                                        </p:anim>
                                        <p:anim calcmode="lin" valueType="num">
                                          <p:cBhvr>
                                            <p:cTn id="57" dur="200" fill="hold"/>
                                            <p:tgtEl>
                                              <p:spTgt spid="23"/>
                                            </p:tgtEl>
                                            <p:attrNameLst>
                                              <p:attrName>ppt_h</p:attrName>
                                            </p:attrNameLst>
                                          </p:cBhvr>
                                          <p:tavLst>
                                            <p:tav tm="0">
                                              <p:val>
                                                <p:fltVal val="0"/>
                                              </p:val>
                                            </p:tav>
                                            <p:tav tm="100000">
                                              <p:val>
                                                <p:strVal val="#ppt_h"/>
                                              </p:val>
                                            </p:tav>
                                          </p:tavLst>
                                        </p:anim>
                                        <p:animEffect transition="in" filter="fade">
                                          <p:cBhvr>
                                            <p:cTn id="58" dur="200"/>
                                            <p:tgtEl>
                                              <p:spTgt spid="23"/>
                                            </p:tgtEl>
                                          </p:cBhvr>
                                        </p:animEffect>
                                      </p:childTnLst>
                                    </p:cTn>
                                  </p:par>
                                  <p:par>
                                    <p:cTn id="59" presetID="6" presetClass="emph" presetSubtype="0" autoRev="1" fill="hold" grpId="1" nodeType="withEffect">
                                      <p:stCondLst>
                                        <p:cond delay="150"/>
                                      </p:stCondLst>
                                      <p:childTnLst>
                                        <p:animScale>
                                          <p:cBhvr>
                                            <p:cTn id="60" dur="100" fill="hold"/>
                                            <p:tgtEl>
                                              <p:spTgt spid="23"/>
                                            </p:tgtEl>
                                          </p:cBhvr>
                                          <p:by x="130000" y="130000"/>
                                        </p:animScale>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5000"/>
                                </p:stCondLst>
                                <p:childTnLst>
                                  <p:par>
                                    <p:cTn id="66" presetID="2" presetClass="entr" presetSubtype="8" fill="hold" grpId="0" nodeType="afterEffect" p14:presetBounceEnd="56000">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14:bounceEnd="56000">
                                          <p:cBhvr additive="base">
                                            <p:cTn id="68" dur="300" fill="hold"/>
                                            <p:tgtEl>
                                              <p:spTgt spid="25"/>
                                            </p:tgtEl>
                                            <p:attrNameLst>
                                              <p:attrName>ppt_x</p:attrName>
                                            </p:attrNameLst>
                                          </p:cBhvr>
                                          <p:tavLst>
                                            <p:tav tm="0">
                                              <p:val>
                                                <p:strVal val="0-#ppt_w/2"/>
                                              </p:val>
                                            </p:tav>
                                            <p:tav tm="100000">
                                              <p:val>
                                                <p:strVal val="#ppt_x"/>
                                              </p:val>
                                            </p:tav>
                                          </p:tavLst>
                                        </p:anim>
                                        <p:anim calcmode="lin" valueType="num" p14:bounceEnd="56000">
                                          <p:cBhvr additive="base">
                                            <p:cTn id="69" dur="300" fill="hold"/>
                                            <p:tgtEl>
                                              <p:spTgt spid="25"/>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00" fill="hold"/>
                                            <p:tgtEl>
                                              <p:spTgt spid="26"/>
                                            </p:tgtEl>
                                            <p:attrNameLst>
                                              <p:attrName>ppt_w</p:attrName>
                                            </p:attrNameLst>
                                          </p:cBhvr>
                                          <p:tavLst>
                                            <p:tav tm="0">
                                              <p:val>
                                                <p:fltVal val="0"/>
                                              </p:val>
                                            </p:tav>
                                            <p:tav tm="100000">
                                              <p:val>
                                                <p:strVal val="#ppt_w"/>
                                              </p:val>
                                            </p:tav>
                                          </p:tavLst>
                                        </p:anim>
                                        <p:anim calcmode="lin" valueType="num">
                                          <p:cBhvr>
                                            <p:cTn id="74" dur="200" fill="hold"/>
                                            <p:tgtEl>
                                              <p:spTgt spid="26"/>
                                            </p:tgtEl>
                                            <p:attrNameLst>
                                              <p:attrName>ppt_h</p:attrName>
                                            </p:attrNameLst>
                                          </p:cBhvr>
                                          <p:tavLst>
                                            <p:tav tm="0">
                                              <p:val>
                                                <p:fltVal val="0"/>
                                              </p:val>
                                            </p:tav>
                                            <p:tav tm="100000">
                                              <p:val>
                                                <p:strVal val="#ppt_h"/>
                                              </p:val>
                                            </p:tav>
                                          </p:tavLst>
                                        </p:anim>
                                        <p:animEffect transition="in" filter="fade">
                                          <p:cBhvr>
                                            <p:cTn id="75" dur="200"/>
                                            <p:tgtEl>
                                              <p:spTgt spid="26"/>
                                            </p:tgtEl>
                                          </p:cBhvr>
                                        </p:animEffect>
                                      </p:childTnLst>
                                    </p:cTn>
                                  </p:par>
                                  <p:par>
                                    <p:cTn id="76" presetID="6" presetClass="emph" presetSubtype="0" autoRev="1" fill="hold" grpId="1" nodeType="withEffect">
                                      <p:stCondLst>
                                        <p:cond delay="150"/>
                                      </p:stCondLst>
                                      <p:childTnLst>
                                        <p:animScale>
                                          <p:cBhvr>
                                            <p:cTn id="77" dur="100" fill="hold"/>
                                            <p:tgtEl>
                                              <p:spTgt spid="26"/>
                                            </p:tgtEl>
                                          </p:cBhvr>
                                          <p:by x="130000" y="130000"/>
                                        </p:animScale>
                                      </p:childTnLst>
                                    </p:cTn>
                                  </p:par>
                                </p:childTnLst>
                              </p:cTn>
                            </p:par>
                            <p:par>
                              <p:cTn id="78" fill="hold">
                                <p:stCondLst>
                                  <p:cond delay="600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6500"/>
                                </p:stCondLst>
                                <p:childTnLst>
                                  <p:par>
                                    <p:cTn id="83" presetID="2" presetClass="entr" presetSubtype="8" fill="hold" grpId="0" nodeType="afterEffect" p14:presetBounceEnd="56000">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14:bounceEnd="56000">
                                          <p:cBhvr additive="base">
                                            <p:cTn id="85" dur="300" fill="hold"/>
                                            <p:tgtEl>
                                              <p:spTgt spid="28"/>
                                            </p:tgtEl>
                                            <p:attrNameLst>
                                              <p:attrName>ppt_x</p:attrName>
                                            </p:attrNameLst>
                                          </p:cBhvr>
                                          <p:tavLst>
                                            <p:tav tm="0">
                                              <p:val>
                                                <p:strVal val="0-#ppt_w/2"/>
                                              </p:val>
                                            </p:tav>
                                            <p:tav tm="100000">
                                              <p:val>
                                                <p:strVal val="#ppt_x"/>
                                              </p:val>
                                            </p:tav>
                                          </p:tavLst>
                                        </p:anim>
                                        <p:anim calcmode="lin" valueType="num" p14:bounceEnd="56000">
                                          <p:cBhvr additive="base">
                                            <p:cTn id="86"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0" grpId="0"/>
          <p:bldP spid="20" grpId="1"/>
          <p:bldP spid="22" grpId="0"/>
          <p:bldP spid="23" grpId="0"/>
          <p:bldP spid="23" grpId="1"/>
          <p:bldP spid="25" grpId="0"/>
          <p:bldP spid="26" grpId="0"/>
          <p:bldP spid="26" grpId="1"/>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10"/>
                                            </p:tgtEl>
                                            <p:attrNameLst>
                                              <p:attrName>r</p:attrName>
                                            </p:attrNameLst>
                                          </p:cBhvr>
                                        </p:animRo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 fill="hold"/>
                                            <p:tgtEl>
                                              <p:spTgt spid="6"/>
                                            </p:tgtEl>
                                            <p:attrNameLst>
                                              <p:attrName>ppt_w</p:attrName>
                                            </p:attrNameLst>
                                          </p:cBhvr>
                                          <p:tavLst>
                                            <p:tav tm="0">
                                              <p:val>
                                                <p:fltVal val="0"/>
                                              </p:val>
                                            </p:tav>
                                            <p:tav tm="100000">
                                              <p:val>
                                                <p:strVal val="#ppt_w"/>
                                              </p:val>
                                            </p:tav>
                                          </p:tavLst>
                                        </p:anim>
                                        <p:anim calcmode="lin" valueType="num">
                                          <p:cBhvr>
                                            <p:cTn id="15" dur="200" fill="hold"/>
                                            <p:tgtEl>
                                              <p:spTgt spid="6"/>
                                            </p:tgtEl>
                                            <p:attrNameLst>
                                              <p:attrName>ppt_h</p:attrName>
                                            </p:attrNameLst>
                                          </p:cBhvr>
                                          <p:tavLst>
                                            <p:tav tm="0">
                                              <p:val>
                                                <p:fltVal val="0"/>
                                              </p:val>
                                            </p:tav>
                                            <p:tav tm="100000">
                                              <p:val>
                                                <p:strVal val="#ppt_h"/>
                                              </p:val>
                                            </p:tav>
                                          </p:tavLst>
                                        </p:anim>
                                        <p:animEffect transition="in" filter="fade">
                                          <p:cBhvr>
                                            <p:cTn id="16" dur="200"/>
                                            <p:tgtEl>
                                              <p:spTgt spid="6"/>
                                            </p:tgtEl>
                                          </p:cBhvr>
                                        </p:animEffect>
                                      </p:childTnLst>
                                    </p:cTn>
                                  </p:par>
                                  <p:par>
                                    <p:cTn id="17" presetID="6" presetClass="emph" presetSubtype="0" autoRev="1" fill="hold" nodeType="withEffect">
                                      <p:stCondLst>
                                        <p:cond delay="150"/>
                                      </p:stCondLst>
                                      <p:childTnLst>
                                        <p:animScale>
                                          <p:cBhvr>
                                            <p:cTn id="18" dur="100" fill="hold"/>
                                            <p:tgtEl>
                                              <p:spTgt spid="6"/>
                                            </p:tgtEl>
                                          </p:cBhvr>
                                          <p:by x="130000" y="130000"/>
                                        </p:animScale>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200" fill="hold"/>
                                            <p:tgtEl>
                                              <p:spTgt spid="17"/>
                                            </p:tgtEl>
                                            <p:attrNameLst>
                                              <p:attrName>ppt_w</p:attrName>
                                            </p:attrNameLst>
                                          </p:cBhvr>
                                          <p:tavLst>
                                            <p:tav tm="0">
                                              <p:val>
                                                <p:fltVal val="0"/>
                                              </p:val>
                                            </p:tav>
                                            <p:tav tm="100000">
                                              <p:val>
                                                <p:strVal val="#ppt_w"/>
                                              </p:val>
                                            </p:tav>
                                          </p:tavLst>
                                        </p:anim>
                                        <p:anim calcmode="lin" valueType="num">
                                          <p:cBhvr>
                                            <p:cTn id="23" dur="200" fill="hold"/>
                                            <p:tgtEl>
                                              <p:spTgt spid="17"/>
                                            </p:tgtEl>
                                            <p:attrNameLst>
                                              <p:attrName>ppt_h</p:attrName>
                                            </p:attrNameLst>
                                          </p:cBhvr>
                                          <p:tavLst>
                                            <p:tav tm="0">
                                              <p:val>
                                                <p:fltVal val="0"/>
                                              </p:val>
                                            </p:tav>
                                            <p:tav tm="100000">
                                              <p:val>
                                                <p:strVal val="#ppt_h"/>
                                              </p:val>
                                            </p:tav>
                                          </p:tavLst>
                                        </p:anim>
                                        <p:animEffect transition="in" filter="fade">
                                          <p:cBhvr>
                                            <p:cTn id="24" dur="200"/>
                                            <p:tgtEl>
                                              <p:spTgt spid="17"/>
                                            </p:tgtEl>
                                          </p:cBhvr>
                                        </p:animEffect>
                                      </p:childTnLst>
                                    </p:cTn>
                                  </p:par>
                                  <p:par>
                                    <p:cTn id="25" presetID="6" presetClass="emph" presetSubtype="0" autoRev="1" fill="hold" grpId="1" nodeType="withEffect">
                                      <p:stCondLst>
                                        <p:cond delay="150"/>
                                      </p:stCondLst>
                                      <p:childTnLst>
                                        <p:animScale>
                                          <p:cBhvr>
                                            <p:cTn id="26" dur="100" fill="hold"/>
                                            <p:tgtEl>
                                              <p:spTgt spid="17"/>
                                            </p:tgtEl>
                                          </p:cBhvr>
                                          <p:by x="130000" y="130000"/>
                                        </p:animScale>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300" fill="hold"/>
                                            <p:tgtEl>
                                              <p:spTgt spid="19"/>
                                            </p:tgtEl>
                                            <p:attrNameLst>
                                              <p:attrName>ppt_x</p:attrName>
                                            </p:attrNameLst>
                                          </p:cBhvr>
                                          <p:tavLst>
                                            <p:tav tm="0">
                                              <p:val>
                                                <p:strVal val="1+#ppt_w/2"/>
                                              </p:val>
                                            </p:tav>
                                            <p:tav tm="100000">
                                              <p:val>
                                                <p:strVal val="#ppt_x"/>
                                              </p:val>
                                            </p:tav>
                                          </p:tavLst>
                                        </p:anim>
                                        <p:anim calcmode="lin" valueType="num">
                                          <p:cBhvr additive="base">
                                            <p:cTn id="35" dur="3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200" fill="hold"/>
                                            <p:tgtEl>
                                              <p:spTgt spid="20"/>
                                            </p:tgtEl>
                                            <p:attrNameLst>
                                              <p:attrName>ppt_w</p:attrName>
                                            </p:attrNameLst>
                                          </p:cBhvr>
                                          <p:tavLst>
                                            <p:tav tm="0">
                                              <p:val>
                                                <p:fltVal val="0"/>
                                              </p:val>
                                            </p:tav>
                                            <p:tav tm="100000">
                                              <p:val>
                                                <p:strVal val="#ppt_w"/>
                                              </p:val>
                                            </p:tav>
                                          </p:tavLst>
                                        </p:anim>
                                        <p:anim calcmode="lin" valueType="num">
                                          <p:cBhvr>
                                            <p:cTn id="40" dur="200" fill="hold"/>
                                            <p:tgtEl>
                                              <p:spTgt spid="20"/>
                                            </p:tgtEl>
                                            <p:attrNameLst>
                                              <p:attrName>ppt_h</p:attrName>
                                            </p:attrNameLst>
                                          </p:cBhvr>
                                          <p:tavLst>
                                            <p:tav tm="0">
                                              <p:val>
                                                <p:fltVal val="0"/>
                                              </p:val>
                                            </p:tav>
                                            <p:tav tm="100000">
                                              <p:val>
                                                <p:strVal val="#ppt_h"/>
                                              </p:val>
                                            </p:tav>
                                          </p:tavLst>
                                        </p:anim>
                                        <p:animEffect transition="in" filter="fade">
                                          <p:cBhvr>
                                            <p:cTn id="41" dur="200"/>
                                            <p:tgtEl>
                                              <p:spTgt spid="20"/>
                                            </p:tgtEl>
                                          </p:cBhvr>
                                        </p:animEffect>
                                      </p:childTnLst>
                                    </p:cTn>
                                  </p:par>
                                  <p:par>
                                    <p:cTn id="42" presetID="6" presetClass="emph" presetSubtype="0" autoRev="1" fill="hold" grpId="1" nodeType="withEffect">
                                      <p:stCondLst>
                                        <p:cond delay="150"/>
                                      </p:stCondLst>
                                      <p:childTnLst>
                                        <p:animScale>
                                          <p:cBhvr>
                                            <p:cTn id="43" dur="100" fill="hold"/>
                                            <p:tgtEl>
                                              <p:spTgt spid="20"/>
                                            </p:tgtEl>
                                          </p:cBhvr>
                                          <p:by x="130000" y="130000"/>
                                        </p:animScale>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300" fill="hold"/>
                                            <p:tgtEl>
                                              <p:spTgt spid="22"/>
                                            </p:tgtEl>
                                            <p:attrNameLst>
                                              <p:attrName>ppt_x</p:attrName>
                                            </p:attrNameLst>
                                          </p:cBhvr>
                                          <p:tavLst>
                                            <p:tav tm="0">
                                              <p:val>
                                                <p:strVal val="1+#ppt_w/2"/>
                                              </p:val>
                                            </p:tav>
                                            <p:tav tm="100000">
                                              <p:val>
                                                <p:strVal val="#ppt_x"/>
                                              </p:val>
                                            </p:tav>
                                          </p:tavLst>
                                        </p:anim>
                                        <p:anim calcmode="lin" valueType="num">
                                          <p:cBhvr additive="base">
                                            <p:cTn id="52" dur="3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00" fill="hold"/>
                                            <p:tgtEl>
                                              <p:spTgt spid="23"/>
                                            </p:tgtEl>
                                            <p:attrNameLst>
                                              <p:attrName>ppt_w</p:attrName>
                                            </p:attrNameLst>
                                          </p:cBhvr>
                                          <p:tavLst>
                                            <p:tav tm="0">
                                              <p:val>
                                                <p:fltVal val="0"/>
                                              </p:val>
                                            </p:tav>
                                            <p:tav tm="100000">
                                              <p:val>
                                                <p:strVal val="#ppt_w"/>
                                              </p:val>
                                            </p:tav>
                                          </p:tavLst>
                                        </p:anim>
                                        <p:anim calcmode="lin" valueType="num">
                                          <p:cBhvr>
                                            <p:cTn id="57" dur="200" fill="hold"/>
                                            <p:tgtEl>
                                              <p:spTgt spid="23"/>
                                            </p:tgtEl>
                                            <p:attrNameLst>
                                              <p:attrName>ppt_h</p:attrName>
                                            </p:attrNameLst>
                                          </p:cBhvr>
                                          <p:tavLst>
                                            <p:tav tm="0">
                                              <p:val>
                                                <p:fltVal val="0"/>
                                              </p:val>
                                            </p:tav>
                                            <p:tav tm="100000">
                                              <p:val>
                                                <p:strVal val="#ppt_h"/>
                                              </p:val>
                                            </p:tav>
                                          </p:tavLst>
                                        </p:anim>
                                        <p:animEffect transition="in" filter="fade">
                                          <p:cBhvr>
                                            <p:cTn id="58" dur="200"/>
                                            <p:tgtEl>
                                              <p:spTgt spid="23"/>
                                            </p:tgtEl>
                                          </p:cBhvr>
                                        </p:animEffect>
                                      </p:childTnLst>
                                    </p:cTn>
                                  </p:par>
                                  <p:par>
                                    <p:cTn id="59" presetID="6" presetClass="emph" presetSubtype="0" autoRev="1" fill="hold" grpId="1" nodeType="withEffect">
                                      <p:stCondLst>
                                        <p:cond delay="150"/>
                                      </p:stCondLst>
                                      <p:childTnLst>
                                        <p:animScale>
                                          <p:cBhvr>
                                            <p:cTn id="60" dur="100" fill="hold"/>
                                            <p:tgtEl>
                                              <p:spTgt spid="23"/>
                                            </p:tgtEl>
                                          </p:cBhvr>
                                          <p:by x="130000" y="130000"/>
                                        </p:animScale>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300" fill="hold"/>
                                            <p:tgtEl>
                                              <p:spTgt spid="25"/>
                                            </p:tgtEl>
                                            <p:attrNameLst>
                                              <p:attrName>ppt_x</p:attrName>
                                            </p:attrNameLst>
                                          </p:cBhvr>
                                          <p:tavLst>
                                            <p:tav tm="0">
                                              <p:val>
                                                <p:strVal val="0-#ppt_w/2"/>
                                              </p:val>
                                            </p:tav>
                                            <p:tav tm="100000">
                                              <p:val>
                                                <p:strVal val="#ppt_x"/>
                                              </p:val>
                                            </p:tav>
                                          </p:tavLst>
                                        </p:anim>
                                        <p:anim calcmode="lin" valueType="num">
                                          <p:cBhvr additive="base">
                                            <p:cTn id="69" dur="300" fill="hold"/>
                                            <p:tgtEl>
                                              <p:spTgt spid="25"/>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00" fill="hold"/>
                                            <p:tgtEl>
                                              <p:spTgt spid="26"/>
                                            </p:tgtEl>
                                            <p:attrNameLst>
                                              <p:attrName>ppt_w</p:attrName>
                                            </p:attrNameLst>
                                          </p:cBhvr>
                                          <p:tavLst>
                                            <p:tav tm="0">
                                              <p:val>
                                                <p:fltVal val="0"/>
                                              </p:val>
                                            </p:tav>
                                            <p:tav tm="100000">
                                              <p:val>
                                                <p:strVal val="#ppt_w"/>
                                              </p:val>
                                            </p:tav>
                                          </p:tavLst>
                                        </p:anim>
                                        <p:anim calcmode="lin" valueType="num">
                                          <p:cBhvr>
                                            <p:cTn id="74" dur="200" fill="hold"/>
                                            <p:tgtEl>
                                              <p:spTgt spid="26"/>
                                            </p:tgtEl>
                                            <p:attrNameLst>
                                              <p:attrName>ppt_h</p:attrName>
                                            </p:attrNameLst>
                                          </p:cBhvr>
                                          <p:tavLst>
                                            <p:tav tm="0">
                                              <p:val>
                                                <p:fltVal val="0"/>
                                              </p:val>
                                            </p:tav>
                                            <p:tav tm="100000">
                                              <p:val>
                                                <p:strVal val="#ppt_h"/>
                                              </p:val>
                                            </p:tav>
                                          </p:tavLst>
                                        </p:anim>
                                        <p:animEffect transition="in" filter="fade">
                                          <p:cBhvr>
                                            <p:cTn id="75" dur="200"/>
                                            <p:tgtEl>
                                              <p:spTgt spid="26"/>
                                            </p:tgtEl>
                                          </p:cBhvr>
                                        </p:animEffect>
                                      </p:childTnLst>
                                    </p:cTn>
                                  </p:par>
                                  <p:par>
                                    <p:cTn id="76" presetID="6" presetClass="emph" presetSubtype="0" autoRev="1" fill="hold" grpId="1" nodeType="withEffect">
                                      <p:stCondLst>
                                        <p:cond delay="150"/>
                                      </p:stCondLst>
                                      <p:childTnLst>
                                        <p:animScale>
                                          <p:cBhvr>
                                            <p:cTn id="77" dur="100" fill="hold"/>
                                            <p:tgtEl>
                                              <p:spTgt spid="26"/>
                                            </p:tgtEl>
                                          </p:cBhvr>
                                          <p:by x="130000" y="130000"/>
                                        </p:animScale>
                                      </p:childTnLst>
                                    </p:cTn>
                                  </p:par>
                                </p:childTnLst>
                              </p:cTn>
                            </p:par>
                            <p:par>
                              <p:cTn id="78" fill="hold">
                                <p:stCondLst>
                                  <p:cond delay="600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6500"/>
                                </p:stCondLst>
                                <p:childTnLst>
                                  <p:par>
                                    <p:cTn id="83" presetID="2" presetClass="entr" presetSubtype="8"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fill="hold"/>
                                            <p:tgtEl>
                                              <p:spTgt spid="28"/>
                                            </p:tgtEl>
                                            <p:attrNameLst>
                                              <p:attrName>ppt_x</p:attrName>
                                            </p:attrNameLst>
                                          </p:cBhvr>
                                          <p:tavLst>
                                            <p:tav tm="0">
                                              <p:val>
                                                <p:strVal val="0-#ppt_w/2"/>
                                              </p:val>
                                            </p:tav>
                                            <p:tav tm="100000">
                                              <p:val>
                                                <p:strVal val="#ppt_x"/>
                                              </p:val>
                                            </p:tav>
                                          </p:tavLst>
                                        </p:anim>
                                        <p:anim calcmode="lin" valueType="num">
                                          <p:cBhvr additive="base">
                                            <p:cTn id="86"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0" grpId="0"/>
          <p:bldP spid="20" grpId="1"/>
          <p:bldP spid="22" grpId="0"/>
          <p:bldP spid="23" grpId="0"/>
          <p:bldP spid="23" grpId="1"/>
          <p:bldP spid="25" grpId="0"/>
          <p:bldP spid="26" grpId="0"/>
          <p:bldP spid="26" grpId="1"/>
          <p:bldP spid="2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1113" y="2613624"/>
            <a:ext cx="10058400" cy="4107180"/>
          </a:xfrm>
          <a:prstGeom prst="rect">
            <a:avLst/>
          </a:prstGeom>
        </p:spPr>
      </p:pic>
      <p:grpSp>
        <p:nvGrpSpPr>
          <p:cNvPr id="3" name="组合 2"/>
          <p:cNvGrpSpPr/>
          <p:nvPr/>
        </p:nvGrpSpPr>
        <p:grpSpPr>
          <a:xfrm>
            <a:off x="4656029" y="689663"/>
            <a:ext cx="2879945" cy="636151"/>
            <a:chOff x="3131840" y="987574"/>
            <a:chExt cx="2880320" cy="648072"/>
          </a:xfrm>
        </p:grpSpPr>
        <p:sp>
          <p:nvSpPr>
            <p:cNvPr id="4" name="圆角矩形 3"/>
            <p:cNvSpPr/>
            <p:nvPr/>
          </p:nvSpPr>
          <p:spPr>
            <a:xfrm>
              <a:off x="3131840" y="987574"/>
              <a:ext cx="2880320" cy="648072"/>
            </a:xfrm>
            <a:prstGeom prst="roundRect">
              <a:avLst>
                <a:gd name="adj" fmla="val 5000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5" name="TextBox 13"/>
            <p:cNvSpPr txBox="1"/>
            <p:nvPr/>
          </p:nvSpPr>
          <p:spPr>
            <a:xfrm>
              <a:off x="3864114" y="1080778"/>
              <a:ext cx="1569864" cy="517347"/>
            </a:xfrm>
            <a:prstGeom prst="rect">
              <a:avLst/>
            </a:prstGeom>
            <a:noFill/>
          </p:spPr>
          <p:txBody>
            <a:bodyPr wrap="none" rtlCol="0">
              <a:spAutoFit/>
            </a:bodyPr>
            <a:lstStyle/>
            <a:p>
              <a:r>
                <a:rPr lang="zh-CN" altLang="en-US" sz="2700" dirty="0">
                  <a:solidFill>
                    <a:schemeClr val="tx2"/>
                  </a:solidFill>
                  <a:latin typeface="微软雅黑" panose="020B0503020204020204" pitchFamily="34" charset="-122"/>
                  <a:ea typeface="微软雅黑" panose="020B0503020204020204" pitchFamily="34" charset="-122"/>
                </a:rPr>
                <a:t>第一部分</a:t>
              </a:r>
              <a:endParaRPr lang="zh-CN" altLang="en-US" sz="2700" dirty="0">
                <a:solidFill>
                  <a:schemeClr val="tx2"/>
                </a:solidFill>
                <a:latin typeface="微软雅黑" panose="020B0503020204020204" pitchFamily="34" charset="-122"/>
                <a:ea typeface="微软雅黑" panose="020B0503020204020204" pitchFamily="34" charset="-122"/>
              </a:endParaRPr>
            </a:p>
          </p:txBody>
        </p:sp>
      </p:grpSp>
      <p:cxnSp>
        <p:nvCxnSpPr>
          <p:cNvPr id="6" name="直接连接符 5"/>
          <p:cNvCxnSpPr/>
          <p:nvPr/>
        </p:nvCxnSpPr>
        <p:spPr>
          <a:xfrm flipH="1">
            <a:off x="3151902" y="1882869"/>
            <a:ext cx="592004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151902" y="3227330"/>
            <a:ext cx="592004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16"/>
          <p:cNvSpPr txBox="1"/>
          <p:nvPr/>
        </p:nvSpPr>
        <p:spPr>
          <a:xfrm>
            <a:off x="3792045" y="2170969"/>
            <a:ext cx="4622888" cy="779881"/>
          </a:xfrm>
          <a:prstGeom prst="rect">
            <a:avLst/>
          </a:prstGeom>
          <a:noFill/>
        </p:spPr>
        <p:txBody>
          <a:bodyPr wrap="none" lIns="121917" tIns="60958" rIns="121917" bIns="60958" rtlCol="0">
            <a:spAutoFit/>
          </a:bodyPr>
          <a:lstStyle/>
          <a:p>
            <a:pPr algn="ctr"/>
            <a:r>
              <a:rPr lang="zh-CN" altLang="en-US" sz="4300" b="1" dirty="0">
                <a:solidFill>
                  <a:schemeClr val="accent1"/>
                </a:solidFill>
                <a:latin typeface="微软雅黑" panose="020B0503020204020204" pitchFamily="34" charset="-122"/>
                <a:ea typeface="微软雅黑" panose="020B0503020204020204" pitchFamily="34" charset="-122"/>
              </a:rPr>
              <a:t>单击此处添加标题</a:t>
            </a:r>
            <a:endParaRPr lang="zh-CN" altLang="en-US" sz="43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3408052" y="3419397"/>
            <a:ext cx="5544614" cy="584771"/>
          </a:xfrm>
          <a:prstGeom prst="rect">
            <a:avLst/>
          </a:prstGeom>
        </p:spPr>
        <p:txBody>
          <a:bodyPr wrap="square" lIns="121917" tIns="60958" rIns="121917" bIns="60958">
            <a:spAutoFit/>
          </a:bodyPr>
          <a:lstStyle/>
          <a:p>
            <a:pPr algn="ctr"/>
            <a:r>
              <a:rPr lang="zh-CN" altLang="en-US" sz="15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在此处添加详细描述文本，尽量与标题文本语言风格相符，语言描述尽量简洁生动，尽可能概括出段落内容。</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6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par>
                          <p:cTn id="29" fill="hold">
                            <p:stCondLst>
                              <p:cond delay="135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55609" y="63736"/>
            <a:ext cx="2578524" cy="2272220"/>
          </a:xfrm>
          <a:prstGeom prst="rect">
            <a:avLst/>
          </a:prstGeom>
        </p:spPr>
      </p:pic>
      <p:pic>
        <p:nvPicPr>
          <p:cNvPr id="3" name="PA_图片 2"/>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4762" y="-58730"/>
            <a:ext cx="12341524" cy="5183288"/>
          </a:xfrm>
          <a:prstGeom prst="rect">
            <a:avLst/>
          </a:prstGeom>
        </p:spPr>
      </p:pic>
      <p:sp>
        <p:nvSpPr>
          <p:cNvPr id="4" name="PA_文本框 3"/>
          <p:cNvSpPr txBox="1"/>
          <p:nvPr>
            <p:custDataLst>
              <p:tags r:id="rId5"/>
            </p:custDataLst>
          </p:nvPr>
        </p:nvSpPr>
        <p:spPr>
          <a:xfrm>
            <a:off x="1284563" y="4917313"/>
            <a:ext cx="9826259" cy="923330"/>
          </a:xfrm>
          <a:prstGeom prst="rect">
            <a:avLst/>
          </a:prstGeom>
          <a:noFill/>
          <a:ln>
            <a:noFill/>
          </a:ln>
        </p:spPr>
        <p:txBody>
          <a:bodyPr wrap="square" rtlCol="0">
            <a:spAutoFit/>
          </a:bodyPr>
          <a:lstStyle/>
          <a:p>
            <a:pPr algn="ctr"/>
            <a:r>
              <a:rPr lang="zh-CN" altLang="en-US" sz="5400" b="1" dirty="0" smtClean="0">
                <a:solidFill>
                  <a:schemeClr val="tx1">
                    <a:lumMod val="85000"/>
                    <a:lumOff val="15000"/>
                  </a:schemeClr>
                </a:solidFill>
              </a:rPr>
              <a:t>感谢您的观看</a:t>
            </a:r>
            <a:endParaRPr lang="zh-CN" altLang="en-US" sz="5400" b="1" dirty="0">
              <a:solidFill>
                <a:schemeClr val="tx1">
                  <a:lumMod val="85000"/>
                  <a:lumOff val="15000"/>
                </a:schemeClr>
              </a:solidFill>
            </a:endParaRPr>
          </a:p>
        </p:txBody>
      </p:sp>
      <p:sp>
        <p:nvSpPr>
          <p:cNvPr id="5" name="PA_文本框 4"/>
          <p:cNvSpPr txBox="1"/>
          <p:nvPr>
            <p:custDataLst>
              <p:tags r:id="rId6"/>
            </p:custDataLst>
          </p:nvPr>
        </p:nvSpPr>
        <p:spPr>
          <a:xfrm>
            <a:off x="3155977" y="5870032"/>
            <a:ext cx="6083431" cy="338554"/>
          </a:xfrm>
          <a:prstGeom prst="rect">
            <a:avLst/>
          </a:prstGeom>
          <a:noFill/>
          <a:ln>
            <a:noFill/>
          </a:ln>
        </p:spPr>
        <p:txBody>
          <a:bodyPr wrap="square" rtlCol="0">
            <a:spAutoFit/>
          </a:bodyPr>
          <a:lstStyle>
            <a:defPPr>
              <a:defRPr lang="zh-CN"/>
            </a:defPPr>
            <a:lvl1pPr algn="ctr">
              <a:defRPr sz="2000">
                <a:blipFill>
                  <a:blip r:embed="rId7"/>
                  <a:stretch>
                    <a:fillRect/>
                  </a:stretch>
                </a:blipFill>
              </a:defRPr>
            </a:lvl1pPr>
          </a:lstStyle>
          <a:p>
            <a:r>
              <a:rPr lang="en-US" altLang="zh-CN" sz="1600" dirty="0">
                <a:solidFill>
                  <a:schemeClr val="tx1">
                    <a:lumMod val="85000"/>
                    <a:lumOff val="15000"/>
                  </a:schemeClr>
                </a:solidFill>
                <a:latin typeface="+mj-ea"/>
                <a:ea typeface="+mj-ea"/>
              </a:rPr>
              <a:t>【</a:t>
            </a:r>
            <a:r>
              <a:rPr lang="zh-CN" altLang="en-US" sz="1600" dirty="0">
                <a:solidFill>
                  <a:schemeClr val="tx1">
                    <a:lumMod val="85000"/>
                    <a:lumOff val="15000"/>
                  </a:schemeClr>
                </a:solidFill>
                <a:latin typeface="+mj-ea"/>
                <a:ea typeface="+mj-ea"/>
              </a:rPr>
              <a:t>教师试讲</a:t>
            </a:r>
            <a:r>
              <a:rPr lang="en-US" altLang="zh-CN" sz="1600" dirty="0">
                <a:solidFill>
                  <a:schemeClr val="tx1">
                    <a:lumMod val="85000"/>
                    <a:lumOff val="15000"/>
                  </a:schemeClr>
                </a:solidFill>
                <a:latin typeface="+mj-ea"/>
                <a:ea typeface="+mj-ea"/>
              </a:rPr>
              <a:t>】【</a:t>
            </a:r>
            <a:r>
              <a:rPr lang="zh-CN" altLang="en-US" sz="1600" dirty="0">
                <a:solidFill>
                  <a:schemeClr val="tx1">
                    <a:lumMod val="85000"/>
                    <a:lumOff val="15000"/>
                  </a:schemeClr>
                </a:solidFill>
                <a:latin typeface="+mj-ea"/>
                <a:ea typeface="+mj-ea"/>
              </a:rPr>
              <a:t>课堂演讲</a:t>
            </a:r>
            <a:r>
              <a:rPr lang="en-US" altLang="zh-CN" sz="1600" dirty="0">
                <a:solidFill>
                  <a:schemeClr val="tx1">
                    <a:lumMod val="85000"/>
                    <a:lumOff val="15000"/>
                  </a:schemeClr>
                </a:solidFill>
                <a:latin typeface="+mj-ea"/>
                <a:ea typeface="+mj-ea"/>
              </a:rPr>
              <a:t>】【</a:t>
            </a:r>
            <a:r>
              <a:rPr lang="zh-CN" altLang="en-US" sz="1600" dirty="0">
                <a:solidFill>
                  <a:schemeClr val="tx1">
                    <a:lumMod val="85000"/>
                    <a:lumOff val="15000"/>
                  </a:schemeClr>
                </a:solidFill>
                <a:latin typeface="+mj-ea"/>
                <a:ea typeface="+mj-ea"/>
              </a:rPr>
              <a:t>教学课件</a:t>
            </a:r>
            <a:r>
              <a:rPr lang="en-US" altLang="zh-CN" sz="1600" dirty="0">
                <a:solidFill>
                  <a:schemeClr val="tx1">
                    <a:lumMod val="85000"/>
                    <a:lumOff val="15000"/>
                  </a:schemeClr>
                </a:solidFill>
                <a:latin typeface="+mj-ea"/>
                <a:ea typeface="+mj-ea"/>
              </a:rPr>
              <a:t>】【</a:t>
            </a:r>
            <a:r>
              <a:rPr lang="zh-CN" altLang="en-US" sz="1600" dirty="0">
                <a:solidFill>
                  <a:schemeClr val="tx1">
                    <a:lumMod val="85000"/>
                    <a:lumOff val="15000"/>
                  </a:schemeClr>
                </a:solidFill>
                <a:latin typeface="+mj-ea"/>
                <a:ea typeface="+mj-ea"/>
              </a:rPr>
              <a:t>说课比赛</a:t>
            </a:r>
            <a:r>
              <a:rPr lang="en-US" altLang="zh-CN" sz="1600" dirty="0">
                <a:solidFill>
                  <a:schemeClr val="tx1">
                    <a:lumMod val="85000"/>
                    <a:lumOff val="15000"/>
                  </a:schemeClr>
                </a:solidFill>
                <a:latin typeface="+mj-ea"/>
                <a:ea typeface="+mj-ea"/>
              </a:rPr>
              <a:t>】</a:t>
            </a:r>
            <a:endParaRPr lang="zh-CN" altLang="en-US" sz="1600" dirty="0">
              <a:solidFill>
                <a:schemeClr val="tx1">
                  <a:lumMod val="85000"/>
                  <a:lumOff val="1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3" presetClass="entr" presetSubtype="36"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6*min(max(#ppt_w*#ppt_h,.3),1)-7.4)/-.7*#ppt_w"/>
                                          </p:val>
                                        </p:tav>
                                        <p:tav tm="100000">
                                          <p:val>
                                            <p:strVal val="#ppt_w"/>
                                          </p:val>
                                        </p:tav>
                                      </p:tavLst>
                                    </p:anim>
                                    <p:anim calcmode="lin" valueType="num">
                                      <p:cBhvr>
                                        <p:cTn id="20" dur="500" fill="hold"/>
                                        <p:tgtEl>
                                          <p:spTgt spid="4"/>
                                        </p:tgtEl>
                                        <p:attrNameLst>
                                          <p:attrName>ppt_h</p:attrName>
                                        </p:attrNameLst>
                                      </p:cBhvr>
                                      <p:tavLst>
                                        <p:tav tm="0">
                                          <p:val>
                                            <p:strVal val="(6*min(max(#ppt_w*#ppt_h,.3),1)-7.4)/-.7*#ppt_h"/>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7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752357" y="2334371"/>
            <a:ext cx="954198" cy="954323"/>
            <a:chOff x="1338684" y="442531"/>
            <a:chExt cx="715742" cy="715742"/>
          </a:xfrm>
        </p:grpSpPr>
        <p:sp>
          <p:nvSpPr>
            <p:cNvPr id="18" name="加号 17"/>
            <p:cNvSpPr/>
            <p:nvPr/>
          </p:nvSpPr>
          <p:spPr>
            <a:xfrm>
              <a:off x="1338684" y="442531"/>
              <a:ext cx="715742" cy="715742"/>
            </a:xfrm>
            <a:prstGeom prst="mathPlus">
              <a:avLst/>
            </a:prstGeom>
            <a:solidFill>
              <a:schemeClr val="accent1"/>
            </a:solidFill>
            <a:ln>
              <a:noFill/>
            </a:ln>
            <a:effectLst/>
          </p:spPr>
        </p:sp>
        <p:sp>
          <p:nvSpPr>
            <p:cNvPr id="19" name="加号 6"/>
            <p:cNvSpPr/>
            <p:nvPr/>
          </p:nvSpPr>
          <p:spPr>
            <a:xfrm>
              <a:off x="1433556" y="716231"/>
              <a:ext cx="525998" cy="168342"/>
            </a:xfrm>
            <a:prstGeom prst="rect">
              <a:avLst/>
            </a:prstGeom>
            <a:noFill/>
            <a:ln>
              <a:noFill/>
            </a:ln>
            <a:effectLst/>
          </p:spPr>
          <p:txBody>
            <a:bodyPr spcFirstLastPara="0" vert="horz" wrap="square" lIns="0" tIns="0" rIns="0" bIns="0" numCol="1" spcCol="1270" anchor="ctr" anchorCtr="0">
              <a:noAutofit/>
            </a:bodyPr>
            <a:lstStyle/>
            <a:p>
              <a:pPr algn="ctr" defTabSz="532765" rtl="1">
                <a:lnSpc>
                  <a:spcPct val="90000"/>
                </a:lnSpc>
                <a:spcBef>
                  <a:spcPct val="0"/>
                </a:spcBef>
                <a:spcAft>
                  <a:spcPct val="35000"/>
                </a:spcAft>
                <a:defRPr/>
              </a:pPr>
              <a:endParaRPr lang="ar-SA" sz="1200">
                <a:solidFill>
                  <a:srgbClr val="FFFFFF"/>
                </a:solidFill>
                <a:latin typeface="Lato Black" pitchFamily="34" charset="0"/>
                <a:cs typeface="Arial" panose="020B0604020202020204"/>
              </a:endParaRPr>
            </a:p>
          </p:txBody>
        </p:sp>
      </p:grpSp>
      <p:grpSp>
        <p:nvGrpSpPr>
          <p:cNvPr id="20" name="组合 19"/>
          <p:cNvGrpSpPr/>
          <p:nvPr/>
        </p:nvGrpSpPr>
        <p:grpSpPr>
          <a:xfrm>
            <a:off x="5618902" y="2334371"/>
            <a:ext cx="954198" cy="954323"/>
            <a:chOff x="3488872" y="442531"/>
            <a:chExt cx="715742" cy="715742"/>
          </a:xfrm>
        </p:grpSpPr>
        <p:sp>
          <p:nvSpPr>
            <p:cNvPr id="21" name="加号 20"/>
            <p:cNvSpPr/>
            <p:nvPr/>
          </p:nvSpPr>
          <p:spPr>
            <a:xfrm>
              <a:off x="3488872" y="442531"/>
              <a:ext cx="715742" cy="715742"/>
            </a:xfrm>
            <a:prstGeom prst="mathPlus">
              <a:avLst/>
            </a:prstGeom>
            <a:solidFill>
              <a:schemeClr val="accent1"/>
            </a:solidFill>
            <a:ln>
              <a:noFill/>
            </a:ln>
            <a:effectLst/>
          </p:spPr>
        </p:sp>
        <p:sp>
          <p:nvSpPr>
            <p:cNvPr id="22" name="加号 10"/>
            <p:cNvSpPr/>
            <p:nvPr/>
          </p:nvSpPr>
          <p:spPr>
            <a:xfrm>
              <a:off x="3583744" y="716231"/>
              <a:ext cx="525998" cy="168342"/>
            </a:xfrm>
            <a:prstGeom prst="rect">
              <a:avLst/>
            </a:prstGeom>
            <a:noFill/>
            <a:ln>
              <a:noFill/>
            </a:ln>
            <a:effectLst/>
          </p:spPr>
          <p:txBody>
            <a:bodyPr spcFirstLastPara="0" vert="horz" wrap="square" lIns="0" tIns="0" rIns="0" bIns="0" numCol="1" spcCol="1270" anchor="ctr" anchorCtr="0">
              <a:noAutofit/>
            </a:bodyPr>
            <a:lstStyle/>
            <a:p>
              <a:pPr algn="ctr" defTabSz="532765" rtl="1">
                <a:lnSpc>
                  <a:spcPct val="90000"/>
                </a:lnSpc>
                <a:spcBef>
                  <a:spcPct val="0"/>
                </a:spcBef>
                <a:spcAft>
                  <a:spcPct val="35000"/>
                </a:spcAft>
                <a:defRPr/>
              </a:pPr>
              <a:endParaRPr lang="ar-SA" sz="1200">
                <a:solidFill>
                  <a:srgbClr val="FFFFFF"/>
                </a:solidFill>
                <a:latin typeface="Lato Black" pitchFamily="34" charset="0"/>
                <a:cs typeface="Arial" panose="020B0604020202020204"/>
              </a:endParaRPr>
            </a:p>
          </p:txBody>
        </p:sp>
      </p:grpSp>
      <p:grpSp>
        <p:nvGrpSpPr>
          <p:cNvPr id="23" name="组合 22"/>
          <p:cNvGrpSpPr/>
          <p:nvPr/>
        </p:nvGrpSpPr>
        <p:grpSpPr>
          <a:xfrm>
            <a:off x="8485447" y="2334371"/>
            <a:ext cx="954198" cy="954323"/>
            <a:chOff x="5639061" y="442531"/>
            <a:chExt cx="715742" cy="715742"/>
          </a:xfrm>
        </p:grpSpPr>
        <p:sp>
          <p:nvSpPr>
            <p:cNvPr id="24" name="等于号 23"/>
            <p:cNvSpPr/>
            <p:nvPr/>
          </p:nvSpPr>
          <p:spPr>
            <a:xfrm>
              <a:off x="5639061" y="442531"/>
              <a:ext cx="715742" cy="715742"/>
            </a:xfrm>
            <a:prstGeom prst="mathEqual">
              <a:avLst/>
            </a:prstGeom>
            <a:solidFill>
              <a:schemeClr val="accent1"/>
            </a:solidFill>
            <a:ln>
              <a:noFill/>
            </a:ln>
            <a:effectLst/>
          </p:spPr>
        </p:sp>
        <p:sp>
          <p:nvSpPr>
            <p:cNvPr id="25" name="等于号 14"/>
            <p:cNvSpPr/>
            <p:nvPr/>
          </p:nvSpPr>
          <p:spPr>
            <a:xfrm>
              <a:off x="5733933" y="589974"/>
              <a:ext cx="525998" cy="420856"/>
            </a:xfrm>
            <a:prstGeom prst="rect">
              <a:avLst/>
            </a:prstGeom>
            <a:noFill/>
            <a:ln>
              <a:noFill/>
            </a:ln>
            <a:effectLst/>
          </p:spPr>
          <p:txBody>
            <a:bodyPr spcFirstLastPara="0" vert="horz" wrap="square" lIns="0" tIns="0" rIns="0" bIns="0" numCol="1" spcCol="1270" anchor="ctr" anchorCtr="0">
              <a:noAutofit/>
            </a:bodyPr>
            <a:lstStyle/>
            <a:p>
              <a:pPr algn="ctr" defTabSz="532765" rtl="1">
                <a:lnSpc>
                  <a:spcPct val="90000"/>
                </a:lnSpc>
                <a:spcBef>
                  <a:spcPct val="0"/>
                </a:spcBef>
                <a:spcAft>
                  <a:spcPct val="35000"/>
                </a:spcAft>
                <a:defRPr/>
              </a:pPr>
              <a:endParaRPr lang="ar-SA" sz="1200">
                <a:solidFill>
                  <a:srgbClr val="FFFFFF"/>
                </a:solidFill>
                <a:latin typeface="Lato Black" pitchFamily="34" charset="0"/>
                <a:cs typeface="Arial" panose="020B0604020202020204"/>
              </a:endParaRPr>
            </a:p>
          </p:txBody>
        </p:sp>
      </p:grpSp>
      <p:grpSp>
        <p:nvGrpSpPr>
          <p:cNvPr id="26" name="组合 25"/>
          <p:cNvGrpSpPr/>
          <p:nvPr/>
        </p:nvGrpSpPr>
        <p:grpSpPr>
          <a:xfrm>
            <a:off x="973598" y="1988839"/>
            <a:ext cx="1645170" cy="1645384"/>
            <a:chOff x="729698" y="1954731"/>
            <a:chExt cx="1234038" cy="1234038"/>
          </a:xfrm>
        </p:grpSpPr>
        <p:sp>
          <p:nvSpPr>
            <p:cNvPr id="27" name="椭圆 26"/>
            <p:cNvSpPr/>
            <p:nvPr/>
          </p:nvSpPr>
          <p:spPr>
            <a:xfrm>
              <a:off x="729698" y="1954731"/>
              <a:ext cx="1234038" cy="1234038"/>
            </a:xfrm>
            <a:prstGeom prst="ellipse">
              <a:avLst/>
            </a:prstGeom>
            <a:solidFill>
              <a:schemeClr val="accent1"/>
            </a:solidFill>
            <a:ln w="12700" cap="flat" cmpd="sng" algn="ctr">
              <a:solidFill>
                <a:srgbClr val="FFFFFF"/>
              </a:solidFill>
              <a:prstDash val="solid"/>
            </a:ln>
            <a:effectLst/>
          </p:spPr>
        </p:sp>
        <p:sp>
          <p:nvSpPr>
            <p:cNvPr id="28" name="Freeform 42"/>
            <p:cNvSpPr>
              <a:spLocks noChangeAspect="1" noEditPoints="1"/>
            </p:cNvSpPr>
            <p:nvPr/>
          </p:nvSpPr>
          <p:spPr bwMode="auto">
            <a:xfrm>
              <a:off x="1142307" y="2139702"/>
              <a:ext cx="401198" cy="513231"/>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9" name="TextBox 28"/>
            <p:cNvSpPr txBox="1"/>
            <p:nvPr/>
          </p:nvSpPr>
          <p:spPr>
            <a:xfrm>
              <a:off x="886691" y="2652933"/>
              <a:ext cx="880404" cy="288541"/>
            </a:xfrm>
            <a:prstGeom prst="rect">
              <a:avLst/>
            </a:prstGeom>
            <a:noFill/>
          </p:spPr>
          <p:txBody>
            <a:bodyPr wrap="none" rtlCol="0">
              <a:spAutoFit/>
            </a:bodyPr>
            <a:lstStyle/>
            <a:p>
              <a:r>
                <a:rPr lang="en-US" altLang="zh-CN" sz="1900" dirty="0">
                  <a:solidFill>
                    <a:schemeClr val="bg1"/>
                  </a:solidFill>
                  <a:latin typeface="Impact" panose="020B0806030902050204" pitchFamily="34" charset="0"/>
                </a:rPr>
                <a:t>KEY WORD</a:t>
              </a:r>
              <a:endParaRPr lang="zh-CN" altLang="en-US" sz="1900" dirty="0">
                <a:solidFill>
                  <a:schemeClr val="bg1"/>
                </a:solidFill>
                <a:latin typeface="Impact" panose="020B0806030902050204" pitchFamily="34" charset="0"/>
              </a:endParaRPr>
            </a:p>
          </p:txBody>
        </p:sp>
      </p:grpSp>
      <p:grpSp>
        <p:nvGrpSpPr>
          <p:cNvPr id="30" name="组合 29"/>
          <p:cNvGrpSpPr/>
          <p:nvPr/>
        </p:nvGrpSpPr>
        <p:grpSpPr>
          <a:xfrm>
            <a:off x="3840143" y="1988839"/>
            <a:ext cx="1645170" cy="1645384"/>
            <a:chOff x="2879887" y="1954731"/>
            <a:chExt cx="1234038" cy="1234038"/>
          </a:xfrm>
        </p:grpSpPr>
        <p:sp>
          <p:nvSpPr>
            <p:cNvPr id="31" name="椭圆 30"/>
            <p:cNvSpPr/>
            <p:nvPr/>
          </p:nvSpPr>
          <p:spPr>
            <a:xfrm>
              <a:off x="2879887" y="1954731"/>
              <a:ext cx="1234038" cy="1234038"/>
            </a:xfrm>
            <a:prstGeom prst="ellipse">
              <a:avLst/>
            </a:prstGeom>
            <a:solidFill>
              <a:schemeClr val="tx2"/>
            </a:solidFill>
            <a:ln w="12700" cap="flat" cmpd="sng" algn="ctr">
              <a:solidFill>
                <a:srgbClr val="FFFFFF"/>
              </a:solidFill>
              <a:prstDash val="solid"/>
            </a:ln>
            <a:effectLst/>
          </p:spPr>
        </p:sp>
        <p:sp>
          <p:nvSpPr>
            <p:cNvPr id="45" name="TextBox 44"/>
            <p:cNvSpPr txBox="1"/>
            <p:nvPr/>
          </p:nvSpPr>
          <p:spPr>
            <a:xfrm>
              <a:off x="3034236" y="2676555"/>
              <a:ext cx="880404" cy="288541"/>
            </a:xfrm>
            <a:prstGeom prst="rect">
              <a:avLst/>
            </a:prstGeom>
            <a:noFill/>
          </p:spPr>
          <p:txBody>
            <a:bodyPr wrap="none" rtlCol="0">
              <a:spAutoFit/>
            </a:bodyPr>
            <a:lstStyle/>
            <a:p>
              <a:r>
                <a:rPr lang="en-US" altLang="zh-CN" sz="1900" dirty="0">
                  <a:solidFill>
                    <a:schemeClr val="bg1"/>
                  </a:solidFill>
                  <a:latin typeface="Impact" panose="020B0806030902050204" pitchFamily="34" charset="0"/>
                </a:rPr>
                <a:t>KEY WORD</a:t>
              </a:r>
              <a:endParaRPr lang="zh-CN" altLang="en-US" sz="1900" dirty="0">
                <a:solidFill>
                  <a:schemeClr val="bg1"/>
                </a:solidFill>
                <a:latin typeface="Impact" panose="020B0806030902050204" pitchFamily="34" charset="0"/>
              </a:endParaRPr>
            </a:p>
          </p:txBody>
        </p:sp>
        <p:sp>
          <p:nvSpPr>
            <p:cNvPr id="46" name="Freeform 21"/>
            <p:cNvSpPr>
              <a:spLocks noChangeAspect="1" noEditPoints="1"/>
            </p:cNvSpPr>
            <p:nvPr/>
          </p:nvSpPr>
          <p:spPr bwMode="auto">
            <a:xfrm>
              <a:off x="3265892" y="2190753"/>
              <a:ext cx="462027" cy="433852"/>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7" name="组合 46"/>
          <p:cNvGrpSpPr/>
          <p:nvPr/>
        </p:nvGrpSpPr>
        <p:grpSpPr>
          <a:xfrm>
            <a:off x="6706689" y="1988839"/>
            <a:ext cx="1645170" cy="1645384"/>
            <a:chOff x="5030076" y="1954731"/>
            <a:chExt cx="1234038" cy="1234038"/>
          </a:xfrm>
        </p:grpSpPr>
        <p:sp>
          <p:nvSpPr>
            <p:cNvPr id="48" name="椭圆 47"/>
            <p:cNvSpPr/>
            <p:nvPr/>
          </p:nvSpPr>
          <p:spPr>
            <a:xfrm>
              <a:off x="5030076" y="1954731"/>
              <a:ext cx="1234038" cy="1234038"/>
            </a:xfrm>
            <a:prstGeom prst="ellipse">
              <a:avLst/>
            </a:prstGeom>
            <a:solidFill>
              <a:schemeClr val="accent1"/>
            </a:solidFill>
            <a:ln w="12700" cap="flat" cmpd="sng" algn="ctr">
              <a:solidFill>
                <a:srgbClr val="FFFFFF"/>
              </a:solidFill>
              <a:prstDash val="solid"/>
            </a:ln>
            <a:effectLst/>
          </p:spPr>
        </p:sp>
        <p:sp>
          <p:nvSpPr>
            <p:cNvPr id="49" name="TextBox 48"/>
            <p:cNvSpPr txBox="1"/>
            <p:nvPr/>
          </p:nvSpPr>
          <p:spPr>
            <a:xfrm>
              <a:off x="5195688" y="2696021"/>
              <a:ext cx="880404" cy="288541"/>
            </a:xfrm>
            <a:prstGeom prst="rect">
              <a:avLst/>
            </a:prstGeom>
            <a:noFill/>
          </p:spPr>
          <p:txBody>
            <a:bodyPr wrap="none" rtlCol="0">
              <a:spAutoFit/>
            </a:bodyPr>
            <a:lstStyle/>
            <a:p>
              <a:r>
                <a:rPr lang="en-US" altLang="zh-CN" sz="1900" dirty="0">
                  <a:solidFill>
                    <a:schemeClr val="bg1"/>
                  </a:solidFill>
                  <a:latin typeface="Impact" panose="020B0806030902050204" pitchFamily="34" charset="0"/>
                </a:rPr>
                <a:t>KEY WORD</a:t>
              </a:r>
              <a:endParaRPr lang="zh-CN" altLang="en-US" sz="1900" dirty="0">
                <a:solidFill>
                  <a:schemeClr val="bg1"/>
                </a:solidFill>
                <a:latin typeface="Impact" panose="020B0806030902050204" pitchFamily="34" charset="0"/>
              </a:endParaRPr>
            </a:p>
          </p:txBody>
        </p:sp>
        <p:sp>
          <p:nvSpPr>
            <p:cNvPr id="50" name="Freeform 47"/>
            <p:cNvSpPr>
              <a:spLocks noChangeAspect="1" noEditPoints="1"/>
            </p:cNvSpPr>
            <p:nvPr/>
          </p:nvSpPr>
          <p:spPr bwMode="auto">
            <a:xfrm>
              <a:off x="5361261" y="2186183"/>
              <a:ext cx="594194" cy="481924"/>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51" name="组合 50"/>
          <p:cNvGrpSpPr/>
          <p:nvPr/>
        </p:nvGrpSpPr>
        <p:grpSpPr>
          <a:xfrm>
            <a:off x="9573233" y="1988839"/>
            <a:ext cx="1645170" cy="1645384"/>
            <a:chOff x="7180264" y="1954731"/>
            <a:chExt cx="1234038" cy="1234038"/>
          </a:xfrm>
        </p:grpSpPr>
        <p:sp>
          <p:nvSpPr>
            <p:cNvPr id="52" name="椭圆 51"/>
            <p:cNvSpPr/>
            <p:nvPr/>
          </p:nvSpPr>
          <p:spPr>
            <a:xfrm>
              <a:off x="7180264" y="1954731"/>
              <a:ext cx="1234038" cy="1234038"/>
            </a:xfrm>
            <a:prstGeom prst="ellipse">
              <a:avLst/>
            </a:prstGeom>
            <a:solidFill>
              <a:schemeClr val="tx2"/>
            </a:solidFill>
            <a:ln w="12700" cap="flat" cmpd="sng" algn="ctr">
              <a:solidFill>
                <a:srgbClr val="FFFFFF"/>
              </a:solidFill>
              <a:prstDash val="solid"/>
            </a:ln>
            <a:effectLst/>
          </p:spPr>
        </p:sp>
        <p:sp>
          <p:nvSpPr>
            <p:cNvPr id="53" name="TextBox 52"/>
            <p:cNvSpPr txBox="1"/>
            <p:nvPr/>
          </p:nvSpPr>
          <p:spPr>
            <a:xfrm>
              <a:off x="7341068" y="2632935"/>
              <a:ext cx="880404" cy="288541"/>
            </a:xfrm>
            <a:prstGeom prst="rect">
              <a:avLst/>
            </a:prstGeom>
            <a:noFill/>
          </p:spPr>
          <p:txBody>
            <a:bodyPr wrap="none" rtlCol="0">
              <a:spAutoFit/>
            </a:bodyPr>
            <a:lstStyle/>
            <a:p>
              <a:r>
                <a:rPr lang="en-US" altLang="zh-CN" sz="1900" dirty="0">
                  <a:solidFill>
                    <a:schemeClr val="bg1"/>
                  </a:solidFill>
                  <a:latin typeface="Impact" panose="020B0806030902050204" pitchFamily="34" charset="0"/>
                </a:rPr>
                <a:t>KEY WORD</a:t>
              </a:r>
              <a:endParaRPr lang="zh-CN" altLang="en-US" sz="1900" dirty="0">
                <a:solidFill>
                  <a:schemeClr val="bg1"/>
                </a:solidFill>
                <a:latin typeface="Impact" panose="020B0806030902050204" pitchFamily="34" charset="0"/>
              </a:endParaRPr>
            </a:p>
          </p:txBody>
        </p:sp>
        <p:sp>
          <p:nvSpPr>
            <p:cNvPr id="54" name="Freeform 37"/>
            <p:cNvSpPr>
              <a:spLocks noEditPoints="1"/>
            </p:cNvSpPr>
            <p:nvPr/>
          </p:nvSpPr>
          <p:spPr bwMode="auto">
            <a:xfrm>
              <a:off x="7564044" y="2138321"/>
              <a:ext cx="479388" cy="442664"/>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cxnSp>
        <p:nvCxnSpPr>
          <p:cNvPr id="55" name="直接连接符 54"/>
          <p:cNvCxnSpPr/>
          <p:nvPr/>
        </p:nvCxnSpPr>
        <p:spPr>
          <a:xfrm>
            <a:off x="1200095" y="3909052"/>
            <a:ext cx="9818151"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nvSpPr>
        <p:spPr bwMode="auto">
          <a:xfrm>
            <a:off x="4382848" y="4132818"/>
            <a:ext cx="6677635" cy="160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a:t>
            </a:r>
            <a:endParaRPr lang="zh-CN" altLang="en-US" dirty="0">
              <a:solidFill>
                <a:schemeClr val="tx1">
                  <a:lumMod val="50000"/>
                  <a:lumOff val="50000"/>
                </a:schemeClr>
              </a:solidFill>
              <a:latin typeface="Arial" panose="020B0604020202020204" pitchFamily="34" charset="0"/>
            </a:endParaRPr>
          </a:p>
        </p:txBody>
      </p:sp>
      <p:sp>
        <p:nvSpPr>
          <p:cNvPr id="57" name="矩形 56"/>
          <p:cNvSpPr/>
          <p:nvPr/>
        </p:nvSpPr>
        <p:spPr>
          <a:xfrm>
            <a:off x="1431018" y="4180822"/>
            <a:ext cx="2507778" cy="1504428"/>
          </a:xfrm>
          <a:prstGeom prst="rect">
            <a:avLst/>
          </a:prstGeom>
          <a:blipFill>
            <a:blip r:embed="rId1"/>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 fill="hold"/>
                                        <p:tgtEl>
                                          <p:spTgt spid="26"/>
                                        </p:tgtEl>
                                        <p:attrNameLst>
                                          <p:attrName>ppt_w</p:attrName>
                                        </p:attrNameLst>
                                      </p:cBhvr>
                                      <p:tavLst>
                                        <p:tav tm="0">
                                          <p:val>
                                            <p:fltVal val="0"/>
                                          </p:val>
                                        </p:tav>
                                        <p:tav tm="100000">
                                          <p:val>
                                            <p:strVal val="#ppt_w"/>
                                          </p:val>
                                        </p:tav>
                                      </p:tavLst>
                                    </p:anim>
                                    <p:anim calcmode="lin" valueType="num">
                                      <p:cBhvr>
                                        <p:cTn id="8" dur="200" fill="hold"/>
                                        <p:tgtEl>
                                          <p:spTgt spid="26"/>
                                        </p:tgtEl>
                                        <p:attrNameLst>
                                          <p:attrName>ppt_h</p:attrName>
                                        </p:attrNameLst>
                                      </p:cBhvr>
                                      <p:tavLst>
                                        <p:tav tm="0">
                                          <p:val>
                                            <p:fltVal val="0"/>
                                          </p:val>
                                        </p:tav>
                                        <p:tav tm="100000">
                                          <p:val>
                                            <p:strVal val="#ppt_h"/>
                                          </p:val>
                                        </p:tav>
                                      </p:tavLst>
                                    </p:anim>
                                    <p:animEffect transition="in" filter="fade">
                                      <p:cBhvr>
                                        <p:cTn id="9" dur="200"/>
                                        <p:tgtEl>
                                          <p:spTgt spid="26"/>
                                        </p:tgtEl>
                                      </p:cBhvr>
                                    </p:animEffect>
                                  </p:childTnLst>
                                </p:cTn>
                              </p:par>
                              <p:par>
                                <p:cTn id="10" presetID="6" presetClass="emph" presetSubtype="0" autoRev="1" fill="hold" nodeType="withEffect">
                                  <p:stCondLst>
                                    <p:cond delay="150"/>
                                  </p:stCondLst>
                                  <p:childTnLst>
                                    <p:animScale>
                                      <p:cBhvr>
                                        <p:cTn id="11" dur="100" fill="hold"/>
                                        <p:tgtEl>
                                          <p:spTgt spid="26"/>
                                        </p:tgtEl>
                                      </p:cBhvr>
                                      <p:by x="130000" y="130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200" fill="hold"/>
                                        <p:tgtEl>
                                          <p:spTgt spid="30"/>
                                        </p:tgtEl>
                                        <p:attrNameLst>
                                          <p:attrName>ppt_w</p:attrName>
                                        </p:attrNameLst>
                                      </p:cBhvr>
                                      <p:tavLst>
                                        <p:tav tm="0">
                                          <p:val>
                                            <p:fltVal val="0"/>
                                          </p:val>
                                        </p:tav>
                                        <p:tav tm="100000">
                                          <p:val>
                                            <p:strVal val="#ppt_w"/>
                                          </p:val>
                                        </p:tav>
                                      </p:tavLst>
                                    </p:anim>
                                    <p:anim calcmode="lin" valueType="num">
                                      <p:cBhvr>
                                        <p:cTn id="22" dur="200" fill="hold"/>
                                        <p:tgtEl>
                                          <p:spTgt spid="30"/>
                                        </p:tgtEl>
                                        <p:attrNameLst>
                                          <p:attrName>ppt_h</p:attrName>
                                        </p:attrNameLst>
                                      </p:cBhvr>
                                      <p:tavLst>
                                        <p:tav tm="0">
                                          <p:val>
                                            <p:fltVal val="0"/>
                                          </p:val>
                                        </p:tav>
                                        <p:tav tm="100000">
                                          <p:val>
                                            <p:strVal val="#ppt_h"/>
                                          </p:val>
                                        </p:tav>
                                      </p:tavLst>
                                    </p:anim>
                                    <p:animEffect transition="in" filter="fade">
                                      <p:cBhvr>
                                        <p:cTn id="23" dur="200"/>
                                        <p:tgtEl>
                                          <p:spTgt spid="30"/>
                                        </p:tgtEl>
                                      </p:cBhvr>
                                    </p:animEffect>
                                  </p:childTnLst>
                                </p:cTn>
                              </p:par>
                              <p:par>
                                <p:cTn id="24" presetID="6" presetClass="emph" presetSubtype="0" autoRev="1" fill="hold" nodeType="withEffect">
                                  <p:stCondLst>
                                    <p:cond delay="150"/>
                                  </p:stCondLst>
                                  <p:childTnLst>
                                    <p:animScale>
                                      <p:cBhvr>
                                        <p:cTn id="25" dur="100" fill="hold"/>
                                        <p:tgtEl>
                                          <p:spTgt spid="30"/>
                                        </p:tgtEl>
                                      </p:cBhvr>
                                      <p:by x="130000" y="130000"/>
                                    </p:animScale>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200" fill="hold"/>
                                        <p:tgtEl>
                                          <p:spTgt spid="47"/>
                                        </p:tgtEl>
                                        <p:attrNameLst>
                                          <p:attrName>ppt_w</p:attrName>
                                        </p:attrNameLst>
                                      </p:cBhvr>
                                      <p:tavLst>
                                        <p:tav tm="0">
                                          <p:val>
                                            <p:fltVal val="0"/>
                                          </p:val>
                                        </p:tav>
                                        <p:tav tm="100000">
                                          <p:val>
                                            <p:strVal val="#ppt_w"/>
                                          </p:val>
                                        </p:tav>
                                      </p:tavLst>
                                    </p:anim>
                                    <p:anim calcmode="lin" valueType="num">
                                      <p:cBhvr>
                                        <p:cTn id="36" dur="200" fill="hold"/>
                                        <p:tgtEl>
                                          <p:spTgt spid="47"/>
                                        </p:tgtEl>
                                        <p:attrNameLst>
                                          <p:attrName>ppt_h</p:attrName>
                                        </p:attrNameLst>
                                      </p:cBhvr>
                                      <p:tavLst>
                                        <p:tav tm="0">
                                          <p:val>
                                            <p:fltVal val="0"/>
                                          </p:val>
                                        </p:tav>
                                        <p:tav tm="100000">
                                          <p:val>
                                            <p:strVal val="#ppt_h"/>
                                          </p:val>
                                        </p:tav>
                                      </p:tavLst>
                                    </p:anim>
                                    <p:animEffect transition="in" filter="fade">
                                      <p:cBhvr>
                                        <p:cTn id="37" dur="200"/>
                                        <p:tgtEl>
                                          <p:spTgt spid="47"/>
                                        </p:tgtEl>
                                      </p:cBhvr>
                                    </p:animEffect>
                                  </p:childTnLst>
                                </p:cTn>
                              </p:par>
                              <p:par>
                                <p:cTn id="38" presetID="6" presetClass="emph" presetSubtype="0" autoRev="1" fill="hold" nodeType="withEffect">
                                  <p:stCondLst>
                                    <p:cond delay="150"/>
                                  </p:stCondLst>
                                  <p:childTnLst>
                                    <p:animScale>
                                      <p:cBhvr>
                                        <p:cTn id="39" dur="100" fill="hold"/>
                                        <p:tgtEl>
                                          <p:spTgt spid="47"/>
                                        </p:tgtEl>
                                      </p:cBhvr>
                                      <p:by x="130000" y="130000"/>
                                    </p:animScale>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200" fill="hold"/>
                                        <p:tgtEl>
                                          <p:spTgt spid="51"/>
                                        </p:tgtEl>
                                        <p:attrNameLst>
                                          <p:attrName>ppt_w</p:attrName>
                                        </p:attrNameLst>
                                      </p:cBhvr>
                                      <p:tavLst>
                                        <p:tav tm="0">
                                          <p:val>
                                            <p:fltVal val="0"/>
                                          </p:val>
                                        </p:tav>
                                        <p:tav tm="100000">
                                          <p:val>
                                            <p:strVal val="#ppt_w"/>
                                          </p:val>
                                        </p:tav>
                                      </p:tavLst>
                                    </p:anim>
                                    <p:anim calcmode="lin" valueType="num">
                                      <p:cBhvr>
                                        <p:cTn id="50" dur="200" fill="hold"/>
                                        <p:tgtEl>
                                          <p:spTgt spid="51"/>
                                        </p:tgtEl>
                                        <p:attrNameLst>
                                          <p:attrName>ppt_h</p:attrName>
                                        </p:attrNameLst>
                                      </p:cBhvr>
                                      <p:tavLst>
                                        <p:tav tm="0">
                                          <p:val>
                                            <p:fltVal val="0"/>
                                          </p:val>
                                        </p:tav>
                                        <p:tav tm="100000">
                                          <p:val>
                                            <p:strVal val="#ppt_h"/>
                                          </p:val>
                                        </p:tav>
                                      </p:tavLst>
                                    </p:anim>
                                    <p:animEffect transition="in" filter="fade">
                                      <p:cBhvr>
                                        <p:cTn id="51" dur="200"/>
                                        <p:tgtEl>
                                          <p:spTgt spid="51"/>
                                        </p:tgtEl>
                                      </p:cBhvr>
                                    </p:animEffect>
                                  </p:childTnLst>
                                </p:cTn>
                              </p:par>
                              <p:par>
                                <p:cTn id="52" presetID="6" presetClass="emph" presetSubtype="0" autoRev="1" fill="hold" nodeType="withEffect">
                                  <p:stCondLst>
                                    <p:cond delay="150"/>
                                  </p:stCondLst>
                                  <p:childTnLst>
                                    <p:animScale>
                                      <p:cBhvr>
                                        <p:cTn id="53" dur="100" fill="hold"/>
                                        <p:tgtEl>
                                          <p:spTgt spid="51"/>
                                        </p:tgtEl>
                                      </p:cBhvr>
                                      <p:by x="130000" y="130000"/>
                                    </p:animScale>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400"/>
                                        <p:tgtEl>
                                          <p:spTgt spid="56"/>
                                        </p:tgtEl>
                                      </p:cBhvr>
                                    </p:animEffect>
                                    <p:anim calcmode="lin" valueType="num">
                                      <p:cBhvr>
                                        <p:cTn id="62" dur="400" fill="hold"/>
                                        <p:tgtEl>
                                          <p:spTgt spid="56"/>
                                        </p:tgtEl>
                                        <p:attrNameLst>
                                          <p:attrName>ppt_x</p:attrName>
                                        </p:attrNameLst>
                                      </p:cBhvr>
                                      <p:tavLst>
                                        <p:tav tm="0">
                                          <p:val>
                                            <p:strVal val="#ppt_x"/>
                                          </p:val>
                                        </p:tav>
                                        <p:tav tm="100000">
                                          <p:val>
                                            <p:strVal val="#ppt_x"/>
                                          </p:val>
                                        </p:tav>
                                      </p:tavLst>
                                    </p:anim>
                                    <p:anim calcmode="lin" valueType="num">
                                      <p:cBhvr>
                                        <p:cTn id="63" dur="400" fill="hold"/>
                                        <p:tgtEl>
                                          <p:spTgt spid="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anim calcmode="lin" valueType="num">
                                      <p:cBhvr>
                                        <p:cTn id="67" dur="500" fill="hold"/>
                                        <p:tgtEl>
                                          <p:spTgt spid="57"/>
                                        </p:tgtEl>
                                        <p:attrNameLst>
                                          <p:attrName>ppt_x</p:attrName>
                                        </p:attrNameLst>
                                      </p:cBhvr>
                                      <p:tavLst>
                                        <p:tav tm="0">
                                          <p:val>
                                            <p:strVal val="#ppt_x"/>
                                          </p:val>
                                        </p:tav>
                                        <p:tav tm="100000">
                                          <p:val>
                                            <p:strVal val="#ppt_x"/>
                                          </p:val>
                                        </p:tav>
                                      </p:tavLst>
                                    </p:anim>
                                    <p:anim calcmode="lin" valueType="num">
                                      <p:cBhvr>
                                        <p:cTn id="68" dur="5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9618" y="5172792"/>
            <a:ext cx="3814233" cy="607343"/>
            <a:chOff x="2428822" y="5173989"/>
            <a:chExt cx="3814233" cy="607484"/>
          </a:xfrm>
          <a:solidFill>
            <a:srgbClr val="000000"/>
          </a:solidFill>
        </p:grpSpPr>
        <p:sp>
          <p:nvSpPr>
            <p:cNvPr id="3" name="Freeform 9"/>
            <p:cNvSpPr/>
            <p:nvPr/>
          </p:nvSpPr>
          <p:spPr bwMode="auto">
            <a:xfrm>
              <a:off x="2428822" y="5173989"/>
              <a:ext cx="3814233" cy="607484"/>
            </a:xfrm>
            <a:custGeom>
              <a:avLst/>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ah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chemeClr val="accent1"/>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2828188" y="5248632"/>
              <a:ext cx="3063501"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0418" y="2086986"/>
            <a:ext cx="1226935" cy="370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2780983" y="4470222"/>
            <a:ext cx="3111500" cy="607343"/>
            <a:chOff x="2780189" y="4471256"/>
            <a:chExt cx="3111500" cy="607484"/>
          </a:xfrm>
        </p:grpSpPr>
        <p:sp>
          <p:nvSpPr>
            <p:cNvPr id="7" name="Freeform 10"/>
            <p:cNvSpPr/>
            <p:nvPr/>
          </p:nvSpPr>
          <p:spPr bwMode="auto">
            <a:xfrm>
              <a:off x="2780189" y="4471256"/>
              <a:ext cx="3111500" cy="607484"/>
            </a:xfrm>
            <a:custGeom>
              <a:avLst/>
              <a:gdLst>
                <a:gd name="T0" fmla="*/ 1470 w 1470"/>
                <a:gd name="T1" fmla="*/ 287 h 287"/>
                <a:gd name="T2" fmla="*/ 1329 w 1470"/>
                <a:gd name="T3" fmla="*/ 0 h 287"/>
                <a:gd name="T4" fmla="*/ 146 w 1470"/>
                <a:gd name="T5" fmla="*/ 0 h 287"/>
                <a:gd name="T6" fmla="*/ 0 w 1470"/>
                <a:gd name="T7" fmla="*/ 287 h 287"/>
                <a:gd name="T8" fmla="*/ 1470 w 1470"/>
                <a:gd name="T9" fmla="*/ 287 h 287"/>
              </a:gdLst>
              <a:ah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chemeClr val="tx2"/>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 name="矩形 1"/>
            <p:cNvSpPr>
              <a:spLocks noChangeArrowheads="1"/>
            </p:cNvSpPr>
            <p:nvPr/>
          </p:nvSpPr>
          <p:spPr bwMode="auto">
            <a:xfrm>
              <a:off x="3227054" y="4638577"/>
              <a:ext cx="22657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添加标题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132349" y="3767652"/>
            <a:ext cx="2408766" cy="607343"/>
            <a:chOff x="3131555" y="3768523"/>
            <a:chExt cx="2408766" cy="607484"/>
          </a:xfrm>
          <a:solidFill>
            <a:srgbClr val="000000"/>
          </a:solidFill>
        </p:grpSpPr>
        <p:sp>
          <p:nvSpPr>
            <p:cNvPr id="10" name="Freeform 6"/>
            <p:cNvSpPr/>
            <p:nvPr/>
          </p:nvSpPr>
          <p:spPr bwMode="auto">
            <a:xfrm>
              <a:off x="3131555" y="3768523"/>
              <a:ext cx="2408766" cy="607484"/>
            </a:xfrm>
            <a:custGeom>
              <a:avLst/>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ah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chemeClr val="accent3"/>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
            <p:cNvSpPr>
              <a:spLocks noChangeArrowheads="1"/>
            </p:cNvSpPr>
            <p:nvPr/>
          </p:nvSpPr>
          <p:spPr bwMode="auto">
            <a:xfrm>
              <a:off x="3703595" y="3959292"/>
              <a:ext cx="1312687"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添加标题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483718" y="3065080"/>
            <a:ext cx="1706033" cy="607343"/>
            <a:chOff x="3482922" y="3065789"/>
            <a:chExt cx="1706033" cy="607484"/>
          </a:xfrm>
        </p:grpSpPr>
        <p:sp>
          <p:nvSpPr>
            <p:cNvPr id="13" name="Freeform 8"/>
            <p:cNvSpPr/>
            <p:nvPr/>
          </p:nvSpPr>
          <p:spPr bwMode="auto">
            <a:xfrm>
              <a:off x="3482922" y="3065789"/>
              <a:ext cx="1706033" cy="607484"/>
            </a:xfrm>
            <a:custGeom>
              <a:avLst/>
              <a:gdLst>
                <a:gd name="T0" fmla="*/ 146 w 806"/>
                <a:gd name="T1" fmla="*/ 0 h 287"/>
                <a:gd name="T2" fmla="*/ 0 w 806"/>
                <a:gd name="T3" fmla="*/ 287 h 287"/>
                <a:gd name="T4" fmla="*/ 806 w 806"/>
                <a:gd name="T5" fmla="*/ 287 h 287"/>
                <a:gd name="T6" fmla="*/ 665 w 806"/>
                <a:gd name="T7" fmla="*/ 0 h 287"/>
                <a:gd name="T8" fmla="*/ 146 w 806"/>
                <a:gd name="T9" fmla="*/ 0 h 287"/>
              </a:gdLst>
              <a:ahLst/>
              <a:cxnLst>
                <a:cxn ang="0">
                  <a:pos x="T0" y="T1"/>
                </a:cxn>
                <a:cxn ang="0">
                  <a:pos x="T2" y="T3"/>
                </a:cxn>
                <a:cxn ang="0">
                  <a:pos x="T4" y="T5"/>
                </a:cxn>
                <a:cxn ang="0">
                  <a:pos x="T6" y="T7"/>
                </a:cxn>
                <a:cxn ang="0">
                  <a:pos x="T8" y="T9"/>
                </a:cxn>
              </a:cxnLst>
              <a:rect l="0" t="0" r="r" b="b"/>
              <a:pathLst>
                <a:path w="806" h="287">
                  <a:moveTo>
                    <a:pt x="146" y="0"/>
                  </a:moveTo>
                  <a:lnTo>
                    <a:pt x="0" y="287"/>
                  </a:lnTo>
                  <a:lnTo>
                    <a:pt x="806" y="287"/>
                  </a:lnTo>
                  <a:lnTo>
                    <a:pt x="665" y="0"/>
                  </a:lnTo>
                  <a:lnTo>
                    <a:pt x="146" y="0"/>
                  </a:lnTo>
                  <a:close/>
                </a:path>
              </a:pathLst>
            </a:custGeom>
            <a:solidFill>
              <a:schemeClr val="accent2"/>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3725227" y="3278266"/>
              <a:ext cx="12694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添加标题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835085" y="1958320"/>
            <a:ext cx="1008837" cy="1011533"/>
            <a:chOff x="3834289" y="1958772"/>
            <a:chExt cx="1008837" cy="1011767"/>
          </a:xfrm>
          <a:solidFill>
            <a:srgbClr val="000000"/>
          </a:solidFill>
        </p:grpSpPr>
        <p:sp>
          <p:nvSpPr>
            <p:cNvPr id="16" name="Freeform 7"/>
            <p:cNvSpPr/>
            <p:nvPr/>
          </p:nvSpPr>
          <p:spPr bwMode="auto">
            <a:xfrm>
              <a:off x="3834289" y="1958772"/>
              <a:ext cx="1003300" cy="1011767"/>
            </a:xfrm>
            <a:custGeom>
              <a:avLst/>
              <a:gdLst>
                <a:gd name="T0" fmla="*/ 474 w 474"/>
                <a:gd name="T1" fmla="*/ 478 h 478"/>
                <a:gd name="T2" fmla="*/ 237 w 474"/>
                <a:gd name="T3" fmla="*/ 0 h 478"/>
                <a:gd name="T4" fmla="*/ 0 w 474"/>
                <a:gd name="T5" fmla="*/ 478 h 478"/>
                <a:gd name="T6" fmla="*/ 474 w 474"/>
                <a:gd name="T7" fmla="*/ 478 h 478"/>
              </a:gdLst>
              <a:ahLst/>
              <a:cxnLst>
                <a:cxn ang="0">
                  <a:pos x="T0" y="T1"/>
                </a:cxn>
                <a:cxn ang="0">
                  <a:pos x="T2" y="T3"/>
                </a:cxn>
                <a:cxn ang="0">
                  <a:pos x="T4" y="T5"/>
                </a:cxn>
                <a:cxn ang="0">
                  <a:pos x="T6" y="T7"/>
                </a:cxn>
              </a:cxnLst>
              <a:rect l="0" t="0" r="r" b="b"/>
              <a:pathLst>
                <a:path w="474" h="478">
                  <a:moveTo>
                    <a:pt x="474" y="478"/>
                  </a:moveTo>
                  <a:lnTo>
                    <a:pt x="237" y="0"/>
                  </a:lnTo>
                  <a:lnTo>
                    <a:pt x="0" y="478"/>
                  </a:lnTo>
                  <a:lnTo>
                    <a:pt x="474" y="478"/>
                  </a:lnTo>
                  <a:close/>
                </a:path>
              </a:pathLst>
            </a:custGeom>
            <a:solidFill>
              <a:schemeClr val="accent6"/>
            </a:solidFill>
            <a:ln>
              <a:noFill/>
            </a:ln>
          </p:spPr>
          <p:txBody>
            <a:bodyPr vert="horz" wrap="square" lIns="121920" tIns="60960" rIns="121920" bIns="60960" numCol="1" anchor="t" anchorCtr="0" compatLnSpc="1"/>
            <a:lstStyle/>
            <a:p>
              <a:pPr fontAlgn="base">
                <a:spcBef>
                  <a:spcPct val="0"/>
                </a:spcBef>
                <a:spcAft>
                  <a:spcPct val="0"/>
                </a:spcAft>
              </a:pPr>
              <a:endParaRPr lang="zh-CN" altLang="en-US" sz="2400" b="1">
                <a:solidFill>
                  <a:srgbClr val="680701"/>
                </a:soli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3876750" y="2652542"/>
              <a:ext cx="966376"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添加标题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18" name="TextBox 174"/>
          <p:cNvSpPr txBox="1"/>
          <p:nvPr/>
        </p:nvSpPr>
        <p:spPr>
          <a:xfrm>
            <a:off x="6686177" y="2145929"/>
            <a:ext cx="4162353" cy="1323133"/>
          </a:xfrm>
          <a:prstGeom prst="rect">
            <a:avLst/>
          </a:prstGeom>
          <a:noFill/>
        </p:spPr>
        <p:txBody>
          <a:bodyPr wrap="square" rtlCol="0">
            <a:spAutoFit/>
          </a:bodyP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6672065" y="1773201"/>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74"/>
          <p:cNvSpPr txBox="1"/>
          <p:nvPr/>
        </p:nvSpPr>
        <p:spPr>
          <a:xfrm>
            <a:off x="6686177" y="4506393"/>
            <a:ext cx="4162353" cy="1323133"/>
          </a:xfrm>
          <a:prstGeom prst="rect">
            <a:avLst/>
          </a:prstGeom>
          <a:noFill/>
        </p:spPr>
        <p:txBody>
          <a:bodyPr wrap="square" rtlCol="0">
            <a:spAutoFit/>
          </a:bodyP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175"/>
          <p:cNvSpPr txBox="1"/>
          <p:nvPr/>
        </p:nvSpPr>
        <p:spPr>
          <a:xfrm>
            <a:off x="6672065" y="4133664"/>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标题 2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
                                        <p:tgtEl>
                                          <p:spTgt spid="6"/>
                                        </p:tgtEl>
                                      </p:cBhvr>
                                    </p:animEffect>
                                    <p:anim calcmode="lin" valueType="num">
                                      <p:cBhvr>
                                        <p:cTn id="14" dur="300" fill="hold"/>
                                        <p:tgtEl>
                                          <p:spTgt spid="6"/>
                                        </p:tgtEl>
                                        <p:attrNameLst>
                                          <p:attrName>ppt_x</p:attrName>
                                        </p:attrNameLst>
                                      </p:cBhvr>
                                      <p:tavLst>
                                        <p:tav tm="0">
                                          <p:val>
                                            <p:strVal val="#ppt_x"/>
                                          </p:val>
                                        </p:tav>
                                        <p:tav tm="100000">
                                          <p:val>
                                            <p:strVal val="#ppt_x"/>
                                          </p:val>
                                        </p:tav>
                                      </p:tavLst>
                                    </p:anim>
                                    <p:anim calcmode="lin" valueType="num">
                                      <p:cBhvr>
                                        <p:cTn id="15" dur="3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anim calcmode="lin" valueType="num">
                                      <p:cBhvr>
                                        <p:cTn id="20" dur="300" fill="hold"/>
                                        <p:tgtEl>
                                          <p:spTgt spid="9"/>
                                        </p:tgtEl>
                                        <p:attrNameLst>
                                          <p:attrName>ppt_x</p:attrName>
                                        </p:attrNameLst>
                                      </p:cBhvr>
                                      <p:tavLst>
                                        <p:tav tm="0">
                                          <p:val>
                                            <p:strVal val="#ppt_x"/>
                                          </p:val>
                                        </p:tav>
                                        <p:tav tm="100000">
                                          <p:val>
                                            <p:strVal val="#ppt_x"/>
                                          </p:val>
                                        </p:tav>
                                      </p:tavLst>
                                    </p:anim>
                                    <p:anim calcmode="lin" valueType="num">
                                      <p:cBhvr>
                                        <p:cTn id="21" dur="3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
                                        <p:tgtEl>
                                          <p:spTgt spid="12"/>
                                        </p:tgtEl>
                                      </p:cBhvr>
                                    </p:animEffect>
                                    <p:anim calcmode="lin" valueType="num">
                                      <p:cBhvr>
                                        <p:cTn id="26" dur="300" fill="hold"/>
                                        <p:tgtEl>
                                          <p:spTgt spid="12"/>
                                        </p:tgtEl>
                                        <p:attrNameLst>
                                          <p:attrName>ppt_x</p:attrName>
                                        </p:attrNameLst>
                                      </p:cBhvr>
                                      <p:tavLst>
                                        <p:tav tm="0">
                                          <p:val>
                                            <p:strVal val="#ppt_x"/>
                                          </p:val>
                                        </p:tav>
                                        <p:tav tm="100000">
                                          <p:val>
                                            <p:strVal val="#ppt_x"/>
                                          </p:val>
                                        </p:tav>
                                      </p:tavLst>
                                    </p:anim>
                                    <p:anim calcmode="lin" valueType="num">
                                      <p:cBhvr>
                                        <p:cTn id="27" dur="3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300"/>
                                        <p:tgtEl>
                                          <p:spTgt spid="15"/>
                                        </p:tgtEl>
                                      </p:cBhvr>
                                    </p:animEffect>
                                    <p:anim calcmode="lin" valueType="num">
                                      <p:cBhvr>
                                        <p:cTn id="32" dur="300" fill="hold"/>
                                        <p:tgtEl>
                                          <p:spTgt spid="15"/>
                                        </p:tgtEl>
                                        <p:attrNameLst>
                                          <p:attrName>ppt_x</p:attrName>
                                        </p:attrNameLst>
                                      </p:cBhvr>
                                      <p:tavLst>
                                        <p:tav tm="0">
                                          <p:val>
                                            <p:strVal val="#ppt_x"/>
                                          </p:val>
                                        </p:tav>
                                        <p:tav tm="100000">
                                          <p:val>
                                            <p:strVal val="#ppt_x"/>
                                          </p:val>
                                        </p:tav>
                                      </p:tavLst>
                                    </p:anim>
                                    <p:anim calcmode="lin" valueType="num">
                                      <p:cBhvr>
                                        <p:cTn id="33" dur="3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noEditPoints="1"/>
          </p:cNvSpPr>
          <p:nvPr/>
        </p:nvSpPr>
        <p:spPr bwMode="auto">
          <a:xfrm>
            <a:off x="1583813" y="2578561"/>
            <a:ext cx="757387" cy="80679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0" name="Freeform 11"/>
          <p:cNvSpPr>
            <a:spLocks noEditPoints="1"/>
          </p:cNvSpPr>
          <p:nvPr/>
        </p:nvSpPr>
        <p:spPr bwMode="auto">
          <a:xfrm>
            <a:off x="4079332" y="2733610"/>
            <a:ext cx="976139" cy="977169"/>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grpSp>
        <p:nvGrpSpPr>
          <p:cNvPr id="2" name="组合 1"/>
          <p:cNvGrpSpPr/>
          <p:nvPr/>
        </p:nvGrpSpPr>
        <p:grpSpPr>
          <a:xfrm>
            <a:off x="1012680" y="1268760"/>
            <a:ext cx="9876581" cy="3603542"/>
            <a:chOff x="759144" y="1100889"/>
            <a:chExt cx="7409687" cy="2703491"/>
          </a:xfrm>
        </p:grpSpPr>
        <p:sp>
          <p:nvSpPr>
            <p:cNvPr id="4" name="圆角矩形 3"/>
            <p:cNvSpPr/>
            <p:nvPr/>
          </p:nvSpPr>
          <p:spPr>
            <a:xfrm>
              <a:off x="759144"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5" name="形状 4"/>
            <p:cNvSpPr/>
            <p:nvPr/>
          </p:nvSpPr>
          <p:spPr>
            <a:xfrm>
              <a:off x="1550746"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6" name="任意多边形 5"/>
            <p:cNvSpPr/>
            <p:nvPr/>
          </p:nvSpPr>
          <p:spPr>
            <a:xfrm>
              <a:off x="1081661"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Bef>
                  <a:spcPct val="0"/>
                </a:spcBef>
                <a:spcAft>
                  <a:spcPct val="35000"/>
                </a:spcAft>
              </a:pPr>
              <a:r>
                <a:rPr lang="zh-CN" altLang="en-US" sz="1600" dirty="0">
                  <a:solidFill>
                    <a:sysClr val="window" lastClr="FFFFFF"/>
                  </a:solidFill>
                  <a:latin typeface="Calibri" panose="020F0502020204030204"/>
                  <a:cs typeface="+mn-ea"/>
                </a:rPr>
                <a:t>工作中的不足</a:t>
              </a:r>
              <a:endParaRPr lang="en-US" sz="1600" b="1" dirty="0">
                <a:solidFill>
                  <a:sysClr val="window" lastClr="FFFFFF"/>
                </a:solidFill>
                <a:latin typeface="Calibri" panose="020F0502020204030204"/>
                <a:cs typeface="+mn-ea"/>
              </a:endParaRPr>
            </a:p>
          </p:txBody>
        </p:sp>
        <p:sp>
          <p:nvSpPr>
            <p:cNvPr id="7" name="圆角矩形 6"/>
            <p:cNvSpPr/>
            <p:nvPr/>
          </p:nvSpPr>
          <p:spPr>
            <a:xfrm>
              <a:off x="2691510"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1" name="环形箭头 20"/>
            <p:cNvSpPr/>
            <p:nvPr/>
          </p:nvSpPr>
          <p:spPr>
            <a:xfrm>
              <a:off x="3471017" y="1100889"/>
              <a:ext cx="1913373" cy="1913373"/>
            </a:xfrm>
            <a:prstGeom prst="circularArrow">
              <a:avLst>
                <a:gd name="adj1" fmla="val 3510"/>
                <a:gd name="adj2" fmla="val 435572"/>
                <a:gd name="adj3" fmla="val 19388917"/>
                <a:gd name="adj4" fmla="val 12575511"/>
                <a:gd name="adj5" fmla="val 4095"/>
              </a:avLst>
            </a:prstGeom>
            <a:solidFill>
              <a:schemeClr val="accent1"/>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2" name="任意多边形 21"/>
            <p:cNvSpPr/>
            <p:nvPr/>
          </p:nvSpPr>
          <p:spPr>
            <a:xfrm>
              <a:off x="3014028"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3" name="圆角矩形 22"/>
            <p:cNvSpPr/>
            <p:nvPr/>
          </p:nvSpPr>
          <p:spPr>
            <a:xfrm>
              <a:off x="4623877"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4" name="形状 23"/>
            <p:cNvSpPr/>
            <p:nvPr/>
          </p:nvSpPr>
          <p:spPr>
            <a:xfrm>
              <a:off x="5415478"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5" name="任意多边形 24"/>
            <p:cNvSpPr/>
            <p:nvPr/>
          </p:nvSpPr>
          <p:spPr>
            <a:xfrm>
              <a:off x="4946394"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6" name="圆角矩形 25"/>
            <p:cNvSpPr/>
            <p:nvPr/>
          </p:nvSpPr>
          <p:spPr>
            <a:xfrm>
              <a:off x="6556243"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7" name="任意多边形 26"/>
            <p:cNvSpPr/>
            <p:nvPr/>
          </p:nvSpPr>
          <p:spPr>
            <a:xfrm>
              <a:off x="6878761"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grpSp>
      <p:sp>
        <p:nvSpPr>
          <p:cNvPr id="11" name="Freeform 21"/>
          <p:cNvSpPr>
            <a:spLocks noEditPoints="1"/>
          </p:cNvSpPr>
          <p:nvPr/>
        </p:nvSpPr>
        <p:spPr bwMode="auto">
          <a:xfrm>
            <a:off x="6671913" y="2564877"/>
            <a:ext cx="831546" cy="83416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3" name="Freeform 26"/>
          <p:cNvSpPr/>
          <p:nvPr/>
        </p:nvSpPr>
        <p:spPr bwMode="auto">
          <a:xfrm>
            <a:off x="9454296" y="2784135"/>
            <a:ext cx="684533" cy="70992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28" name="矩形 27"/>
          <p:cNvSpPr/>
          <p:nvPr/>
        </p:nvSpPr>
        <p:spPr>
          <a:xfrm>
            <a:off x="1119114" y="4957029"/>
            <a:ext cx="10048301" cy="1138733"/>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a:p>
            <a:pPr algn="ct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3024060" y="2616525"/>
            <a:ext cx="3349689" cy="1073051"/>
            <a:chOff x="2267744" y="1962393"/>
            <a:chExt cx="2512594" cy="804788"/>
          </a:xfrm>
        </p:grpSpPr>
        <p:grpSp>
          <p:nvGrpSpPr>
            <p:cNvPr id="92" name="组合 91"/>
            <p:cNvGrpSpPr/>
            <p:nvPr/>
          </p:nvGrpSpPr>
          <p:grpSpPr>
            <a:xfrm>
              <a:off x="2267744" y="1962393"/>
              <a:ext cx="2512594" cy="804788"/>
              <a:chOff x="2177310" y="2005826"/>
              <a:chExt cx="2512594" cy="804788"/>
            </a:xfrm>
          </p:grpSpPr>
          <p:sp>
            <p:nvSpPr>
              <p:cNvPr id="94" name="矩形 74"/>
              <p:cNvSpPr/>
              <p:nvPr/>
            </p:nvSpPr>
            <p:spPr>
              <a:xfrm>
                <a:off x="2177310" y="2005826"/>
                <a:ext cx="2512594" cy="804788"/>
              </a:xfrm>
              <a:custGeom>
                <a:avLst/>
                <a:gdLst/>
                <a:ahLst/>
                <a:cxnLst/>
                <a:rect l="l" t="t" r="r" b="b"/>
                <a:pathLst>
                  <a:path w="2512594" h="804788">
                    <a:moveTo>
                      <a:pt x="2110200" y="0"/>
                    </a:moveTo>
                    <a:cubicBezTo>
                      <a:pt x="2332436" y="0"/>
                      <a:pt x="2512594" y="180158"/>
                      <a:pt x="2512594" y="402394"/>
                    </a:cubicBezTo>
                    <a:cubicBezTo>
                      <a:pt x="2512594" y="624630"/>
                      <a:pt x="2332436" y="804788"/>
                      <a:pt x="2110200" y="804788"/>
                    </a:cubicBezTo>
                    <a:cubicBezTo>
                      <a:pt x="1986003" y="804788"/>
                      <a:pt x="1874947" y="748522"/>
                      <a:pt x="1802546" y="658910"/>
                    </a:cubicBezTo>
                    <a:lnTo>
                      <a:pt x="0" y="658910"/>
                    </a:lnTo>
                    <a:lnTo>
                      <a:pt x="0" y="145879"/>
                    </a:lnTo>
                    <a:lnTo>
                      <a:pt x="1802546" y="145879"/>
                    </a:lnTo>
                    <a:cubicBezTo>
                      <a:pt x="1874946" y="56267"/>
                      <a:pt x="1986002" y="0"/>
                      <a:pt x="2110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5" name="椭圆 94"/>
              <p:cNvSpPr/>
              <p:nvPr/>
            </p:nvSpPr>
            <p:spPr>
              <a:xfrm>
                <a:off x="3966244" y="2079382"/>
                <a:ext cx="650698" cy="65069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accent1"/>
                  </a:solidFill>
                </a:endParaRPr>
              </a:p>
            </p:txBody>
          </p:sp>
        </p:grpSp>
        <p:sp>
          <p:nvSpPr>
            <p:cNvPr id="93" name="TextBox 92"/>
            <p:cNvSpPr txBox="1"/>
            <p:nvPr/>
          </p:nvSpPr>
          <p:spPr>
            <a:xfrm>
              <a:off x="4143101" y="2127020"/>
              <a:ext cx="458358" cy="438581"/>
            </a:xfrm>
            <a:prstGeom prst="rect">
              <a:avLst/>
            </a:prstGeom>
            <a:noFill/>
          </p:spPr>
          <p:txBody>
            <a:bodyPr wrap="none" rtlCol="0">
              <a:spAutoFit/>
            </a:bodyPr>
            <a:lstStyle/>
            <a:p>
              <a:r>
                <a:rPr lang="en-US" altLang="zh-CN" sz="3200" dirty="0">
                  <a:solidFill>
                    <a:schemeClr val="accent1"/>
                  </a:solidFill>
                  <a:latin typeface="Impact" panose="020B0806030902050204" pitchFamily="34" charset="0"/>
                </a:rPr>
                <a:t>02</a:t>
              </a:r>
              <a:endParaRPr lang="zh-CN" altLang="en-US" sz="3200" dirty="0">
                <a:solidFill>
                  <a:schemeClr val="accent1"/>
                </a:solidFill>
                <a:latin typeface="Impact" panose="020B0806030902050204" pitchFamily="34" charset="0"/>
              </a:endParaRPr>
            </a:p>
          </p:txBody>
        </p:sp>
      </p:grpSp>
      <p:grpSp>
        <p:nvGrpSpPr>
          <p:cNvPr id="96" name="组合 95"/>
          <p:cNvGrpSpPr>
            <a:grpSpLocks noChangeAspect="1"/>
          </p:cNvGrpSpPr>
          <p:nvPr/>
        </p:nvGrpSpPr>
        <p:grpSpPr>
          <a:xfrm>
            <a:off x="1573771" y="2356016"/>
            <a:ext cx="778303" cy="3126469"/>
            <a:chOff x="4344988" y="3044825"/>
            <a:chExt cx="192088" cy="771525"/>
          </a:xfrm>
        </p:grpSpPr>
        <p:sp>
          <p:nvSpPr>
            <p:cNvPr id="97" name="Freeform 817"/>
            <p:cNvSpPr>
              <a:spLocks noEditPoints="1"/>
            </p:cNvSpPr>
            <p:nvPr/>
          </p:nvSpPr>
          <p:spPr bwMode="auto">
            <a:xfrm>
              <a:off x="4386263" y="3044825"/>
              <a:ext cx="87313" cy="127000"/>
            </a:xfrm>
            <a:custGeom>
              <a:avLst/>
              <a:gdLst>
                <a:gd name="T0" fmla="*/ 21 w 23"/>
                <a:gd name="T1" fmla="*/ 7 h 34"/>
                <a:gd name="T2" fmla="*/ 19 w 23"/>
                <a:gd name="T3" fmla="*/ 1 h 34"/>
                <a:gd name="T4" fmla="*/ 15 w 23"/>
                <a:gd name="T5" fmla="*/ 0 h 34"/>
                <a:gd name="T6" fmla="*/ 5 w 23"/>
                <a:gd name="T7" fmla="*/ 7 h 34"/>
                <a:gd name="T8" fmla="*/ 4 w 23"/>
                <a:gd name="T9" fmla="*/ 14 h 34"/>
                <a:gd name="T10" fmla="*/ 3 w 23"/>
                <a:gd name="T11" fmla="*/ 19 h 34"/>
                <a:gd name="T12" fmla="*/ 2 w 23"/>
                <a:gd name="T13" fmla="*/ 26 h 34"/>
                <a:gd name="T14" fmla="*/ 2 w 23"/>
                <a:gd name="T15" fmla="*/ 34 h 34"/>
                <a:gd name="T16" fmla="*/ 3 w 23"/>
                <a:gd name="T17" fmla="*/ 33 h 34"/>
                <a:gd name="T18" fmla="*/ 4 w 23"/>
                <a:gd name="T19" fmla="*/ 27 h 34"/>
                <a:gd name="T20" fmla="*/ 6 w 23"/>
                <a:gd name="T21" fmla="*/ 16 h 34"/>
                <a:gd name="T22" fmla="*/ 5 w 23"/>
                <a:gd name="T23" fmla="*/ 12 h 34"/>
                <a:gd name="T24" fmla="*/ 7 w 23"/>
                <a:gd name="T25" fmla="*/ 15 h 34"/>
                <a:gd name="T26" fmla="*/ 7 w 23"/>
                <a:gd name="T27" fmla="*/ 15 h 34"/>
                <a:gd name="T28" fmla="*/ 7 w 23"/>
                <a:gd name="T29" fmla="*/ 15 h 34"/>
                <a:gd name="T30" fmla="*/ 12 w 23"/>
                <a:gd name="T31" fmla="*/ 5 h 34"/>
                <a:gd name="T32" fmla="*/ 21 w 23"/>
                <a:gd name="T33" fmla="*/ 7 h 34"/>
                <a:gd name="T34" fmla="*/ 19 w 23"/>
                <a:gd name="T35" fmla="*/ 1 h 34"/>
                <a:gd name="T36" fmla="*/ 19 w 23"/>
                <a:gd name="T37" fmla="*/ 2 h 34"/>
                <a:gd name="T38" fmla="*/ 9 w 23"/>
                <a:gd name="T39" fmla="*/ 4 h 34"/>
                <a:gd name="T40" fmla="*/ 5 w 23"/>
                <a:gd name="T41" fmla="*/ 11 h 34"/>
                <a:gd name="T42" fmla="*/ 8 w 23"/>
                <a:gd name="T43" fmla="*/ 3 h 34"/>
                <a:gd name="T44" fmla="*/ 19 w 23"/>
                <a:gd name="T45" fmla="*/ 1 h 34"/>
                <a:gd name="T46" fmla="*/ 2 w 23"/>
                <a:gd name="T47" fmla="*/ 33 h 34"/>
                <a:gd name="T48" fmla="*/ 2 w 23"/>
                <a:gd name="T49" fmla="*/ 33 h 34"/>
                <a:gd name="T50" fmla="*/ 3 w 23"/>
                <a:gd name="T51" fmla="*/ 26 h 34"/>
                <a:gd name="T52" fmla="*/ 4 w 23"/>
                <a:gd name="T53" fmla="*/ 15 h 34"/>
                <a:gd name="T54" fmla="*/ 3 w 23"/>
                <a:gd name="T55" fmla="*/ 26 h 34"/>
                <a:gd name="T56" fmla="*/ 2 w 23"/>
                <a:gd name="T5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34">
                  <a:moveTo>
                    <a:pt x="21" y="7"/>
                  </a:moveTo>
                  <a:cubicBezTo>
                    <a:pt x="23" y="6"/>
                    <a:pt x="22" y="4"/>
                    <a:pt x="19" y="1"/>
                  </a:cubicBezTo>
                  <a:cubicBezTo>
                    <a:pt x="18" y="0"/>
                    <a:pt x="17" y="0"/>
                    <a:pt x="15" y="0"/>
                  </a:cubicBezTo>
                  <a:cubicBezTo>
                    <a:pt x="11" y="0"/>
                    <a:pt x="7" y="2"/>
                    <a:pt x="5" y="7"/>
                  </a:cubicBezTo>
                  <a:cubicBezTo>
                    <a:pt x="4" y="9"/>
                    <a:pt x="4" y="12"/>
                    <a:pt x="4" y="14"/>
                  </a:cubicBezTo>
                  <a:cubicBezTo>
                    <a:pt x="3" y="19"/>
                    <a:pt x="3" y="19"/>
                    <a:pt x="3" y="19"/>
                  </a:cubicBezTo>
                  <a:cubicBezTo>
                    <a:pt x="2" y="21"/>
                    <a:pt x="2" y="24"/>
                    <a:pt x="2" y="26"/>
                  </a:cubicBezTo>
                  <a:cubicBezTo>
                    <a:pt x="0" y="29"/>
                    <a:pt x="0" y="31"/>
                    <a:pt x="2" y="34"/>
                  </a:cubicBezTo>
                  <a:cubicBezTo>
                    <a:pt x="3" y="33"/>
                    <a:pt x="3" y="33"/>
                    <a:pt x="3" y="33"/>
                  </a:cubicBezTo>
                  <a:cubicBezTo>
                    <a:pt x="5" y="30"/>
                    <a:pt x="6" y="28"/>
                    <a:pt x="4" y="27"/>
                  </a:cubicBezTo>
                  <a:cubicBezTo>
                    <a:pt x="4" y="24"/>
                    <a:pt x="4" y="20"/>
                    <a:pt x="6" y="16"/>
                  </a:cubicBezTo>
                  <a:cubicBezTo>
                    <a:pt x="5" y="15"/>
                    <a:pt x="5" y="14"/>
                    <a:pt x="5" y="12"/>
                  </a:cubicBezTo>
                  <a:cubicBezTo>
                    <a:pt x="6" y="12"/>
                    <a:pt x="6" y="12"/>
                    <a:pt x="7" y="15"/>
                  </a:cubicBezTo>
                  <a:cubicBezTo>
                    <a:pt x="7" y="15"/>
                    <a:pt x="7" y="15"/>
                    <a:pt x="7" y="15"/>
                  </a:cubicBezTo>
                  <a:cubicBezTo>
                    <a:pt x="7" y="15"/>
                    <a:pt x="7" y="15"/>
                    <a:pt x="7" y="15"/>
                  </a:cubicBezTo>
                  <a:cubicBezTo>
                    <a:pt x="7" y="8"/>
                    <a:pt x="8" y="5"/>
                    <a:pt x="12" y="5"/>
                  </a:cubicBezTo>
                  <a:cubicBezTo>
                    <a:pt x="16" y="7"/>
                    <a:pt x="19" y="8"/>
                    <a:pt x="21" y="7"/>
                  </a:cubicBezTo>
                  <a:close/>
                  <a:moveTo>
                    <a:pt x="19" y="1"/>
                  </a:moveTo>
                  <a:cubicBezTo>
                    <a:pt x="19" y="2"/>
                    <a:pt x="19" y="2"/>
                    <a:pt x="19" y="2"/>
                  </a:cubicBezTo>
                  <a:cubicBezTo>
                    <a:pt x="15" y="1"/>
                    <a:pt x="12" y="1"/>
                    <a:pt x="9" y="4"/>
                  </a:cubicBezTo>
                  <a:cubicBezTo>
                    <a:pt x="7" y="6"/>
                    <a:pt x="5" y="9"/>
                    <a:pt x="5" y="11"/>
                  </a:cubicBezTo>
                  <a:cubicBezTo>
                    <a:pt x="5" y="9"/>
                    <a:pt x="6" y="6"/>
                    <a:pt x="8" y="3"/>
                  </a:cubicBezTo>
                  <a:cubicBezTo>
                    <a:pt x="11" y="0"/>
                    <a:pt x="15" y="0"/>
                    <a:pt x="19" y="1"/>
                  </a:cubicBezTo>
                  <a:close/>
                  <a:moveTo>
                    <a:pt x="2" y="33"/>
                  </a:moveTo>
                  <a:cubicBezTo>
                    <a:pt x="2" y="33"/>
                    <a:pt x="2" y="33"/>
                    <a:pt x="2" y="33"/>
                  </a:cubicBezTo>
                  <a:cubicBezTo>
                    <a:pt x="0" y="31"/>
                    <a:pt x="1" y="29"/>
                    <a:pt x="3" y="26"/>
                  </a:cubicBezTo>
                  <a:cubicBezTo>
                    <a:pt x="2" y="24"/>
                    <a:pt x="3" y="20"/>
                    <a:pt x="4" y="15"/>
                  </a:cubicBezTo>
                  <a:cubicBezTo>
                    <a:pt x="3" y="19"/>
                    <a:pt x="3" y="23"/>
                    <a:pt x="3" y="26"/>
                  </a:cubicBezTo>
                  <a:cubicBezTo>
                    <a:pt x="2" y="29"/>
                    <a:pt x="2" y="31"/>
                    <a:pt x="2" y="33"/>
                  </a:cubicBezTo>
                  <a:close/>
                </a:path>
              </a:pathLst>
            </a:custGeom>
            <a:solidFill>
              <a:srgbClr val="EEDF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18"/>
            <p:cNvSpPr/>
            <p:nvPr/>
          </p:nvSpPr>
          <p:spPr bwMode="auto">
            <a:xfrm>
              <a:off x="4405313" y="3044825"/>
              <a:ext cx="52388" cy="41275"/>
            </a:xfrm>
            <a:custGeom>
              <a:avLst/>
              <a:gdLst>
                <a:gd name="T0" fmla="*/ 14 w 14"/>
                <a:gd name="T1" fmla="*/ 2 h 11"/>
                <a:gd name="T2" fmla="*/ 14 w 14"/>
                <a:gd name="T3" fmla="*/ 1 h 11"/>
                <a:gd name="T4" fmla="*/ 3 w 14"/>
                <a:gd name="T5" fmla="*/ 3 h 11"/>
                <a:gd name="T6" fmla="*/ 0 w 14"/>
                <a:gd name="T7" fmla="*/ 11 h 11"/>
                <a:gd name="T8" fmla="*/ 4 w 14"/>
                <a:gd name="T9" fmla="*/ 4 h 11"/>
                <a:gd name="T10" fmla="*/ 14 w 14"/>
                <a:gd name="T11" fmla="*/ 2 h 11"/>
              </a:gdLst>
              <a:ahLst/>
              <a:cxnLst>
                <a:cxn ang="0">
                  <a:pos x="T0" y="T1"/>
                </a:cxn>
                <a:cxn ang="0">
                  <a:pos x="T2" y="T3"/>
                </a:cxn>
                <a:cxn ang="0">
                  <a:pos x="T4" y="T5"/>
                </a:cxn>
                <a:cxn ang="0">
                  <a:pos x="T6" y="T7"/>
                </a:cxn>
                <a:cxn ang="0">
                  <a:pos x="T8" y="T9"/>
                </a:cxn>
                <a:cxn ang="0">
                  <a:pos x="T10" y="T11"/>
                </a:cxn>
              </a:cxnLst>
              <a:rect l="0" t="0" r="r" b="b"/>
              <a:pathLst>
                <a:path w="14" h="11">
                  <a:moveTo>
                    <a:pt x="14" y="2"/>
                  </a:moveTo>
                  <a:cubicBezTo>
                    <a:pt x="14" y="1"/>
                    <a:pt x="14" y="1"/>
                    <a:pt x="14" y="1"/>
                  </a:cubicBezTo>
                  <a:cubicBezTo>
                    <a:pt x="10" y="0"/>
                    <a:pt x="6" y="0"/>
                    <a:pt x="3" y="3"/>
                  </a:cubicBezTo>
                  <a:cubicBezTo>
                    <a:pt x="1" y="6"/>
                    <a:pt x="0" y="9"/>
                    <a:pt x="0" y="11"/>
                  </a:cubicBezTo>
                  <a:cubicBezTo>
                    <a:pt x="0" y="9"/>
                    <a:pt x="2" y="6"/>
                    <a:pt x="4" y="4"/>
                  </a:cubicBezTo>
                  <a:cubicBezTo>
                    <a:pt x="7" y="1"/>
                    <a:pt x="10" y="1"/>
                    <a:pt x="14" y="2"/>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19"/>
            <p:cNvSpPr/>
            <p:nvPr/>
          </p:nvSpPr>
          <p:spPr bwMode="auto">
            <a:xfrm>
              <a:off x="4386263" y="3100388"/>
              <a:ext cx="15875" cy="68263"/>
            </a:xfrm>
            <a:custGeom>
              <a:avLst/>
              <a:gdLst>
                <a:gd name="T0" fmla="*/ 2 w 4"/>
                <a:gd name="T1" fmla="*/ 18 h 18"/>
                <a:gd name="T2" fmla="*/ 2 w 4"/>
                <a:gd name="T3" fmla="*/ 18 h 18"/>
                <a:gd name="T4" fmla="*/ 3 w 4"/>
                <a:gd name="T5" fmla="*/ 11 h 18"/>
                <a:gd name="T6" fmla="*/ 4 w 4"/>
                <a:gd name="T7" fmla="*/ 0 h 18"/>
                <a:gd name="T8" fmla="*/ 3 w 4"/>
                <a:gd name="T9" fmla="*/ 11 h 18"/>
                <a:gd name="T10" fmla="*/ 2 w 4"/>
                <a:gd name="T11" fmla="*/ 18 h 18"/>
              </a:gdLst>
              <a:ahLst/>
              <a:cxnLst>
                <a:cxn ang="0">
                  <a:pos x="T0" y="T1"/>
                </a:cxn>
                <a:cxn ang="0">
                  <a:pos x="T2" y="T3"/>
                </a:cxn>
                <a:cxn ang="0">
                  <a:pos x="T4" y="T5"/>
                </a:cxn>
                <a:cxn ang="0">
                  <a:pos x="T6" y="T7"/>
                </a:cxn>
                <a:cxn ang="0">
                  <a:pos x="T8" y="T9"/>
                </a:cxn>
                <a:cxn ang="0">
                  <a:pos x="T10" y="T11"/>
                </a:cxn>
              </a:cxnLst>
              <a:rect l="0" t="0" r="r" b="b"/>
              <a:pathLst>
                <a:path w="4" h="18">
                  <a:moveTo>
                    <a:pt x="2" y="18"/>
                  </a:moveTo>
                  <a:cubicBezTo>
                    <a:pt x="2" y="18"/>
                    <a:pt x="2" y="18"/>
                    <a:pt x="2" y="18"/>
                  </a:cubicBezTo>
                  <a:cubicBezTo>
                    <a:pt x="2" y="16"/>
                    <a:pt x="2" y="14"/>
                    <a:pt x="3" y="11"/>
                  </a:cubicBezTo>
                  <a:cubicBezTo>
                    <a:pt x="3" y="8"/>
                    <a:pt x="3" y="4"/>
                    <a:pt x="4" y="0"/>
                  </a:cubicBezTo>
                  <a:cubicBezTo>
                    <a:pt x="3" y="5"/>
                    <a:pt x="2" y="9"/>
                    <a:pt x="3" y="11"/>
                  </a:cubicBezTo>
                  <a:cubicBezTo>
                    <a:pt x="1" y="14"/>
                    <a:pt x="0" y="16"/>
                    <a:pt x="2" y="18"/>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20"/>
            <p:cNvSpPr/>
            <p:nvPr/>
          </p:nvSpPr>
          <p:spPr bwMode="auto">
            <a:xfrm>
              <a:off x="4432300" y="3048000"/>
              <a:ext cx="58738" cy="142875"/>
            </a:xfrm>
            <a:custGeom>
              <a:avLst/>
              <a:gdLst>
                <a:gd name="T0" fmla="*/ 7 w 16"/>
                <a:gd name="T1" fmla="*/ 0 h 38"/>
                <a:gd name="T2" fmla="*/ 9 w 16"/>
                <a:gd name="T3" fmla="*/ 6 h 38"/>
                <a:gd name="T4" fmla="*/ 0 w 16"/>
                <a:gd name="T5" fmla="*/ 4 h 38"/>
                <a:gd name="T6" fmla="*/ 10 w 16"/>
                <a:gd name="T7" fmla="*/ 9 h 38"/>
                <a:gd name="T8" fmla="*/ 11 w 16"/>
                <a:gd name="T9" fmla="*/ 14 h 38"/>
                <a:gd name="T10" fmla="*/ 9 w 16"/>
                <a:gd name="T11" fmla="*/ 19 h 38"/>
                <a:gd name="T12" fmla="*/ 7 w 16"/>
                <a:gd name="T13" fmla="*/ 24 h 38"/>
                <a:gd name="T14" fmla="*/ 7 w 16"/>
                <a:gd name="T15" fmla="*/ 28 h 38"/>
                <a:gd name="T16" fmla="*/ 12 w 16"/>
                <a:gd name="T17" fmla="*/ 31 h 38"/>
                <a:gd name="T18" fmla="*/ 12 w 16"/>
                <a:gd name="T19" fmla="*/ 32 h 38"/>
                <a:gd name="T20" fmla="*/ 13 w 16"/>
                <a:gd name="T21" fmla="*/ 38 h 38"/>
                <a:gd name="T22" fmla="*/ 15 w 16"/>
                <a:gd name="T23" fmla="*/ 29 h 38"/>
                <a:gd name="T24" fmla="*/ 15 w 16"/>
                <a:gd name="T25" fmla="*/ 28 h 38"/>
                <a:gd name="T26" fmla="*/ 15 w 16"/>
                <a:gd name="T27" fmla="*/ 28 h 38"/>
                <a:gd name="T28" fmla="*/ 14 w 16"/>
                <a:gd name="T29" fmla="*/ 27 h 38"/>
                <a:gd name="T30" fmla="*/ 13 w 16"/>
                <a:gd name="T31" fmla="*/ 16 h 38"/>
                <a:gd name="T32" fmla="*/ 13 w 16"/>
                <a:gd name="T33" fmla="*/ 10 h 38"/>
                <a:gd name="T34" fmla="*/ 13 w 16"/>
                <a:gd name="T35" fmla="*/ 9 h 38"/>
                <a:gd name="T36" fmla="*/ 7 w 16"/>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8">
                  <a:moveTo>
                    <a:pt x="7" y="0"/>
                  </a:moveTo>
                  <a:cubicBezTo>
                    <a:pt x="10" y="3"/>
                    <a:pt x="11" y="5"/>
                    <a:pt x="9" y="6"/>
                  </a:cubicBezTo>
                  <a:cubicBezTo>
                    <a:pt x="7" y="7"/>
                    <a:pt x="4" y="6"/>
                    <a:pt x="0" y="4"/>
                  </a:cubicBezTo>
                  <a:cubicBezTo>
                    <a:pt x="3" y="7"/>
                    <a:pt x="6" y="9"/>
                    <a:pt x="10" y="9"/>
                  </a:cubicBezTo>
                  <a:cubicBezTo>
                    <a:pt x="11" y="14"/>
                    <a:pt x="11" y="14"/>
                    <a:pt x="11" y="14"/>
                  </a:cubicBezTo>
                  <a:cubicBezTo>
                    <a:pt x="9" y="19"/>
                    <a:pt x="9" y="19"/>
                    <a:pt x="9" y="19"/>
                  </a:cubicBezTo>
                  <a:cubicBezTo>
                    <a:pt x="9" y="21"/>
                    <a:pt x="8" y="22"/>
                    <a:pt x="7" y="24"/>
                  </a:cubicBezTo>
                  <a:cubicBezTo>
                    <a:pt x="7" y="28"/>
                    <a:pt x="7" y="28"/>
                    <a:pt x="7" y="28"/>
                  </a:cubicBezTo>
                  <a:cubicBezTo>
                    <a:pt x="9" y="28"/>
                    <a:pt x="11" y="29"/>
                    <a:pt x="12" y="31"/>
                  </a:cubicBezTo>
                  <a:cubicBezTo>
                    <a:pt x="12" y="31"/>
                    <a:pt x="12" y="31"/>
                    <a:pt x="12" y="32"/>
                  </a:cubicBezTo>
                  <a:cubicBezTo>
                    <a:pt x="13" y="33"/>
                    <a:pt x="13" y="35"/>
                    <a:pt x="13" y="38"/>
                  </a:cubicBezTo>
                  <a:cubicBezTo>
                    <a:pt x="15" y="35"/>
                    <a:pt x="16" y="33"/>
                    <a:pt x="15" y="29"/>
                  </a:cubicBezTo>
                  <a:cubicBezTo>
                    <a:pt x="15" y="28"/>
                    <a:pt x="15" y="28"/>
                    <a:pt x="15" y="28"/>
                  </a:cubicBezTo>
                  <a:cubicBezTo>
                    <a:pt x="15" y="28"/>
                    <a:pt x="15" y="28"/>
                    <a:pt x="15" y="28"/>
                  </a:cubicBezTo>
                  <a:cubicBezTo>
                    <a:pt x="14" y="27"/>
                    <a:pt x="14" y="27"/>
                    <a:pt x="14" y="27"/>
                  </a:cubicBezTo>
                  <a:cubicBezTo>
                    <a:pt x="14" y="23"/>
                    <a:pt x="14" y="20"/>
                    <a:pt x="13" y="16"/>
                  </a:cubicBezTo>
                  <a:cubicBezTo>
                    <a:pt x="14" y="15"/>
                    <a:pt x="14" y="12"/>
                    <a:pt x="13" y="10"/>
                  </a:cubicBezTo>
                  <a:cubicBezTo>
                    <a:pt x="13" y="9"/>
                    <a:pt x="13" y="9"/>
                    <a:pt x="13" y="9"/>
                  </a:cubicBezTo>
                  <a:cubicBezTo>
                    <a:pt x="13" y="5"/>
                    <a:pt x="11" y="2"/>
                    <a:pt x="7" y="0"/>
                  </a:cubicBez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21"/>
            <p:cNvSpPr>
              <a:spLocks noEditPoints="1"/>
            </p:cNvSpPr>
            <p:nvPr/>
          </p:nvSpPr>
          <p:spPr bwMode="auto">
            <a:xfrm>
              <a:off x="4405313" y="3067050"/>
              <a:ext cx="60325" cy="74613"/>
            </a:xfrm>
            <a:custGeom>
              <a:avLst/>
              <a:gdLst>
                <a:gd name="T0" fmla="*/ 2 w 16"/>
                <a:gd name="T1" fmla="*/ 9 h 20"/>
                <a:gd name="T2" fmla="*/ 2 w 16"/>
                <a:gd name="T3" fmla="*/ 9 h 20"/>
                <a:gd name="T4" fmla="*/ 2 w 16"/>
                <a:gd name="T5" fmla="*/ 9 h 20"/>
                <a:gd name="T6" fmla="*/ 0 w 16"/>
                <a:gd name="T7" fmla="*/ 6 h 20"/>
                <a:gd name="T8" fmla="*/ 1 w 16"/>
                <a:gd name="T9" fmla="*/ 10 h 20"/>
                <a:gd name="T10" fmla="*/ 2 w 16"/>
                <a:gd name="T11" fmla="*/ 12 h 20"/>
                <a:gd name="T12" fmla="*/ 4 w 16"/>
                <a:gd name="T13" fmla="*/ 17 h 20"/>
                <a:gd name="T14" fmla="*/ 14 w 16"/>
                <a:gd name="T15" fmla="*/ 16 h 20"/>
                <a:gd name="T16" fmla="*/ 16 w 16"/>
                <a:gd name="T17" fmla="*/ 9 h 20"/>
                <a:gd name="T18" fmla="*/ 16 w 16"/>
                <a:gd name="T19" fmla="*/ 5 h 20"/>
                <a:gd name="T20" fmla="*/ 7 w 16"/>
                <a:gd name="T21" fmla="*/ 0 h 20"/>
                <a:gd name="T22" fmla="*/ 2 w 16"/>
                <a:gd name="T23" fmla="*/ 9 h 20"/>
                <a:gd name="T24" fmla="*/ 6 w 16"/>
                <a:gd name="T25" fmla="*/ 17 h 20"/>
                <a:gd name="T26" fmla="*/ 4 w 16"/>
                <a:gd name="T27" fmla="*/ 16 h 20"/>
                <a:gd name="T28" fmla="*/ 3 w 16"/>
                <a:gd name="T29" fmla="*/ 12 h 20"/>
                <a:gd name="T30" fmla="*/ 0 w 16"/>
                <a:gd name="T31" fmla="*/ 7 h 20"/>
                <a:gd name="T32" fmla="*/ 4 w 16"/>
                <a:gd name="T33" fmla="*/ 12 h 20"/>
                <a:gd name="T34" fmla="*/ 6 w 16"/>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2" y="9"/>
                  </a:moveTo>
                  <a:cubicBezTo>
                    <a:pt x="2" y="9"/>
                    <a:pt x="2" y="9"/>
                    <a:pt x="2" y="9"/>
                  </a:cubicBezTo>
                  <a:cubicBezTo>
                    <a:pt x="2" y="9"/>
                    <a:pt x="2" y="9"/>
                    <a:pt x="2" y="9"/>
                  </a:cubicBezTo>
                  <a:cubicBezTo>
                    <a:pt x="1" y="6"/>
                    <a:pt x="1" y="6"/>
                    <a:pt x="0" y="6"/>
                  </a:cubicBezTo>
                  <a:cubicBezTo>
                    <a:pt x="0" y="8"/>
                    <a:pt x="0" y="9"/>
                    <a:pt x="1" y="10"/>
                  </a:cubicBezTo>
                  <a:cubicBezTo>
                    <a:pt x="1" y="11"/>
                    <a:pt x="2" y="12"/>
                    <a:pt x="2" y="12"/>
                  </a:cubicBezTo>
                  <a:cubicBezTo>
                    <a:pt x="2" y="14"/>
                    <a:pt x="3" y="16"/>
                    <a:pt x="4" y="17"/>
                  </a:cubicBezTo>
                  <a:cubicBezTo>
                    <a:pt x="8" y="20"/>
                    <a:pt x="12" y="19"/>
                    <a:pt x="14" y="16"/>
                  </a:cubicBezTo>
                  <a:cubicBezTo>
                    <a:pt x="16" y="9"/>
                    <a:pt x="16" y="9"/>
                    <a:pt x="16" y="9"/>
                  </a:cubicBezTo>
                  <a:cubicBezTo>
                    <a:pt x="16" y="5"/>
                    <a:pt x="16" y="5"/>
                    <a:pt x="16" y="5"/>
                  </a:cubicBezTo>
                  <a:cubicBezTo>
                    <a:pt x="12" y="5"/>
                    <a:pt x="9" y="3"/>
                    <a:pt x="7" y="0"/>
                  </a:cubicBezTo>
                  <a:cubicBezTo>
                    <a:pt x="4" y="2"/>
                    <a:pt x="3" y="5"/>
                    <a:pt x="2" y="9"/>
                  </a:cubicBezTo>
                  <a:close/>
                  <a:moveTo>
                    <a:pt x="6" y="17"/>
                  </a:moveTo>
                  <a:cubicBezTo>
                    <a:pt x="4" y="16"/>
                    <a:pt x="4" y="16"/>
                    <a:pt x="4" y="16"/>
                  </a:cubicBezTo>
                  <a:cubicBezTo>
                    <a:pt x="3" y="15"/>
                    <a:pt x="3" y="13"/>
                    <a:pt x="3" y="12"/>
                  </a:cubicBezTo>
                  <a:cubicBezTo>
                    <a:pt x="1" y="10"/>
                    <a:pt x="0" y="9"/>
                    <a:pt x="0" y="7"/>
                  </a:cubicBezTo>
                  <a:cubicBezTo>
                    <a:pt x="1" y="9"/>
                    <a:pt x="2" y="10"/>
                    <a:pt x="4" y="12"/>
                  </a:cubicBezTo>
                  <a:cubicBezTo>
                    <a:pt x="4" y="14"/>
                    <a:pt x="4" y="16"/>
                    <a:pt x="6" y="1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22"/>
            <p:cNvSpPr/>
            <p:nvPr/>
          </p:nvSpPr>
          <p:spPr bwMode="auto">
            <a:xfrm>
              <a:off x="4405313" y="3092450"/>
              <a:ext cx="22225" cy="38100"/>
            </a:xfrm>
            <a:custGeom>
              <a:avLst/>
              <a:gdLst>
                <a:gd name="T0" fmla="*/ 4 w 6"/>
                <a:gd name="T1" fmla="*/ 9 h 10"/>
                <a:gd name="T2" fmla="*/ 6 w 6"/>
                <a:gd name="T3" fmla="*/ 10 h 10"/>
                <a:gd name="T4" fmla="*/ 4 w 6"/>
                <a:gd name="T5" fmla="*/ 5 h 10"/>
                <a:gd name="T6" fmla="*/ 0 w 6"/>
                <a:gd name="T7" fmla="*/ 0 h 10"/>
                <a:gd name="T8" fmla="*/ 3 w 6"/>
                <a:gd name="T9" fmla="*/ 5 h 10"/>
                <a:gd name="T10" fmla="*/ 4 w 6"/>
                <a:gd name="T11" fmla="*/ 9 h 10"/>
              </a:gdLst>
              <a:ahLst/>
              <a:cxnLst>
                <a:cxn ang="0">
                  <a:pos x="T0" y="T1"/>
                </a:cxn>
                <a:cxn ang="0">
                  <a:pos x="T2" y="T3"/>
                </a:cxn>
                <a:cxn ang="0">
                  <a:pos x="T4" y="T5"/>
                </a:cxn>
                <a:cxn ang="0">
                  <a:pos x="T6" y="T7"/>
                </a:cxn>
                <a:cxn ang="0">
                  <a:pos x="T8" y="T9"/>
                </a:cxn>
                <a:cxn ang="0">
                  <a:pos x="T10" y="T11"/>
                </a:cxn>
              </a:cxnLst>
              <a:rect l="0" t="0" r="r" b="b"/>
              <a:pathLst>
                <a:path w="6" h="10">
                  <a:moveTo>
                    <a:pt x="4" y="9"/>
                  </a:moveTo>
                  <a:cubicBezTo>
                    <a:pt x="6" y="10"/>
                    <a:pt x="6" y="10"/>
                    <a:pt x="6" y="10"/>
                  </a:cubicBezTo>
                  <a:cubicBezTo>
                    <a:pt x="4" y="9"/>
                    <a:pt x="4" y="7"/>
                    <a:pt x="4" y="5"/>
                  </a:cubicBezTo>
                  <a:cubicBezTo>
                    <a:pt x="2" y="3"/>
                    <a:pt x="1" y="2"/>
                    <a:pt x="0" y="0"/>
                  </a:cubicBezTo>
                  <a:cubicBezTo>
                    <a:pt x="0" y="2"/>
                    <a:pt x="1" y="3"/>
                    <a:pt x="3" y="5"/>
                  </a:cubicBezTo>
                  <a:cubicBezTo>
                    <a:pt x="3" y="6"/>
                    <a:pt x="3" y="8"/>
                    <a:pt x="4" y="9"/>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23"/>
            <p:cNvSpPr/>
            <p:nvPr/>
          </p:nvSpPr>
          <p:spPr bwMode="auto">
            <a:xfrm>
              <a:off x="4397375" y="3105150"/>
              <a:ext cx="23813" cy="63500"/>
            </a:xfrm>
            <a:custGeom>
              <a:avLst/>
              <a:gdLst>
                <a:gd name="T0" fmla="*/ 6 w 6"/>
                <a:gd name="T1" fmla="*/ 7 h 17"/>
                <a:gd name="T2" fmla="*/ 4 w 6"/>
                <a:gd name="T3" fmla="*/ 2 h 17"/>
                <a:gd name="T4" fmla="*/ 3 w 6"/>
                <a:gd name="T5" fmla="*/ 0 h 17"/>
                <a:gd name="T6" fmla="*/ 1 w 6"/>
                <a:gd name="T7" fmla="*/ 11 h 17"/>
                <a:gd name="T8" fmla="*/ 0 w 6"/>
                <a:gd name="T9" fmla="*/ 17 h 17"/>
                <a:gd name="T10" fmla="*/ 1 w 6"/>
                <a:gd name="T11" fmla="*/ 17 h 17"/>
                <a:gd name="T12" fmla="*/ 1 w 6"/>
                <a:gd name="T13" fmla="*/ 16 h 17"/>
                <a:gd name="T14" fmla="*/ 5 w 6"/>
                <a:gd name="T15" fmla="*/ 14 h 17"/>
                <a:gd name="T16" fmla="*/ 5 w 6"/>
                <a:gd name="T17" fmla="*/ 13 h 17"/>
                <a:gd name="T18" fmla="*/ 6 w 6"/>
                <a:gd name="T1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7">
                  <a:moveTo>
                    <a:pt x="6" y="7"/>
                  </a:moveTo>
                  <a:cubicBezTo>
                    <a:pt x="5" y="6"/>
                    <a:pt x="4" y="4"/>
                    <a:pt x="4" y="2"/>
                  </a:cubicBezTo>
                  <a:cubicBezTo>
                    <a:pt x="4" y="2"/>
                    <a:pt x="3" y="1"/>
                    <a:pt x="3" y="0"/>
                  </a:cubicBezTo>
                  <a:cubicBezTo>
                    <a:pt x="1" y="4"/>
                    <a:pt x="1" y="8"/>
                    <a:pt x="1" y="11"/>
                  </a:cubicBezTo>
                  <a:cubicBezTo>
                    <a:pt x="3" y="12"/>
                    <a:pt x="2" y="14"/>
                    <a:pt x="0" y="17"/>
                  </a:cubicBezTo>
                  <a:cubicBezTo>
                    <a:pt x="1" y="17"/>
                    <a:pt x="1" y="17"/>
                    <a:pt x="1" y="17"/>
                  </a:cubicBezTo>
                  <a:cubicBezTo>
                    <a:pt x="1" y="16"/>
                    <a:pt x="1" y="16"/>
                    <a:pt x="1" y="16"/>
                  </a:cubicBezTo>
                  <a:cubicBezTo>
                    <a:pt x="5" y="14"/>
                    <a:pt x="5" y="14"/>
                    <a:pt x="5" y="14"/>
                  </a:cubicBezTo>
                  <a:cubicBezTo>
                    <a:pt x="5" y="13"/>
                    <a:pt x="5" y="13"/>
                    <a:pt x="5" y="13"/>
                  </a:cubicBezTo>
                  <a:lnTo>
                    <a:pt x="6" y="7"/>
                  </a:ln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24"/>
            <p:cNvSpPr/>
            <p:nvPr/>
          </p:nvSpPr>
          <p:spPr bwMode="auto">
            <a:xfrm>
              <a:off x="4413250" y="3063875"/>
              <a:ext cx="60325" cy="138113"/>
            </a:xfrm>
            <a:custGeom>
              <a:avLst/>
              <a:gdLst>
                <a:gd name="T0" fmla="*/ 12 w 16"/>
                <a:gd name="T1" fmla="*/ 20 h 37"/>
                <a:gd name="T2" fmla="*/ 14 w 16"/>
                <a:gd name="T3" fmla="*/ 15 h 37"/>
                <a:gd name="T4" fmla="*/ 16 w 16"/>
                <a:gd name="T5" fmla="*/ 10 h 37"/>
                <a:gd name="T6" fmla="*/ 15 w 16"/>
                <a:gd name="T7" fmla="*/ 5 h 37"/>
                <a:gd name="T8" fmla="*/ 5 w 16"/>
                <a:gd name="T9" fmla="*/ 0 h 37"/>
                <a:gd name="T10" fmla="*/ 0 w 16"/>
                <a:gd name="T11" fmla="*/ 10 h 37"/>
                <a:gd name="T12" fmla="*/ 5 w 16"/>
                <a:gd name="T13" fmla="*/ 1 h 37"/>
                <a:gd name="T14" fmla="*/ 14 w 16"/>
                <a:gd name="T15" fmla="*/ 6 h 37"/>
                <a:gd name="T16" fmla="*/ 14 w 16"/>
                <a:gd name="T17" fmla="*/ 10 h 37"/>
                <a:gd name="T18" fmla="*/ 12 w 16"/>
                <a:gd name="T19" fmla="*/ 17 h 37"/>
                <a:gd name="T20" fmla="*/ 2 w 16"/>
                <a:gd name="T21" fmla="*/ 18 h 37"/>
                <a:gd name="T22" fmla="*/ 7 w 16"/>
                <a:gd name="T23" fmla="*/ 21 h 37"/>
                <a:gd name="T24" fmla="*/ 9 w 16"/>
                <a:gd name="T25" fmla="*/ 21 h 37"/>
                <a:gd name="T26" fmla="*/ 9 w 16"/>
                <a:gd name="T27" fmla="*/ 25 h 37"/>
                <a:gd name="T28" fmla="*/ 4 w 16"/>
                <a:gd name="T29" fmla="*/ 34 h 37"/>
                <a:gd name="T30" fmla="*/ 5 w 16"/>
                <a:gd name="T31" fmla="*/ 37 h 37"/>
                <a:gd name="T32" fmla="*/ 9 w 16"/>
                <a:gd name="T33" fmla="*/ 29 h 37"/>
                <a:gd name="T34" fmla="*/ 13 w 16"/>
                <a:gd name="T35" fmla="*/ 25 h 37"/>
                <a:gd name="T36" fmla="*/ 12 w 16"/>
                <a:gd name="T37" fmla="*/ 24 h 37"/>
                <a:gd name="T38" fmla="*/ 12 w 16"/>
                <a:gd name="T3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7">
                  <a:moveTo>
                    <a:pt x="12" y="20"/>
                  </a:moveTo>
                  <a:cubicBezTo>
                    <a:pt x="13" y="18"/>
                    <a:pt x="14" y="17"/>
                    <a:pt x="14" y="15"/>
                  </a:cubicBezTo>
                  <a:cubicBezTo>
                    <a:pt x="16" y="10"/>
                    <a:pt x="16" y="10"/>
                    <a:pt x="16" y="10"/>
                  </a:cubicBezTo>
                  <a:cubicBezTo>
                    <a:pt x="15" y="5"/>
                    <a:pt x="15" y="5"/>
                    <a:pt x="15" y="5"/>
                  </a:cubicBezTo>
                  <a:cubicBezTo>
                    <a:pt x="11" y="5"/>
                    <a:pt x="8" y="3"/>
                    <a:pt x="5" y="0"/>
                  </a:cubicBezTo>
                  <a:cubicBezTo>
                    <a:pt x="1" y="0"/>
                    <a:pt x="0" y="3"/>
                    <a:pt x="0" y="10"/>
                  </a:cubicBezTo>
                  <a:cubicBezTo>
                    <a:pt x="1" y="6"/>
                    <a:pt x="2" y="3"/>
                    <a:pt x="5" y="1"/>
                  </a:cubicBezTo>
                  <a:cubicBezTo>
                    <a:pt x="7" y="4"/>
                    <a:pt x="10" y="6"/>
                    <a:pt x="14" y="6"/>
                  </a:cubicBezTo>
                  <a:cubicBezTo>
                    <a:pt x="14" y="10"/>
                    <a:pt x="14" y="10"/>
                    <a:pt x="14" y="10"/>
                  </a:cubicBezTo>
                  <a:cubicBezTo>
                    <a:pt x="12" y="17"/>
                    <a:pt x="12" y="17"/>
                    <a:pt x="12" y="17"/>
                  </a:cubicBezTo>
                  <a:cubicBezTo>
                    <a:pt x="10" y="20"/>
                    <a:pt x="6" y="21"/>
                    <a:pt x="2" y="18"/>
                  </a:cubicBezTo>
                  <a:cubicBezTo>
                    <a:pt x="3" y="20"/>
                    <a:pt x="4" y="21"/>
                    <a:pt x="7" y="21"/>
                  </a:cubicBezTo>
                  <a:cubicBezTo>
                    <a:pt x="8" y="21"/>
                    <a:pt x="9" y="21"/>
                    <a:pt x="9" y="21"/>
                  </a:cubicBezTo>
                  <a:cubicBezTo>
                    <a:pt x="9" y="25"/>
                    <a:pt x="9" y="25"/>
                    <a:pt x="9" y="25"/>
                  </a:cubicBezTo>
                  <a:cubicBezTo>
                    <a:pt x="7" y="28"/>
                    <a:pt x="5" y="31"/>
                    <a:pt x="4" y="34"/>
                  </a:cubicBezTo>
                  <a:cubicBezTo>
                    <a:pt x="5" y="37"/>
                    <a:pt x="5" y="37"/>
                    <a:pt x="5" y="37"/>
                  </a:cubicBezTo>
                  <a:cubicBezTo>
                    <a:pt x="6" y="33"/>
                    <a:pt x="7" y="30"/>
                    <a:pt x="9" y="29"/>
                  </a:cubicBezTo>
                  <a:cubicBezTo>
                    <a:pt x="13" y="25"/>
                    <a:pt x="13" y="25"/>
                    <a:pt x="13" y="25"/>
                  </a:cubicBezTo>
                  <a:cubicBezTo>
                    <a:pt x="12" y="24"/>
                    <a:pt x="12" y="24"/>
                    <a:pt x="12" y="24"/>
                  </a:cubicBezTo>
                  <a:lnTo>
                    <a:pt x="12" y="2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25"/>
            <p:cNvSpPr/>
            <p:nvPr/>
          </p:nvSpPr>
          <p:spPr bwMode="auto">
            <a:xfrm>
              <a:off x="4391025" y="3152775"/>
              <a:ext cx="127000" cy="131763"/>
            </a:xfrm>
            <a:custGeom>
              <a:avLst/>
              <a:gdLst>
                <a:gd name="T0" fmla="*/ 26 w 34"/>
                <a:gd name="T1" fmla="*/ 0 h 35"/>
                <a:gd name="T2" fmla="*/ 26 w 34"/>
                <a:gd name="T3" fmla="*/ 1 h 35"/>
                <a:gd name="T4" fmla="*/ 31 w 34"/>
                <a:gd name="T5" fmla="*/ 7 h 35"/>
                <a:gd name="T6" fmla="*/ 24 w 34"/>
                <a:gd name="T7" fmla="*/ 21 h 35"/>
                <a:gd name="T8" fmla="*/ 24 w 34"/>
                <a:gd name="T9" fmla="*/ 31 h 35"/>
                <a:gd name="T10" fmla="*/ 17 w 34"/>
                <a:gd name="T11" fmla="*/ 30 h 35"/>
                <a:gd name="T12" fmla="*/ 0 w 34"/>
                <a:gd name="T13" fmla="*/ 35 h 35"/>
                <a:gd name="T14" fmla="*/ 18 w 34"/>
                <a:gd name="T15" fmla="*/ 33 h 35"/>
                <a:gd name="T16" fmla="*/ 26 w 34"/>
                <a:gd name="T17" fmla="*/ 34 h 35"/>
                <a:gd name="T18" fmla="*/ 27 w 34"/>
                <a:gd name="T19" fmla="*/ 22 h 35"/>
                <a:gd name="T20" fmla="*/ 34 w 34"/>
                <a:gd name="T21" fmla="*/ 5 h 35"/>
                <a:gd name="T22" fmla="*/ 26 w 34"/>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5">
                  <a:moveTo>
                    <a:pt x="26" y="0"/>
                  </a:moveTo>
                  <a:cubicBezTo>
                    <a:pt x="26" y="1"/>
                    <a:pt x="26" y="1"/>
                    <a:pt x="26" y="1"/>
                  </a:cubicBezTo>
                  <a:cubicBezTo>
                    <a:pt x="31" y="7"/>
                    <a:pt x="31" y="7"/>
                    <a:pt x="31" y="7"/>
                  </a:cubicBezTo>
                  <a:cubicBezTo>
                    <a:pt x="27" y="11"/>
                    <a:pt x="24" y="15"/>
                    <a:pt x="24" y="21"/>
                  </a:cubicBezTo>
                  <a:cubicBezTo>
                    <a:pt x="24" y="31"/>
                    <a:pt x="24" y="31"/>
                    <a:pt x="24" y="31"/>
                  </a:cubicBezTo>
                  <a:cubicBezTo>
                    <a:pt x="17" y="30"/>
                    <a:pt x="17" y="30"/>
                    <a:pt x="17" y="30"/>
                  </a:cubicBezTo>
                  <a:cubicBezTo>
                    <a:pt x="0" y="35"/>
                    <a:pt x="0" y="35"/>
                    <a:pt x="0" y="35"/>
                  </a:cubicBezTo>
                  <a:cubicBezTo>
                    <a:pt x="6" y="35"/>
                    <a:pt x="13" y="34"/>
                    <a:pt x="18" y="33"/>
                  </a:cubicBezTo>
                  <a:cubicBezTo>
                    <a:pt x="26" y="34"/>
                    <a:pt x="26" y="34"/>
                    <a:pt x="26" y="34"/>
                  </a:cubicBezTo>
                  <a:cubicBezTo>
                    <a:pt x="27" y="22"/>
                    <a:pt x="27" y="22"/>
                    <a:pt x="27" y="22"/>
                  </a:cubicBezTo>
                  <a:cubicBezTo>
                    <a:pt x="27" y="15"/>
                    <a:pt x="29" y="9"/>
                    <a:pt x="34" y="5"/>
                  </a:cubicBezTo>
                  <a:lnTo>
                    <a:pt x="26" y="0"/>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26"/>
            <p:cNvSpPr/>
            <p:nvPr/>
          </p:nvSpPr>
          <p:spPr bwMode="auto">
            <a:xfrm>
              <a:off x="4386263" y="3163888"/>
              <a:ext cx="90488" cy="46038"/>
            </a:xfrm>
            <a:custGeom>
              <a:avLst/>
              <a:gdLst>
                <a:gd name="T0" fmla="*/ 24 w 24"/>
                <a:gd name="T1" fmla="*/ 1 h 12"/>
                <a:gd name="T2" fmla="*/ 24 w 24"/>
                <a:gd name="T3" fmla="*/ 0 h 12"/>
                <a:gd name="T4" fmla="*/ 23 w 24"/>
                <a:gd name="T5" fmla="*/ 5 h 12"/>
                <a:gd name="T6" fmla="*/ 22 w 24"/>
                <a:gd name="T7" fmla="*/ 4 h 12"/>
                <a:gd name="T8" fmla="*/ 20 w 24"/>
                <a:gd name="T9" fmla="*/ 0 h 12"/>
                <a:gd name="T10" fmla="*/ 16 w 24"/>
                <a:gd name="T11" fmla="*/ 2 h 12"/>
                <a:gd name="T12" fmla="*/ 12 w 24"/>
                <a:gd name="T13" fmla="*/ 10 h 12"/>
                <a:gd name="T14" fmla="*/ 11 w 24"/>
                <a:gd name="T15" fmla="*/ 7 h 12"/>
                <a:gd name="T16" fmla="*/ 10 w 24"/>
                <a:gd name="T17" fmla="*/ 3 h 12"/>
                <a:gd name="T18" fmla="*/ 6 w 24"/>
                <a:gd name="T19" fmla="*/ 1 h 12"/>
                <a:gd name="T20" fmla="*/ 6 w 24"/>
                <a:gd name="T21" fmla="*/ 1 h 12"/>
                <a:gd name="T22" fmla="*/ 1 w 24"/>
                <a:gd name="T23" fmla="*/ 7 h 12"/>
                <a:gd name="T24" fmla="*/ 4 w 24"/>
                <a:gd name="T25" fmla="*/ 1 h 12"/>
                <a:gd name="T26" fmla="*/ 4 w 24"/>
                <a:gd name="T27" fmla="*/ 1 h 12"/>
                <a:gd name="T28" fmla="*/ 3 w 24"/>
                <a:gd name="T29" fmla="*/ 1 h 12"/>
                <a:gd name="T30" fmla="*/ 2 w 24"/>
                <a:gd name="T31" fmla="*/ 2 h 12"/>
                <a:gd name="T32" fmla="*/ 0 w 24"/>
                <a:gd name="T33" fmla="*/ 3 h 12"/>
                <a:gd name="T34" fmla="*/ 0 w 24"/>
                <a:gd name="T35" fmla="*/ 8 h 12"/>
                <a:gd name="T36" fmla="*/ 2 w 24"/>
                <a:gd name="T37" fmla="*/ 8 h 12"/>
                <a:gd name="T38" fmla="*/ 7 w 24"/>
                <a:gd name="T39" fmla="*/ 3 h 12"/>
                <a:gd name="T40" fmla="*/ 12 w 24"/>
                <a:gd name="T41" fmla="*/ 12 h 12"/>
                <a:gd name="T42" fmla="*/ 16 w 24"/>
                <a:gd name="T43" fmla="*/ 4 h 12"/>
                <a:gd name="T44" fmla="*/ 19 w 24"/>
                <a:gd name="T45" fmla="*/ 3 h 12"/>
                <a:gd name="T46" fmla="*/ 23 w 24"/>
                <a:gd name="T47" fmla="*/ 7 h 12"/>
                <a:gd name="T48" fmla="*/ 24 w 24"/>
                <a:gd name="T4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2">
                  <a:moveTo>
                    <a:pt x="24" y="1"/>
                  </a:moveTo>
                  <a:cubicBezTo>
                    <a:pt x="24" y="0"/>
                    <a:pt x="24" y="0"/>
                    <a:pt x="24" y="0"/>
                  </a:cubicBezTo>
                  <a:cubicBezTo>
                    <a:pt x="23" y="5"/>
                    <a:pt x="23" y="5"/>
                    <a:pt x="23" y="5"/>
                  </a:cubicBezTo>
                  <a:cubicBezTo>
                    <a:pt x="22" y="4"/>
                    <a:pt x="22" y="4"/>
                    <a:pt x="22" y="4"/>
                  </a:cubicBezTo>
                  <a:cubicBezTo>
                    <a:pt x="21" y="3"/>
                    <a:pt x="21" y="1"/>
                    <a:pt x="20" y="0"/>
                  </a:cubicBezTo>
                  <a:cubicBezTo>
                    <a:pt x="18" y="1"/>
                    <a:pt x="16" y="2"/>
                    <a:pt x="16" y="2"/>
                  </a:cubicBezTo>
                  <a:cubicBezTo>
                    <a:pt x="14" y="3"/>
                    <a:pt x="13" y="6"/>
                    <a:pt x="12" y="10"/>
                  </a:cubicBezTo>
                  <a:cubicBezTo>
                    <a:pt x="11" y="7"/>
                    <a:pt x="11" y="7"/>
                    <a:pt x="11" y="7"/>
                  </a:cubicBezTo>
                  <a:cubicBezTo>
                    <a:pt x="10" y="3"/>
                    <a:pt x="10" y="3"/>
                    <a:pt x="10" y="3"/>
                  </a:cubicBezTo>
                  <a:cubicBezTo>
                    <a:pt x="6" y="1"/>
                    <a:pt x="6" y="1"/>
                    <a:pt x="6" y="1"/>
                  </a:cubicBezTo>
                  <a:cubicBezTo>
                    <a:pt x="6" y="1"/>
                    <a:pt x="6" y="1"/>
                    <a:pt x="6" y="1"/>
                  </a:cubicBezTo>
                  <a:cubicBezTo>
                    <a:pt x="1" y="7"/>
                    <a:pt x="1" y="7"/>
                    <a:pt x="1" y="7"/>
                  </a:cubicBezTo>
                  <a:cubicBezTo>
                    <a:pt x="4" y="1"/>
                    <a:pt x="4" y="1"/>
                    <a:pt x="4" y="1"/>
                  </a:cubicBezTo>
                  <a:cubicBezTo>
                    <a:pt x="4" y="1"/>
                    <a:pt x="4" y="1"/>
                    <a:pt x="4" y="1"/>
                  </a:cubicBezTo>
                  <a:cubicBezTo>
                    <a:pt x="3" y="1"/>
                    <a:pt x="3" y="1"/>
                    <a:pt x="3" y="1"/>
                  </a:cubicBezTo>
                  <a:cubicBezTo>
                    <a:pt x="2" y="2"/>
                    <a:pt x="2" y="2"/>
                    <a:pt x="2" y="2"/>
                  </a:cubicBezTo>
                  <a:cubicBezTo>
                    <a:pt x="0" y="3"/>
                    <a:pt x="0" y="3"/>
                    <a:pt x="0" y="3"/>
                  </a:cubicBezTo>
                  <a:cubicBezTo>
                    <a:pt x="0" y="8"/>
                    <a:pt x="0" y="8"/>
                    <a:pt x="0" y="8"/>
                  </a:cubicBezTo>
                  <a:cubicBezTo>
                    <a:pt x="2" y="8"/>
                    <a:pt x="2" y="8"/>
                    <a:pt x="2" y="8"/>
                  </a:cubicBezTo>
                  <a:cubicBezTo>
                    <a:pt x="7" y="3"/>
                    <a:pt x="7" y="3"/>
                    <a:pt x="7" y="3"/>
                  </a:cubicBezTo>
                  <a:cubicBezTo>
                    <a:pt x="12" y="12"/>
                    <a:pt x="12" y="12"/>
                    <a:pt x="12" y="12"/>
                  </a:cubicBezTo>
                  <a:cubicBezTo>
                    <a:pt x="16" y="4"/>
                    <a:pt x="16" y="4"/>
                    <a:pt x="16" y="4"/>
                  </a:cubicBezTo>
                  <a:cubicBezTo>
                    <a:pt x="19" y="3"/>
                    <a:pt x="19" y="3"/>
                    <a:pt x="19" y="3"/>
                  </a:cubicBezTo>
                  <a:cubicBezTo>
                    <a:pt x="23" y="7"/>
                    <a:pt x="23" y="7"/>
                    <a:pt x="23" y="7"/>
                  </a:cubicBezTo>
                  <a:lnTo>
                    <a:pt x="24" y="1"/>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27"/>
            <p:cNvSpPr/>
            <p:nvPr/>
          </p:nvSpPr>
          <p:spPr bwMode="auto">
            <a:xfrm>
              <a:off x="4446588" y="3152775"/>
              <a:ext cx="30163" cy="30163"/>
            </a:xfrm>
            <a:custGeom>
              <a:avLst/>
              <a:gdLst>
                <a:gd name="T0" fmla="*/ 3 w 8"/>
                <a:gd name="T1" fmla="*/ 0 h 8"/>
                <a:gd name="T2" fmla="*/ 4 w 8"/>
                <a:gd name="T3" fmla="*/ 1 h 8"/>
                <a:gd name="T4" fmla="*/ 0 w 8"/>
                <a:gd name="T5" fmla="*/ 5 h 8"/>
                <a:gd name="T6" fmla="*/ 4 w 8"/>
                <a:gd name="T7" fmla="*/ 3 h 8"/>
                <a:gd name="T8" fmla="*/ 6 w 8"/>
                <a:gd name="T9" fmla="*/ 7 h 8"/>
                <a:gd name="T10" fmla="*/ 7 w 8"/>
                <a:gd name="T11" fmla="*/ 8 h 8"/>
                <a:gd name="T12" fmla="*/ 8 w 8"/>
                <a:gd name="T13" fmla="*/ 3 h 8"/>
                <a:gd name="T14" fmla="*/ 3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3" y="0"/>
                  </a:moveTo>
                  <a:cubicBezTo>
                    <a:pt x="4" y="1"/>
                    <a:pt x="4" y="1"/>
                    <a:pt x="4" y="1"/>
                  </a:cubicBezTo>
                  <a:cubicBezTo>
                    <a:pt x="0" y="5"/>
                    <a:pt x="0" y="5"/>
                    <a:pt x="0" y="5"/>
                  </a:cubicBezTo>
                  <a:cubicBezTo>
                    <a:pt x="0" y="5"/>
                    <a:pt x="2" y="4"/>
                    <a:pt x="4" y="3"/>
                  </a:cubicBezTo>
                  <a:cubicBezTo>
                    <a:pt x="5" y="4"/>
                    <a:pt x="5" y="6"/>
                    <a:pt x="6" y="7"/>
                  </a:cubicBezTo>
                  <a:cubicBezTo>
                    <a:pt x="7" y="8"/>
                    <a:pt x="7" y="8"/>
                    <a:pt x="7" y="8"/>
                  </a:cubicBezTo>
                  <a:cubicBezTo>
                    <a:pt x="8" y="3"/>
                    <a:pt x="8" y="3"/>
                    <a:pt x="8" y="3"/>
                  </a:cubicBezTo>
                  <a:cubicBezTo>
                    <a:pt x="7" y="1"/>
                    <a:pt x="5" y="0"/>
                    <a:pt x="3" y="0"/>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28"/>
            <p:cNvSpPr>
              <a:spLocks noEditPoints="1"/>
            </p:cNvSpPr>
            <p:nvPr/>
          </p:nvSpPr>
          <p:spPr bwMode="auto">
            <a:xfrm>
              <a:off x="4416425" y="3130550"/>
              <a:ext cx="30163" cy="60325"/>
            </a:xfrm>
            <a:custGeom>
              <a:avLst/>
              <a:gdLst>
                <a:gd name="T0" fmla="*/ 8 w 8"/>
                <a:gd name="T1" fmla="*/ 7 h 16"/>
                <a:gd name="T2" fmla="*/ 8 w 8"/>
                <a:gd name="T3" fmla="*/ 3 h 16"/>
                <a:gd name="T4" fmla="*/ 6 w 8"/>
                <a:gd name="T5" fmla="*/ 3 h 16"/>
                <a:gd name="T6" fmla="*/ 1 w 8"/>
                <a:gd name="T7" fmla="*/ 0 h 16"/>
                <a:gd name="T8" fmla="*/ 0 w 8"/>
                <a:gd name="T9" fmla="*/ 6 h 16"/>
                <a:gd name="T10" fmla="*/ 0 w 8"/>
                <a:gd name="T11" fmla="*/ 7 h 16"/>
                <a:gd name="T12" fmla="*/ 2 w 8"/>
                <a:gd name="T13" fmla="*/ 12 h 16"/>
                <a:gd name="T14" fmla="*/ 3 w 8"/>
                <a:gd name="T15" fmla="*/ 16 h 16"/>
                <a:gd name="T16" fmla="*/ 8 w 8"/>
                <a:gd name="T17" fmla="*/ 7 h 16"/>
                <a:gd name="T18" fmla="*/ 2 w 8"/>
                <a:gd name="T19" fmla="*/ 3 h 16"/>
                <a:gd name="T20" fmla="*/ 2 w 8"/>
                <a:gd name="T21" fmla="*/ 6 h 16"/>
                <a:gd name="T22" fmla="*/ 3 w 8"/>
                <a:gd name="T23" fmla="*/ 12 h 16"/>
                <a:gd name="T24" fmla="*/ 1 w 8"/>
                <a:gd name="T25" fmla="*/ 7 h 16"/>
                <a:gd name="T26" fmla="*/ 1 w 8"/>
                <a:gd name="T27" fmla="*/ 2 h 16"/>
                <a:gd name="T28" fmla="*/ 2 w 8"/>
                <a:gd name="T2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6">
                  <a:moveTo>
                    <a:pt x="8" y="7"/>
                  </a:moveTo>
                  <a:cubicBezTo>
                    <a:pt x="8" y="3"/>
                    <a:pt x="8" y="3"/>
                    <a:pt x="8" y="3"/>
                  </a:cubicBezTo>
                  <a:cubicBezTo>
                    <a:pt x="8" y="3"/>
                    <a:pt x="7" y="3"/>
                    <a:pt x="6" y="3"/>
                  </a:cubicBezTo>
                  <a:cubicBezTo>
                    <a:pt x="3" y="3"/>
                    <a:pt x="2" y="2"/>
                    <a:pt x="1" y="0"/>
                  </a:cubicBezTo>
                  <a:cubicBezTo>
                    <a:pt x="0" y="6"/>
                    <a:pt x="0" y="6"/>
                    <a:pt x="0" y="6"/>
                  </a:cubicBezTo>
                  <a:cubicBezTo>
                    <a:pt x="0" y="7"/>
                    <a:pt x="0" y="7"/>
                    <a:pt x="0" y="7"/>
                  </a:cubicBezTo>
                  <a:cubicBezTo>
                    <a:pt x="0" y="9"/>
                    <a:pt x="1" y="10"/>
                    <a:pt x="2" y="12"/>
                  </a:cubicBezTo>
                  <a:cubicBezTo>
                    <a:pt x="3" y="16"/>
                    <a:pt x="3" y="16"/>
                    <a:pt x="3" y="16"/>
                  </a:cubicBezTo>
                  <a:cubicBezTo>
                    <a:pt x="4" y="13"/>
                    <a:pt x="6" y="10"/>
                    <a:pt x="8" y="7"/>
                  </a:cubicBezTo>
                  <a:close/>
                  <a:moveTo>
                    <a:pt x="2" y="3"/>
                  </a:moveTo>
                  <a:cubicBezTo>
                    <a:pt x="2" y="6"/>
                    <a:pt x="2" y="6"/>
                    <a:pt x="2" y="6"/>
                  </a:cubicBezTo>
                  <a:cubicBezTo>
                    <a:pt x="1" y="8"/>
                    <a:pt x="2" y="10"/>
                    <a:pt x="3" y="12"/>
                  </a:cubicBezTo>
                  <a:cubicBezTo>
                    <a:pt x="1" y="11"/>
                    <a:pt x="1" y="9"/>
                    <a:pt x="1" y="7"/>
                  </a:cubicBezTo>
                  <a:cubicBezTo>
                    <a:pt x="1" y="2"/>
                    <a:pt x="1" y="2"/>
                    <a:pt x="1" y="2"/>
                  </a:cubicBezTo>
                  <a:lnTo>
                    <a:pt x="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29"/>
            <p:cNvSpPr/>
            <p:nvPr/>
          </p:nvSpPr>
          <p:spPr bwMode="auto">
            <a:xfrm>
              <a:off x="4421188" y="3138488"/>
              <a:ext cx="6350" cy="36513"/>
            </a:xfrm>
            <a:custGeom>
              <a:avLst/>
              <a:gdLst>
                <a:gd name="T0" fmla="*/ 1 w 2"/>
                <a:gd name="T1" fmla="*/ 4 h 10"/>
                <a:gd name="T2" fmla="*/ 1 w 2"/>
                <a:gd name="T3" fmla="*/ 1 h 10"/>
                <a:gd name="T4" fmla="*/ 0 w 2"/>
                <a:gd name="T5" fmla="*/ 0 h 10"/>
                <a:gd name="T6" fmla="*/ 0 w 2"/>
                <a:gd name="T7" fmla="*/ 5 h 10"/>
                <a:gd name="T8" fmla="*/ 2 w 2"/>
                <a:gd name="T9" fmla="*/ 10 h 10"/>
                <a:gd name="T10" fmla="*/ 1 w 2"/>
                <a:gd name="T11" fmla="*/ 4 h 10"/>
              </a:gdLst>
              <a:ahLst/>
              <a:cxnLst>
                <a:cxn ang="0">
                  <a:pos x="T0" y="T1"/>
                </a:cxn>
                <a:cxn ang="0">
                  <a:pos x="T2" y="T3"/>
                </a:cxn>
                <a:cxn ang="0">
                  <a:pos x="T4" y="T5"/>
                </a:cxn>
                <a:cxn ang="0">
                  <a:pos x="T6" y="T7"/>
                </a:cxn>
                <a:cxn ang="0">
                  <a:pos x="T8" y="T9"/>
                </a:cxn>
                <a:cxn ang="0">
                  <a:pos x="T10" y="T11"/>
                </a:cxn>
              </a:cxnLst>
              <a:rect l="0" t="0" r="r" b="b"/>
              <a:pathLst>
                <a:path w="2" h="10">
                  <a:moveTo>
                    <a:pt x="1" y="4"/>
                  </a:moveTo>
                  <a:cubicBezTo>
                    <a:pt x="1" y="1"/>
                    <a:pt x="1" y="1"/>
                    <a:pt x="1" y="1"/>
                  </a:cubicBezTo>
                  <a:cubicBezTo>
                    <a:pt x="0" y="0"/>
                    <a:pt x="0" y="0"/>
                    <a:pt x="0" y="0"/>
                  </a:cubicBezTo>
                  <a:cubicBezTo>
                    <a:pt x="0" y="5"/>
                    <a:pt x="0" y="5"/>
                    <a:pt x="0" y="5"/>
                  </a:cubicBezTo>
                  <a:cubicBezTo>
                    <a:pt x="0" y="7"/>
                    <a:pt x="0" y="9"/>
                    <a:pt x="2" y="10"/>
                  </a:cubicBezTo>
                  <a:cubicBezTo>
                    <a:pt x="1" y="8"/>
                    <a:pt x="0" y="6"/>
                    <a:pt x="1" y="4"/>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30"/>
            <p:cNvSpPr/>
            <p:nvPr/>
          </p:nvSpPr>
          <p:spPr bwMode="auto">
            <a:xfrm>
              <a:off x="4371975" y="3157538"/>
              <a:ext cx="134938" cy="127000"/>
            </a:xfrm>
            <a:custGeom>
              <a:avLst/>
              <a:gdLst>
                <a:gd name="T0" fmla="*/ 23 w 36"/>
                <a:gd name="T1" fmla="*/ 5 h 34"/>
                <a:gd name="T2" fmla="*/ 20 w 36"/>
                <a:gd name="T3" fmla="*/ 6 h 34"/>
                <a:gd name="T4" fmla="*/ 16 w 36"/>
                <a:gd name="T5" fmla="*/ 14 h 34"/>
                <a:gd name="T6" fmla="*/ 11 w 36"/>
                <a:gd name="T7" fmla="*/ 5 h 34"/>
                <a:gd name="T8" fmla="*/ 6 w 36"/>
                <a:gd name="T9" fmla="*/ 10 h 34"/>
                <a:gd name="T10" fmla="*/ 4 w 36"/>
                <a:gd name="T11" fmla="*/ 10 h 34"/>
                <a:gd name="T12" fmla="*/ 4 w 36"/>
                <a:gd name="T13" fmla="*/ 5 h 34"/>
                <a:gd name="T14" fmla="*/ 1 w 36"/>
                <a:gd name="T15" fmla="*/ 6 h 34"/>
                <a:gd name="T16" fmla="*/ 0 w 36"/>
                <a:gd name="T17" fmla="*/ 6 h 34"/>
                <a:gd name="T18" fmla="*/ 2 w 36"/>
                <a:gd name="T19" fmla="*/ 9 h 34"/>
                <a:gd name="T20" fmla="*/ 2 w 36"/>
                <a:gd name="T21" fmla="*/ 20 h 34"/>
                <a:gd name="T22" fmla="*/ 3 w 36"/>
                <a:gd name="T23" fmla="*/ 28 h 34"/>
                <a:gd name="T24" fmla="*/ 3 w 36"/>
                <a:gd name="T25" fmla="*/ 28 h 34"/>
                <a:gd name="T26" fmla="*/ 5 w 36"/>
                <a:gd name="T27" fmla="*/ 34 h 34"/>
                <a:gd name="T28" fmla="*/ 22 w 36"/>
                <a:gd name="T29" fmla="*/ 29 h 34"/>
                <a:gd name="T30" fmla="*/ 29 w 36"/>
                <a:gd name="T31" fmla="*/ 30 h 34"/>
                <a:gd name="T32" fmla="*/ 29 w 36"/>
                <a:gd name="T33" fmla="*/ 20 h 34"/>
                <a:gd name="T34" fmla="*/ 36 w 36"/>
                <a:gd name="T35" fmla="*/ 6 h 34"/>
                <a:gd name="T36" fmla="*/ 31 w 36"/>
                <a:gd name="T37" fmla="*/ 0 h 34"/>
                <a:gd name="T38" fmla="*/ 29 w 36"/>
                <a:gd name="T39" fmla="*/ 9 h 34"/>
                <a:gd name="T40" fmla="*/ 28 w 36"/>
                <a:gd name="T41" fmla="*/ 3 h 34"/>
                <a:gd name="T42" fmla="*/ 27 w 36"/>
                <a:gd name="T43" fmla="*/ 9 h 34"/>
                <a:gd name="T44" fmla="*/ 23 w 36"/>
                <a:gd name="T4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4">
                  <a:moveTo>
                    <a:pt x="23" y="5"/>
                  </a:moveTo>
                  <a:cubicBezTo>
                    <a:pt x="20" y="6"/>
                    <a:pt x="20" y="6"/>
                    <a:pt x="20" y="6"/>
                  </a:cubicBezTo>
                  <a:cubicBezTo>
                    <a:pt x="16" y="14"/>
                    <a:pt x="16" y="14"/>
                    <a:pt x="16" y="14"/>
                  </a:cubicBezTo>
                  <a:cubicBezTo>
                    <a:pt x="11" y="5"/>
                    <a:pt x="11" y="5"/>
                    <a:pt x="11" y="5"/>
                  </a:cubicBezTo>
                  <a:cubicBezTo>
                    <a:pt x="6" y="10"/>
                    <a:pt x="6" y="10"/>
                    <a:pt x="6" y="10"/>
                  </a:cubicBezTo>
                  <a:cubicBezTo>
                    <a:pt x="4" y="10"/>
                    <a:pt x="4" y="10"/>
                    <a:pt x="4" y="10"/>
                  </a:cubicBezTo>
                  <a:cubicBezTo>
                    <a:pt x="4" y="5"/>
                    <a:pt x="4" y="5"/>
                    <a:pt x="4" y="5"/>
                  </a:cubicBezTo>
                  <a:cubicBezTo>
                    <a:pt x="1" y="6"/>
                    <a:pt x="1" y="6"/>
                    <a:pt x="1" y="6"/>
                  </a:cubicBezTo>
                  <a:cubicBezTo>
                    <a:pt x="0" y="6"/>
                    <a:pt x="0" y="6"/>
                    <a:pt x="0" y="6"/>
                  </a:cubicBezTo>
                  <a:cubicBezTo>
                    <a:pt x="2" y="9"/>
                    <a:pt x="2" y="9"/>
                    <a:pt x="2" y="9"/>
                  </a:cubicBezTo>
                  <a:cubicBezTo>
                    <a:pt x="2" y="20"/>
                    <a:pt x="2" y="20"/>
                    <a:pt x="2" y="20"/>
                  </a:cubicBezTo>
                  <a:cubicBezTo>
                    <a:pt x="3" y="28"/>
                    <a:pt x="3" y="28"/>
                    <a:pt x="3" y="28"/>
                  </a:cubicBezTo>
                  <a:cubicBezTo>
                    <a:pt x="3" y="28"/>
                    <a:pt x="3" y="28"/>
                    <a:pt x="3" y="28"/>
                  </a:cubicBezTo>
                  <a:cubicBezTo>
                    <a:pt x="5" y="34"/>
                    <a:pt x="5" y="34"/>
                    <a:pt x="5" y="34"/>
                  </a:cubicBezTo>
                  <a:cubicBezTo>
                    <a:pt x="22" y="29"/>
                    <a:pt x="22" y="29"/>
                    <a:pt x="22" y="29"/>
                  </a:cubicBezTo>
                  <a:cubicBezTo>
                    <a:pt x="29" y="30"/>
                    <a:pt x="29" y="30"/>
                    <a:pt x="29" y="30"/>
                  </a:cubicBezTo>
                  <a:cubicBezTo>
                    <a:pt x="29" y="20"/>
                    <a:pt x="29" y="20"/>
                    <a:pt x="29" y="20"/>
                  </a:cubicBezTo>
                  <a:cubicBezTo>
                    <a:pt x="29" y="14"/>
                    <a:pt x="32" y="10"/>
                    <a:pt x="36" y="6"/>
                  </a:cubicBezTo>
                  <a:cubicBezTo>
                    <a:pt x="31" y="0"/>
                    <a:pt x="31" y="0"/>
                    <a:pt x="31" y="0"/>
                  </a:cubicBezTo>
                  <a:cubicBezTo>
                    <a:pt x="32" y="4"/>
                    <a:pt x="31" y="6"/>
                    <a:pt x="29" y="9"/>
                  </a:cubicBezTo>
                  <a:cubicBezTo>
                    <a:pt x="29" y="6"/>
                    <a:pt x="29" y="4"/>
                    <a:pt x="28" y="3"/>
                  </a:cubicBezTo>
                  <a:cubicBezTo>
                    <a:pt x="27" y="9"/>
                    <a:pt x="27" y="9"/>
                    <a:pt x="27" y="9"/>
                  </a:cubicBezTo>
                  <a:lnTo>
                    <a:pt x="23" y="5"/>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31"/>
            <p:cNvSpPr/>
            <p:nvPr/>
          </p:nvSpPr>
          <p:spPr bwMode="auto">
            <a:xfrm>
              <a:off x="4391025" y="3157538"/>
              <a:ext cx="33338" cy="33338"/>
            </a:xfrm>
            <a:custGeom>
              <a:avLst/>
              <a:gdLst>
                <a:gd name="T0" fmla="*/ 3 w 9"/>
                <a:gd name="T1" fmla="*/ 2 h 9"/>
                <a:gd name="T2" fmla="*/ 3 w 9"/>
                <a:gd name="T3" fmla="*/ 3 h 9"/>
                <a:gd name="T4" fmla="*/ 0 w 9"/>
                <a:gd name="T5" fmla="*/ 9 h 9"/>
                <a:gd name="T6" fmla="*/ 5 w 9"/>
                <a:gd name="T7" fmla="*/ 3 h 9"/>
                <a:gd name="T8" fmla="*/ 5 w 9"/>
                <a:gd name="T9" fmla="*/ 3 h 9"/>
                <a:gd name="T10" fmla="*/ 9 w 9"/>
                <a:gd name="T11" fmla="*/ 5 h 9"/>
                <a:gd name="T12" fmla="*/ 7 w 9"/>
                <a:gd name="T13" fmla="*/ 0 h 9"/>
                <a:gd name="T14" fmla="*/ 7 w 9"/>
                <a:gd name="T15" fmla="*/ 0 h 9"/>
                <a:gd name="T16" fmla="*/ 3 w 9"/>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3" y="2"/>
                  </a:moveTo>
                  <a:cubicBezTo>
                    <a:pt x="3" y="3"/>
                    <a:pt x="3" y="3"/>
                    <a:pt x="3" y="3"/>
                  </a:cubicBezTo>
                  <a:cubicBezTo>
                    <a:pt x="0" y="9"/>
                    <a:pt x="0" y="9"/>
                    <a:pt x="0" y="9"/>
                  </a:cubicBezTo>
                  <a:cubicBezTo>
                    <a:pt x="5" y="3"/>
                    <a:pt x="5" y="3"/>
                    <a:pt x="5" y="3"/>
                  </a:cubicBezTo>
                  <a:cubicBezTo>
                    <a:pt x="5" y="3"/>
                    <a:pt x="5" y="3"/>
                    <a:pt x="5" y="3"/>
                  </a:cubicBezTo>
                  <a:cubicBezTo>
                    <a:pt x="9" y="5"/>
                    <a:pt x="9" y="5"/>
                    <a:pt x="9" y="5"/>
                  </a:cubicBezTo>
                  <a:cubicBezTo>
                    <a:pt x="8" y="3"/>
                    <a:pt x="7" y="2"/>
                    <a:pt x="7" y="0"/>
                  </a:cubicBezTo>
                  <a:cubicBezTo>
                    <a:pt x="7" y="0"/>
                    <a:pt x="7" y="0"/>
                    <a:pt x="7" y="0"/>
                  </a:cubicBezTo>
                  <a:lnTo>
                    <a:pt x="3" y="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32"/>
            <p:cNvSpPr/>
            <p:nvPr/>
          </p:nvSpPr>
          <p:spPr bwMode="auto">
            <a:xfrm>
              <a:off x="4371975" y="3179763"/>
              <a:ext cx="7938" cy="52388"/>
            </a:xfrm>
            <a:custGeom>
              <a:avLst/>
              <a:gdLst>
                <a:gd name="T0" fmla="*/ 2 w 2"/>
                <a:gd name="T1" fmla="*/ 3 h 14"/>
                <a:gd name="T2" fmla="*/ 0 w 2"/>
                <a:gd name="T3" fmla="*/ 0 h 14"/>
                <a:gd name="T4" fmla="*/ 0 w 2"/>
                <a:gd name="T5" fmla="*/ 13 h 14"/>
                <a:gd name="T6" fmla="*/ 2 w 2"/>
                <a:gd name="T7" fmla="*/ 14 h 14"/>
                <a:gd name="T8" fmla="*/ 2 w 2"/>
                <a:gd name="T9" fmla="*/ 3 h 14"/>
              </a:gdLst>
              <a:ahLst/>
              <a:cxnLst>
                <a:cxn ang="0">
                  <a:pos x="T0" y="T1"/>
                </a:cxn>
                <a:cxn ang="0">
                  <a:pos x="T2" y="T3"/>
                </a:cxn>
                <a:cxn ang="0">
                  <a:pos x="T4" y="T5"/>
                </a:cxn>
                <a:cxn ang="0">
                  <a:pos x="T6" y="T7"/>
                </a:cxn>
                <a:cxn ang="0">
                  <a:pos x="T8" y="T9"/>
                </a:cxn>
              </a:cxnLst>
              <a:rect l="0" t="0" r="r" b="b"/>
              <a:pathLst>
                <a:path w="2" h="14">
                  <a:moveTo>
                    <a:pt x="2" y="3"/>
                  </a:moveTo>
                  <a:cubicBezTo>
                    <a:pt x="0" y="0"/>
                    <a:pt x="0" y="0"/>
                    <a:pt x="0" y="0"/>
                  </a:cubicBezTo>
                  <a:cubicBezTo>
                    <a:pt x="1" y="4"/>
                    <a:pt x="1" y="9"/>
                    <a:pt x="0" y="13"/>
                  </a:cubicBezTo>
                  <a:cubicBezTo>
                    <a:pt x="1" y="13"/>
                    <a:pt x="2" y="14"/>
                    <a:pt x="2" y="14"/>
                  </a:cubicBezTo>
                  <a:lnTo>
                    <a:pt x="2" y="3"/>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33"/>
            <p:cNvSpPr/>
            <p:nvPr/>
          </p:nvSpPr>
          <p:spPr bwMode="auto">
            <a:xfrm>
              <a:off x="4356100" y="3227388"/>
              <a:ext cx="34925" cy="57150"/>
            </a:xfrm>
            <a:custGeom>
              <a:avLst/>
              <a:gdLst>
                <a:gd name="T0" fmla="*/ 6 w 9"/>
                <a:gd name="T1" fmla="*/ 1 h 15"/>
                <a:gd name="T2" fmla="*/ 4 w 9"/>
                <a:gd name="T3" fmla="*/ 0 h 15"/>
                <a:gd name="T4" fmla="*/ 4 w 9"/>
                <a:gd name="T5" fmla="*/ 6 h 15"/>
                <a:gd name="T6" fmla="*/ 2 w 9"/>
                <a:gd name="T7" fmla="*/ 7 h 15"/>
                <a:gd name="T8" fmla="*/ 1 w 9"/>
                <a:gd name="T9" fmla="*/ 10 h 15"/>
                <a:gd name="T10" fmla="*/ 2 w 9"/>
                <a:gd name="T11" fmla="*/ 14 h 15"/>
                <a:gd name="T12" fmla="*/ 3 w 9"/>
                <a:gd name="T13" fmla="*/ 14 h 15"/>
                <a:gd name="T14" fmla="*/ 2 w 9"/>
                <a:gd name="T15" fmla="*/ 10 h 15"/>
                <a:gd name="T16" fmla="*/ 4 w 9"/>
                <a:gd name="T17" fmla="*/ 14 h 15"/>
                <a:gd name="T18" fmla="*/ 5 w 9"/>
                <a:gd name="T19" fmla="*/ 14 h 15"/>
                <a:gd name="T20" fmla="*/ 2 w 9"/>
                <a:gd name="T21" fmla="*/ 10 h 15"/>
                <a:gd name="T22" fmla="*/ 2 w 9"/>
                <a:gd name="T23" fmla="*/ 10 h 15"/>
                <a:gd name="T24" fmla="*/ 2 w 9"/>
                <a:gd name="T25" fmla="*/ 8 h 15"/>
                <a:gd name="T26" fmla="*/ 6 w 9"/>
                <a:gd name="T27" fmla="*/ 14 h 15"/>
                <a:gd name="T28" fmla="*/ 7 w 9"/>
                <a:gd name="T29" fmla="*/ 15 h 15"/>
                <a:gd name="T30" fmla="*/ 4 w 9"/>
                <a:gd name="T31" fmla="*/ 10 h 15"/>
                <a:gd name="T32" fmla="*/ 2 w 9"/>
                <a:gd name="T33" fmla="*/ 8 h 15"/>
                <a:gd name="T34" fmla="*/ 3 w 9"/>
                <a:gd name="T35" fmla="*/ 7 h 15"/>
                <a:gd name="T36" fmla="*/ 3 w 9"/>
                <a:gd name="T37" fmla="*/ 7 h 15"/>
                <a:gd name="T38" fmla="*/ 5 w 9"/>
                <a:gd name="T39" fmla="*/ 10 h 15"/>
                <a:gd name="T40" fmla="*/ 7 w 9"/>
                <a:gd name="T41" fmla="*/ 15 h 15"/>
                <a:gd name="T42" fmla="*/ 8 w 9"/>
                <a:gd name="T43" fmla="*/ 15 h 15"/>
                <a:gd name="T44" fmla="*/ 7 w 9"/>
                <a:gd name="T45" fmla="*/ 11 h 15"/>
                <a:gd name="T46" fmla="*/ 5 w 9"/>
                <a:gd name="T47" fmla="*/ 8 h 15"/>
                <a:gd name="T48" fmla="*/ 5 w 9"/>
                <a:gd name="T49" fmla="*/ 8 h 15"/>
                <a:gd name="T50" fmla="*/ 7 w 9"/>
                <a:gd name="T51" fmla="*/ 10 h 15"/>
                <a:gd name="T52" fmla="*/ 9 w 9"/>
                <a:gd name="T53" fmla="*/ 15 h 15"/>
                <a:gd name="T54" fmla="*/ 9 w 9"/>
                <a:gd name="T55" fmla="*/ 15 h 15"/>
                <a:gd name="T56" fmla="*/ 7 w 9"/>
                <a:gd name="T57" fmla="*/ 9 h 15"/>
                <a:gd name="T58" fmla="*/ 7 w 9"/>
                <a:gd name="T59" fmla="*/ 9 h 15"/>
                <a:gd name="T60" fmla="*/ 6 w 9"/>
                <a:gd name="T6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15">
                  <a:moveTo>
                    <a:pt x="6" y="1"/>
                  </a:moveTo>
                  <a:cubicBezTo>
                    <a:pt x="6" y="1"/>
                    <a:pt x="5" y="0"/>
                    <a:pt x="4" y="0"/>
                  </a:cubicBezTo>
                  <a:cubicBezTo>
                    <a:pt x="4" y="6"/>
                    <a:pt x="4" y="6"/>
                    <a:pt x="4" y="6"/>
                  </a:cubicBezTo>
                  <a:cubicBezTo>
                    <a:pt x="3" y="6"/>
                    <a:pt x="3" y="6"/>
                    <a:pt x="2" y="7"/>
                  </a:cubicBezTo>
                  <a:cubicBezTo>
                    <a:pt x="1" y="7"/>
                    <a:pt x="1" y="8"/>
                    <a:pt x="1" y="10"/>
                  </a:cubicBezTo>
                  <a:cubicBezTo>
                    <a:pt x="0" y="10"/>
                    <a:pt x="1" y="12"/>
                    <a:pt x="2" y="14"/>
                  </a:cubicBezTo>
                  <a:cubicBezTo>
                    <a:pt x="3" y="14"/>
                    <a:pt x="3" y="14"/>
                    <a:pt x="3" y="14"/>
                  </a:cubicBezTo>
                  <a:cubicBezTo>
                    <a:pt x="1" y="12"/>
                    <a:pt x="1" y="11"/>
                    <a:pt x="2" y="10"/>
                  </a:cubicBezTo>
                  <a:cubicBezTo>
                    <a:pt x="4" y="14"/>
                    <a:pt x="4" y="14"/>
                    <a:pt x="4" y="14"/>
                  </a:cubicBezTo>
                  <a:cubicBezTo>
                    <a:pt x="4" y="14"/>
                    <a:pt x="5" y="14"/>
                    <a:pt x="5" y="14"/>
                  </a:cubicBezTo>
                  <a:cubicBezTo>
                    <a:pt x="2" y="10"/>
                    <a:pt x="2" y="10"/>
                    <a:pt x="2" y="10"/>
                  </a:cubicBezTo>
                  <a:cubicBezTo>
                    <a:pt x="2" y="10"/>
                    <a:pt x="2" y="10"/>
                    <a:pt x="2" y="10"/>
                  </a:cubicBezTo>
                  <a:cubicBezTo>
                    <a:pt x="2" y="9"/>
                    <a:pt x="1" y="8"/>
                    <a:pt x="2" y="8"/>
                  </a:cubicBezTo>
                  <a:cubicBezTo>
                    <a:pt x="6" y="14"/>
                    <a:pt x="6" y="14"/>
                    <a:pt x="6" y="14"/>
                  </a:cubicBezTo>
                  <a:cubicBezTo>
                    <a:pt x="7" y="15"/>
                    <a:pt x="7" y="15"/>
                    <a:pt x="7" y="15"/>
                  </a:cubicBezTo>
                  <a:cubicBezTo>
                    <a:pt x="4" y="10"/>
                    <a:pt x="4" y="10"/>
                    <a:pt x="4" y="10"/>
                  </a:cubicBezTo>
                  <a:cubicBezTo>
                    <a:pt x="2" y="8"/>
                    <a:pt x="2" y="8"/>
                    <a:pt x="2" y="8"/>
                  </a:cubicBezTo>
                  <a:cubicBezTo>
                    <a:pt x="3" y="7"/>
                    <a:pt x="3" y="7"/>
                    <a:pt x="3" y="7"/>
                  </a:cubicBezTo>
                  <a:cubicBezTo>
                    <a:pt x="3" y="7"/>
                    <a:pt x="3" y="7"/>
                    <a:pt x="3" y="7"/>
                  </a:cubicBezTo>
                  <a:cubicBezTo>
                    <a:pt x="5" y="10"/>
                    <a:pt x="5" y="10"/>
                    <a:pt x="5" y="10"/>
                  </a:cubicBezTo>
                  <a:cubicBezTo>
                    <a:pt x="7" y="15"/>
                    <a:pt x="7" y="15"/>
                    <a:pt x="7" y="15"/>
                  </a:cubicBezTo>
                  <a:cubicBezTo>
                    <a:pt x="8" y="15"/>
                    <a:pt x="8" y="15"/>
                    <a:pt x="8" y="15"/>
                  </a:cubicBezTo>
                  <a:cubicBezTo>
                    <a:pt x="7" y="11"/>
                    <a:pt x="7" y="11"/>
                    <a:pt x="7" y="11"/>
                  </a:cubicBezTo>
                  <a:cubicBezTo>
                    <a:pt x="5" y="8"/>
                    <a:pt x="5" y="8"/>
                    <a:pt x="5" y="8"/>
                  </a:cubicBezTo>
                  <a:cubicBezTo>
                    <a:pt x="5" y="8"/>
                    <a:pt x="5" y="8"/>
                    <a:pt x="5" y="8"/>
                  </a:cubicBezTo>
                  <a:cubicBezTo>
                    <a:pt x="7" y="10"/>
                    <a:pt x="7" y="10"/>
                    <a:pt x="7" y="10"/>
                  </a:cubicBezTo>
                  <a:cubicBezTo>
                    <a:pt x="9" y="15"/>
                    <a:pt x="9" y="15"/>
                    <a:pt x="9" y="15"/>
                  </a:cubicBezTo>
                  <a:cubicBezTo>
                    <a:pt x="9" y="15"/>
                    <a:pt x="9" y="15"/>
                    <a:pt x="9" y="15"/>
                  </a:cubicBezTo>
                  <a:cubicBezTo>
                    <a:pt x="7" y="9"/>
                    <a:pt x="7" y="9"/>
                    <a:pt x="7" y="9"/>
                  </a:cubicBezTo>
                  <a:cubicBezTo>
                    <a:pt x="7" y="9"/>
                    <a:pt x="7" y="9"/>
                    <a:pt x="7" y="9"/>
                  </a:cubicBezTo>
                  <a:lnTo>
                    <a:pt x="6"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34"/>
            <p:cNvSpPr>
              <a:spLocks noEditPoints="1"/>
            </p:cNvSpPr>
            <p:nvPr/>
          </p:nvSpPr>
          <p:spPr bwMode="auto">
            <a:xfrm>
              <a:off x="4352925" y="3179763"/>
              <a:ext cx="22225" cy="47625"/>
            </a:xfrm>
            <a:custGeom>
              <a:avLst/>
              <a:gdLst>
                <a:gd name="T0" fmla="*/ 0 w 6"/>
                <a:gd name="T1" fmla="*/ 13 h 13"/>
                <a:gd name="T2" fmla="*/ 1 w 6"/>
                <a:gd name="T3" fmla="*/ 13 h 13"/>
                <a:gd name="T4" fmla="*/ 5 w 6"/>
                <a:gd name="T5" fmla="*/ 13 h 13"/>
                <a:gd name="T6" fmla="*/ 5 w 6"/>
                <a:gd name="T7" fmla="*/ 0 h 13"/>
                <a:gd name="T8" fmla="*/ 0 w 6"/>
                <a:gd name="T9" fmla="*/ 13 h 13"/>
                <a:gd name="T10" fmla="*/ 5 w 6"/>
                <a:gd name="T11" fmla="*/ 2 h 13"/>
                <a:gd name="T12" fmla="*/ 5 w 6"/>
                <a:gd name="T13" fmla="*/ 3 h 13"/>
                <a:gd name="T14" fmla="*/ 3 w 6"/>
                <a:gd name="T15" fmla="*/ 12 h 13"/>
                <a:gd name="T16" fmla="*/ 1 w 6"/>
                <a:gd name="T17" fmla="*/ 12 h 13"/>
                <a:gd name="T18" fmla="*/ 5 w 6"/>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0" y="13"/>
                  </a:moveTo>
                  <a:cubicBezTo>
                    <a:pt x="1" y="13"/>
                    <a:pt x="1" y="13"/>
                    <a:pt x="1" y="13"/>
                  </a:cubicBezTo>
                  <a:cubicBezTo>
                    <a:pt x="3" y="13"/>
                    <a:pt x="4" y="13"/>
                    <a:pt x="5" y="13"/>
                  </a:cubicBezTo>
                  <a:cubicBezTo>
                    <a:pt x="6" y="9"/>
                    <a:pt x="6" y="4"/>
                    <a:pt x="5" y="0"/>
                  </a:cubicBezTo>
                  <a:cubicBezTo>
                    <a:pt x="4" y="2"/>
                    <a:pt x="2" y="7"/>
                    <a:pt x="0" y="13"/>
                  </a:cubicBezTo>
                  <a:close/>
                  <a:moveTo>
                    <a:pt x="5" y="2"/>
                  </a:moveTo>
                  <a:cubicBezTo>
                    <a:pt x="5" y="3"/>
                    <a:pt x="5" y="3"/>
                    <a:pt x="5" y="3"/>
                  </a:cubicBezTo>
                  <a:cubicBezTo>
                    <a:pt x="4" y="6"/>
                    <a:pt x="3" y="9"/>
                    <a:pt x="3" y="12"/>
                  </a:cubicBezTo>
                  <a:cubicBezTo>
                    <a:pt x="1" y="12"/>
                    <a:pt x="1" y="12"/>
                    <a:pt x="1" y="12"/>
                  </a:cubicBezTo>
                  <a:cubicBezTo>
                    <a:pt x="2" y="8"/>
                    <a:pt x="3" y="5"/>
                    <a:pt x="5" y="2"/>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35"/>
            <p:cNvSpPr/>
            <p:nvPr/>
          </p:nvSpPr>
          <p:spPr bwMode="auto">
            <a:xfrm>
              <a:off x="4356100" y="3187700"/>
              <a:ext cx="15875" cy="36513"/>
            </a:xfrm>
            <a:custGeom>
              <a:avLst/>
              <a:gdLst>
                <a:gd name="T0" fmla="*/ 4 w 4"/>
                <a:gd name="T1" fmla="*/ 1 h 10"/>
                <a:gd name="T2" fmla="*/ 4 w 4"/>
                <a:gd name="T3" fmla="*/ 0 h 10"/>
                <a:gd name="T4" fmla="*/ 0 w 4"/>
                <a:gd name="T5" fmla="*/ 10 h 10"/>
                <a:gd name="T6" fmla="*/ 2 w 4"/>
                <a:gd name="T7" fmla="*/ 10 h 10"/>
                <a:gd name="T8" fmla="*/ 4 w 4"/>
                <a:gd name="T9" fmla="*/ 1 h 10"/>
              </a:gdLst>
              <a:ahLst/>
              <a:cxnLst>
                <a:cxn ang="0">
                  <a:pos x="T0" y="T1"/>
                </a:cxn>
                <a:cxn ang="0">
                  <a:pos x="T2" y="T3"/>
                </a:cxn>
                <a:cxn ang="0">
                  <a:pos x="T4" y="T5"/>
                </a:cxn>
                <a:cxn ang="0">
                  <a:pos x="T6" y="T7"/>
                </a:cxn>
                <a:cxn ang="0">
                  <a:pos x="T8" y="T9"/>
                </a:cxn>
              </a:cxnLst>
              <a:rect l="0" t="0" r="r" b="b"/>
              <a:pathLst>
                <a:path w="4" h="10">
                  <a:moveTo>
                    <a:pt x="4" y="1"/>
                  </a:moveTo>
                  <a:cubicBezTo>
                    <a:pt x="4" y="0"/>
                    <a:pt x="4" y="0"/>
                    <a:pt x="4" y="0"/>
                  </a:cubicBezTo>
                  <a:cubicBezTo>
                    <a:pt x="2" y="3"/>
                    <a:pt x="1" y="6"/>
                    <a:pt x="0" y="10"/>
                  </a:cubicBezTo>
                  <a:cubicBezTo>
                    <a:pt x="2" y="10"/>
                    <a:pt x="2" y="10"/>
                    <a:pt x="2" y="10"/>
                  </a:cubicBezTo>
                  <a:cubicBezTo>
                    <a:pt x="2" y="7"/>
                    <a:pt x="3" y="4"/>
                    <a:pt x="4"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36"/>
            <p:cNvSpPr>
              <a:spLocks noEditPoints="1"/>
            </p:cNvSpPr>
            <p:nvPr/>
          </p:nvSpPr>
          <p:spPr bwMode="auto">
            <a:xfrm>
              <a:off x="4344988" y="3227388"/>
              <a:ext cx="142875" cy="76200"/>
            </a:xfrm>
            <a:custGeom>
              <a:avLst/>
              <a:gdLst>
                <a:gd name="T0" fmla="*/ 5 w 38"/>
                <a:gd name="T1" fmla="*/ 7 h 20"/>
                <a:gd name="T2" fmla="*/ 7 w 38"/>
                <a:gd name="T3" fmla="*/ 6 h 20"/>
                <a:gd name="T4" fmla="*/ 7 w 38"/>
                <a:gd name="T5" fmla="*/ 0 h 20"/>
                <a:gd name="T6" fmla="*/ 3 w 38"/>
                <a:gd name="T7" fmla="*/ 0 h 20"/>
                <a:gd name="T8" fmla="*/ 3 w 38"/>
                <a:gd name="T9" fmla="*/ 4 h 20"/>
                <a:gd name="T10" fmla="*/ 1 w 38"/>
                <a:gd name="T11" fmla="*/ 19 h 20"/>
                <a:gd name="T12" fmla="*/ 38 w 38"/>
                <a:gd name="T13" fmla="*/ 14 h 20"/>
                <a:gd name="T14" fmla="*/ 30 w 38"/>
                <a:gd name="T15" fmla="*/ 13 h 20"/>
                <a:gd name="T16" fmla="*/ 12 w 38"/>
                <a:gd name="T17" fmla="*/ 15 h 20"/>
                <a:gd name="T18" fmla="*/ 12 w 38"/>
                <a:gd name="T19" fmla="*/ 15 h 20"/>
                <a:gd name="T20" fmla="*/ 10 w 38"/>
                <a:gd name="T21" fmla="*/ 10 h 20"/>
                <a:gd name="T22" fmla="*/ 8 w 38"/>
                <a:gd name="T23" fmla="*/ 8 h 20"/>
                <a:gd name="T24" fmla="*/ 8 w 38"/>
                <a:gd name="T25" fmla="*/ 8 h 20"/>
                <a:gd name="T26" fmla="*/ 10 w 38"/>
                <a:gd name="T27" fmla="*/ 11 h 20"/>
                <a:gd name="T28" fmla="*/ 11 w 38"/>
                <a:gd name="T29" fmla="*/ 15 h 20"/>
                <a:gd name="T30" fmla="*/ 10 w 38"/>
                <a:gd name="T31" fmla="*/ 15 h 20"/>
                <a:gd name="T32" fmla="*/ 8 w 38"/>
                <a:gd name="T33" fmla="*/ 10 h 20"/>
                <a:gd name="T34" fmla="*/ 6 w 38"/>
                <a:gd name="T35" fmla="*/ 7 h 20"/>
                <a:gd name="T36" fmla="*/ 6 w 38"/>
                <a:gd name="T37" fmla="*/ 7 h 20"/>
                <a:gd name="T38" fmla="*/ 5 w 38"/>
                <a:gd name="T39" fmla="*/ 8 h 20"/>
                <a:gd name="T40" fmla="*/ 7 w 38"/>
                <a:gd name="T41" fmla="*/ 10 h 20"/>
                <a:gd name="T42" fmla="*/ 10 w 38"/>
                <a:gd name="T43" fmla="*/ 15 h 20"/>
                <a:gd name="T44" fmla="*/ 9 w 38"/>
                <a:gd name="T45" fmla="*/ 14 h 20"/>
                <a:gd name="T46" fmla="*/ 5 w 38"/>
                <a:gd name="T47" fmla="*/ 8 h 20"/>
                <a:gd name="T48" fmla="*/ 5 w 38"/>
                <a:gd name="T49" fmla="*/ 10 h 20"/>
                <a:gd name="T50" fmla="*/ 5 w 38"/>
                <a:gd name="T51" fmla="*/ 10 h 20"/>
                <a:gd name="T52" fmla="*/ 8 w 38"/>
                <a:gd name="T53" fmla="*/ 14 h 20"/>
                <a:gd name="T54" fmla="*/ 7 w 38"/>
                <a:gd name="T55" fmla="*/ 14 h 20"/>
                <a:gd name="T56" fmla="*/ 5 w 38"/>
                <a:gd name="T57" fmla="*/ 10 h 20"/>
                <a:gd name="T58" fmla="*/ 6 w 38"/>
                <a:gd name="T59" fmla="*/ 14 h 20"/>
                <a:gd name="T60" fmla="*/ 5 w 38"/>
                <a:gd name="T61" fmla="*/ 14 h 20"/>
                <a:gd name="T62" fmla="*/ 4 w 38"/>
                <a:gd name="T63" fmla="*/ 10 h 20"/>
                <a:gd name="T64" fmla="*/ 5 w 38"/>
                <a:gd name="T65" fmla="*/ 7 h 20"/>
                <a:gd name="T66" fmla="*/ 4 w 38"/>
                <a:gd name="T67" fmla="*/ 1 h 20"/>
                <a:gd name="T68" fmla="*/ 5 w 38"/>
                <a:gd name="T69" fmla="*/ 1 h 20"/>
                <a:gd name="T70" fmla="*/ 4 w 38"/>
                <a:gd name="T71" fmla="*/ 5 h 20"/>
                <a:gd name="T72" fmla="*/ 3 w 38"/>
                <a:gd name="T73" fmla="*/ 8 h 20"/>
                <a:gd name="T74" fmla="*/ 2 w 38"/>
                <a:gd name="T75" fmla="*/ 19 h 20"/>
                <a:gd name="T76" fmla="*/ 1 w 38"/>
                <a:gd name="T77" fmla="*/ 19 h 20"/>
                <a:gd name="T78" fmla="*/ 3 w 38"/>
                <a:gd name="T79" fmla="*/ 4 h 20"/>
                <a:gd name="T80" fmla="*/ 4 w 38"/>
                <a:gd name="T81" fmla="*/ 4 h 20"/>
                <a:gd name="T82" fmla="*/ 4 w 38"/>
                <a:gd name="T83" fmla="*/ 1 h 20"/>
                <a:gd name="T84" fmla="*/ 10 w 38"/>
                <a:gd name="T85" fmla="*/ 15 h 20"/>
                <a:gd name="T86" fmla="*/ 10 w 38"/>
                <a:gd name="T87" fmla="*/ 15 h 20"/>
                <a:gd name="T88" fmla="*/ 11 w 38"/>
                <a:gd name="T89" fmla="*/ 15 h 20"/>
                <a:gd name="T90" fmla="*/ 12 w 38"/>
                <a:gd name="T91" fmla="*/ 15 h 20"/>
                <a:gd name="T92" fmla="*/ 12 w 38"/>
                <a:gd name="T93" fmla="*/ 15 h 20"/>
                <a:gd name="T94" fmla="*/ 30 w 38"/>
                <a:gd name="T95" fmla="*/ 13 h 20"/>
                <a:gd name="T96" fmla="*/ 32 w 38"/>
                <a:gd name="T97" fmla="*/ 14 h 20"/>
                <a:gd name="T98" fmla="*/ 6 w 38"/>
                <a:gd name="T99" fmla="*/ 16 h 20"/>
                <a:gd name="T100" fmla="*/ 5 w 38"/>
                <a:gd name="T101" fmla="*/ 15 h 20"/>
                <a:gd name="T102" fmla="*/ 5 w 38"/>
                <a:gd name="T103" fmla="*/ 15 h 20"/>
                <a:gd name="T104" fmla="*/ 6 w 38"/>
                <a:gd name="T105" fmla="*/ 15 h 20"/>
                <a:gd name="T106" fmla="*/ 7 w 38"/>
                <a:gd name="T107" fmla="*/ 15 h 20"/>
                <a:gd name="T108" fmla="*/ 8 w 38"/>
                <a:gd name="T109" fmla="*/ 15 h 20"/>
                <a:gd name="T110" fmla="*/ 8 w 38"/>
                <a:gd name="T111" fmla="*/ 15 h 20"/>
                <a:gd name="T112" fmla="*/ 9 w 38"/>
                <a:gd name="T113" fmla="*/ 15 h 20"/>
                <a:gd name="T114" fmla="*/ 10 w 38"/>
                <a:gd name="T11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20">
                  <a:moveTo>
                    <a:pt x="5" y="7"/>
                  </a:moveTo>
                  <a:cubicBezTo>
                    <a:pt x="6" y="6"/>
                    <a:pt x="6" y="6"/>
                    <a:pt x="7" y="6"/>
                  </a:cubicBezTo>
                  <a:cubicBezTo>
                    <a:pt x="7" y="0"/>
                    <a:pt x="7" y="0"/>
                    <a:pt x="7" y="0"/>
                  </a:cubicBezTo>
                  <a:cubicBezTo>
                    <a:pt x="6" y="0"/>
                    <a:pt x="5" y="0"/>
                    <a:pt x="3" y="0"/>
                  </a:cubicBezTo>
                  <a:cubicBezTo>
                    <a:pt x="3" y="4"/>
                    <a:pt x="3" y="4"/>
                    <a:pt x="3" y="4"/>
                  </a:cubicBezTo>
                  <a:cubicBezTo>
                    <a:pt x="1" y="9"/>
                    <a:pt x="0" y="14"/>
                    <a:pt x="1" y="19"/>
                  </a:cubicBezTo>
                  <a:cubicBezTo>
                    <a:pt x="13" y="20"/>
                    <a:pt x="25" y="18"/>
                    <a:pt x="38" y="14"/>
                  </a:cubicBezTo>
                  <a:cubicBezTo>
                    <a:pt x="30" y="13"/>
                    <a:pt x="30" y="13"/>
                    <a:pt x="30" y="13"/>
                  </a:cubicBezTo>
                  <a:cubicBezTo>
                    <a:pt x="25" y="14"/>
                    <a:pt x="18" y="15"/>
                    <a:pt x="12" y="15"/>
                  </a:cubicBezTo>
                  <a:cubicBezTo>
                    <a:pt x="12" y="15"/>
                    <a:pt x="12" y="15"/>
                    <a:pt x="12" y="15"/>
                  </a:cubicBezTo>
                  <a:cubicBezTo>
                    <a:pt x="10" y="10"/>
                    <a:pt x="10" y="10"/>
                    <a:pt x="10" y="10"/>
                  </a:cubicBezTo>
                  <a:cubicBezTo>
                    <a:pt x="8" y="8"/>
                    <a:pt x="8" y="8"/>
                    <a:pt x="8" y="8"/>
                  </a:cubicBezTo>
                  <a:cubicBezTo>
                    <a:pt x="8" y="8"/>
                    <a:pt x="8" y="8"/>
                    <a:pt x="8" y="8"/>
                  </a:cubicBezTo>
                  <a:cubicBezTo>
                    <a:pt x="10" y="11"/>
                    <a:pt x="10" y="11"/>
                    <a:pt x="10" y="11"/>
                  </a:cubicBezTo>
                  <a:cubicBezTo>
                    <a:pt x="11" y="15"/>
                    <a:pt x="11" y="15"/>
                    <a:pt x="11" y="15"/>
                  </a:cubicBezTo>
                  <a:cubicBezTo>
                    <a:pt x="10" y="15"/>
                    <a:pt x="10" y="15"/>
                    <a:pt x="10" y="15"/>
                  </a:cubicBezTo>
                  <a:cubicBezTo>
                    <a:pt x="8" y="10"/>
                    <a:pt x="8" y="10"/>
                    <a:pt x="8" y="10"/>
                  </a:cubicBezTo>
                  <a:cubicBezTo>
                    <a:pt x="6" y="7"/>
                    <a:pt x="6" y="7"/>
                    <a:pt x="6" y="7"/>
                  </a:cubicBezTo>
                  <a:cubicBezTo>
                    <a:pt x="6" y="7"/>
                    <a:pt x="6" y="7"/>
                    <a:pt x="6" y="7"/>
                  </a:cubicBezTo>
                  <a:cubicBezTo>
                    <a:pt x="5" y="8"/>
                    <a:pt x="5" y="8"/>
                    <a:pt x="5" y="8"/>
                  </a:cubicBezTo>
                  <a:cubicBezTo>
                    <a:pt x="7" y="10"/>
                    <a:pt x="7" y="10"/>
                    <a:pt x="7" y="10"/>
                  </a:cubicBezTo>
                  <a:cubicBezTo>
                    <a:pt x="10" y="15"/>
                    <a:pt x="10" y="15"/>
                    <a:pt x="10" y="15"/>
                  </a:cubicBezTo>
                  <a:cubicBezTo>
                    <a:pt x="9" y="14"/>
                    <a:pt x="9" y="14"/>
                    <a:pt x="9" y="14"/>
                  </a:cubicBezTo>
                  <a:cubicBezTo>
                    <a:pt x="5" y="8"/>
                    <a:pt x="5" y="8"/>
                    <a:pt x="5" y="8"/>
                  </a:cubicBezTo>
                  <a:cubicBezTo>
                    <a:pt x="4" y="8"/>
                    <a:pt x="5" y="9"/>
                    <a:pt x="5" y="10"/>
                  </a:cubicBezTo>
                  <a:cubicBezTo>
                    <a:pt x="5" y="10"/>
                    <a:pt x="5" y="10"/>
                    <a:pt x="5" y="10"/>
                  </a:cubicBezTo>
                  <a:cubicBezTo>
                    <a:pt x="8" y="14"/>
                    <a:pt x="8" y="14"/>
                    <a:pt x="8" y="14"/>
                  </a:cubicBezTo>
                  <a:cubicBezTo>
                    <a:pt x="8" y="14"/>
                    <a:pt x="7" y="14"/>
                    <a:pt x="7" y="14"/>
                  </a:cubicBezTo>
                  <a:cubicBezTo>
                    <a:pt x="5" y="10"/>
                    <a:pt x="5" y="10"/>
                    <a:pt x="5" y="10"/>
                  </a:cubicBezTo>
                  <a:cubicBezTo>
                    <a:pt x="4" y="11"/>
                    <a:pt x="4" y="12"/>
                    <a:pt x="6" y="14"/>
                  </a:cubicBezTo>
                  <a:cubicBezTo>
                    <a:pt x="5" y="14"/>
                    <a:pt x="5" y="14"/>
                    <a:pt x="5" y="14"/>
                  </a:cubicBezTo>
                  <a:cubicBezTo>
                    <a:pt x="4" y="12"/>
                    <a:pt x="3" y="10"/>
                    <a:pt x="4" y="10"/>
                  </a:cubicBezTo>
                  <a:cubicBezTo>
                    <a:pt x="4" y="8"/>
                    <a:pt x="4" y="7"/>
                    <a:pt x="5" y="7"/>
                  </a:cubicBezTo>
                  <a:close/>
                  <a:moveTo>
                    <a:pt x="4" y="1"/>
                  </a:moveTo>
                  <a:cubicBezTo>
                    <a:pt x="5" y="1"/>
                    <a:pt x="5" y="1"/>
                    <a:pt x="5" y="1"/>
                  </a:cubicBezTo>
                  <a:cubicBezTo>
                    <a:pt x="4" y="5"/>
                    <a:pt x="4" y="5"/>
                    <a:pt x="4" y="5"/>
                  </a:cubicBezTo>
                  <a:cubicBezTo>
                    <a:pt x="3" y="8"/>
                    <a:pt x="3" y="8"/>
                    <a:pt x="3" y="8"/>
                  </a:cubicBezTo>
                  <a:cubicBezTo>
                    <a:pt x="2" y="19"/>
                    <a:pt x="2" y="19"/>
                    <a:pt x="2" y="19"/>
                  </a:cubicBezTo>
                  <a:cubicBezTo>
                    <a:pt x="1" y="19"/>
                    <a:pt x="1" y="19"/>
                    <a:pt x="1" y="19"/>
                  </a:cubicBezTo>
                  <a:cubicBezTo>
                    <a:pt x="1" y="14"/>
                    <a:pt x="2" y="9"/>
                    <a:pt x="3" y="4"/>
                  </a:cubicBezTo>
                  <a:cubicBezTo>
                    <a:pt x="4" y="4"/>
                    <a:pt x="4" y="4"/>
                    <a:pt x="4" y="4"/>
                  </a:cubicBezTo>
                  <a:lnTo>
                    <a:pt x="4" y="1"/>
                  </a:lnTo>
                  <a:close/>
                  <a:moveTo>
                    <a:pt x="10" y="15"/>
                  </a:moveTo>
                  <a:cubicBezTo>
                    <a:pt x="10" y="15"/>
                    <a:pt x="10" y="15"/>
                    <a:pt x="10" y="15"/>
                  </a:cubicBezTo>
                  <a:cubicBezTo>
                    <a:pt x="11" y="15"/>
                    <a:pt x="11" y="15"/>
                    <a:pt x="11" y="15"/>
                  </a:cubicBezTo>
                  <a:cubicBezTo>
                    <a:pt x="12" y="15"/>
                    <a:pt x="12" y="15"/>
                    <a:pt x="12" y="15"/>
                  </a:cubicBezTo>
                  <a:cubicBezTo>
                    <a:pt x="12" y="15"/>
                    <a:pt x="12" y="15"/>
                    <a:pt x="12" y="15"/>
                  </a:cubicBezTo>
                  <a:cubicBezTo>
                    <a:pt x="18" y="15"/>
                    <a:pt x="25" y="15"/>
                    <a:pt x="30" y="13"/>
                  </a:cubicBezTo>
                  <a:cubicBezTo>
                    <a:pt x="32" y="14"/>
                    <a:pt x="32" y="14"/>
                    <a:pt x="32" y="14"/>
                  </a:cubicBezTo>
                  <a:cubicBezTo>
                    <a:pt x="23" y="16"/>
                    <a:pt x="15" y="17"/>
                    <a:pt x="6" y="16"/>
                  </a:cubicBezTo>
                  <a:cubicBezTo>
                    <a:pt x="5" y="15"/>
                    <a:pt x="5" y="15"/>
                    <a:pt x="5" y="15"/>
                  </a:cubicBezTo>
                  <a:cubicBezTo>
                    <a:pt x="5" y="15"/>
                    <a:pt x="5" y="15"/>
                    <a:pt x="5" y="15"/>
                  </a:cubicBezTo>
                  <a:cubicBezTo>
                    <a:pt x="6" y="15"/>
                    <a:pt x="6" y="15"/>
                    <a:pt x="6" y="15"/>
                  </a:cubicBezTo>
                  <a:cubicBezTo>
                    <a:pt x="7" y="15"/>
                    <a:pt x="7" y="15"/>
                    <a:pt x="7" y="15"/>
                  </a:cubicBezTo>
                  <a:cubicBezTo>
                    <a:pt x="7" y="15"/>
                    <a:pt x="8" y="15"/>
                    <a:pt x="8" y="15"/>
                  </a:cubicBezTo>
                  <a:cubicBezTo>
                    <a:pt x="8" y="15"/>
                    <a:pt x="8" y="15"/>
                    <a:pt x="8" y="15"/>
                  </a:cubicBezTo>
                  <a:cubicBezTo>
                    <a:pt x="9" y="15"/>
                    <a:pt x="9" y="15"/>
                    <a:pt x="9" y="15"/>
                  </a:cubicBezTo>
                  <a:cubicBezTo>
                    <a:pt x="10" y="15"/>
                    <a:pt x="10" y="15"/>
                    <a:pt x="10" y="1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37"/>
            <p:cNvSpPr/>
            <p:nvPr/>
          </p:nvSpPr>
          <p:spPr bwMode="auto">
            <a:xfrm>
              <a:off x="4349750" y="3232150"/>
              <a:ext cx="14288" cy="66675"/>
            </a:xfrm>
            <a:custGeom>
              <a:avLst/>
              <a:gdLst>
                <a:gd name="T0" fmla="*/ 4 w 4"/>
                <a:gd name="T1" fmla="*/ 0 h 18"/>
                <a:gd name="T2" fmla="*/ 3 w 4"/>
                <a:gd name="T3" fmla="*/ 0 h 18"/>
                <a:gd name="T4" fmla="*/ 3 w 4"/>
                <a:gd name="T5" fmla="*/ 3 h 18"/>
                <a:gd name="T6" fmla="*/ 2 w 4"/>
                <a:gd name="T7" fmla="*/ 3 h 18"/>
                <a:gd name="T8" fmla="*/ 0 w 4"/>
                <a:gd name="T9" fmla="*/ 18 h 18"/>
                <a:gd name="T10" fmla="*/ 1 w 4"/>
                <a:gd name="T11" fmla="*/ 18 h 18"/>
                <a:gd name="T12" fmla="*/ 2 w 4"/>
                <a:gd name="T13" fmla="*/ 7 h 18"/>
                <a:gd name="T14" fmla="*/ 3 w 4"/>
                <a:gd name="T15" fmla="*/ 4 h 18"/>
                <a:gd name="T16" fmla="*/ 4 w 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8">
                  <a:moveTo>
                    <a:pt x="4" y="0"/>
                  </a:moveTo>
                  <a:cubicBezTo>
                    <a:pt x="3" y="0"/>
                    <a:pt x="3" y="0"/>
                    <a:pt x="3" y="0"/>
                  </a:cubicBezTo>
                  <a:cubicBezTo>
                    <a:pt x="3" y="3"/>
                    <a:pt x="3" y="3"/>
                    <a:pt x="3" y="3"/>
                  </a:cubicBezTo>
                  <a:cubicBezTo>
                    <a:pt x="2" y="3"/>
                    <a:pt x="2" y="3"/>
                    <a:pt x="2" y="3"/>
                  </a:cubicBezTo>
                  <a:cubicBezTo>
                    <a:pt x="1" y="8"/>
                    <a:pt x="0" y="13"/>
                    <a:pt x="0" y="18"/>
                  </a:cubicBezTo>
                  <a:cubicBezTo>
                    <a:pt x="1" y="18"/>
                    <a:pt x="1" y="18"/>
                    <a:pt x="1" y="18"/>
                  </a:cubicBezTo>
                  <a:cubicBezTo>
                    <a:pt x="2" y="7"/>
                    <a:pt x="2" y="7"/>
                    <a:pt x="2" y="7"/>
                  </a:cubicBezTo>
                  <a:cubicBezTo>
                    <a:pt x="3" y="4"/>
                    <a:pt x="3" y="4"/>
                    <a:pt x="3" y="4"/>
                  </a:cubicBezTo>
                  <a:lnTo>
                    <a:pt x="4"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38"/>
            <p:cNvSpPr/>
            <p:nvPr/>
          </p:nvSpPr>
          <p:spPr bwMode="auto">
            <a:xfrm>
              <a:off x="4364038" y="3276600"/>
              <a:ext cx="101600" cy="15875"/>
            </a:xfrm>
            <a:custGeom>
              <a:avLst/>
              <a:gdLst>
                <a:gd name="T0" fmla="*/ 5 w 27"/>
                <a:gd name="T1" fmla="*/ 2 h 4"/>
                <a:gd name="T2" fmla="*/ 5 w 27"/>
                <a:gd name="T3" fmla="*/ 2 h 4"/>
                <a:gd name="T4" fmla="*/ 5 w 27"/>
                <a:gd name="T5" fmla="*/ 2 h 4"/>
                <a:gd name="T6" fmla="*/ 4 w 27"/>
                <a:gd name="T7" fmla="*/ 2 h 4"/>
                <a:gd name="T8" fmla="*/ 3 w 27"/>
                <a:gd name="T9" fmla="*/ 2 h 4"/>
                <a:gd name="T10" fmla="*/ 3 w 27"/>
                <a:gd name="T11" fmla="*/ 2 h 4"/>
                <a:gd name="T12" fmla="*/ 2 w 27"/>
                <a:gd name="T13" fmla="*/ 2 h 4"/>
                <a:gd name="T14" fmla="*/ 1 w 27"/>
                <a:gd name="T15" fmla="*/ 2 h 4"/>
                <a:gd name="T16" fmla="*/ 0 w 27"/>
                <a:gd name="T17" fmla="*/ 2 h 4"/>
                <a:gd name="T18" fmla="*/ 0 w 27"/>
                <a:gd name="T19" fmla="*/ 2 h 4"/>
                <a:gd name="T20" fmla="*/ 1 w 27"/>
                <a:gd name="T21" fmla="*/ 3 h 4"/>
                <a:gd name="T22" fmla="*/ 27 w 27"/>
                <a:gd name="T23" fmla="*/ 1 h 4"/>
                <a:gd name="T24" fmla="*/ 25 w 27"/>
                <a:gd name="T25" fmla="*/ 0 h 4"/>
                <a:gd name="T26" fmla="*/ 7 w 27"/>
                <a:gd name="T27" fmla="*/ 2 h 4"/>
                <a:gd name="T28" fmla="*/ 7 w 27"/>
                <a:gd name="T29" fmla="*/ 2 h 4"/>
                <a:gd name="T30" fmla="*/ 6 w 27"/>
                <a:gd name="T31" fmla="*/ 2 h 4"/>
                <a:gd name="T32" fmla="*/ 5 w 27"/>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4">
                  <a:moveTo>
                    <a:pt x="5" y="2"/>
                  </a:moveTo>
                  <a:cubicBezTo>
                    <a:pt x="5" y="2"/>
                    <a:pt x="5" y="2"/>
                    <a:pt x="5" y="2"/>
                  </a:cubicBezTo>
                  <a:cubicBezTo>
                    <a:pt x="5" y="2"/>
                    <a:pt x="5" y="2"/>
                    <a:pt x="5" y="2"/>
                  </a:cubicBezTo>
                  <a:cubicBezTo>
                    <a:pt x="4" y="2"/>
                    <a:pt x="4" y="2"/>
                    <a:pt x="4" y="2"/>
                  </a:cubicBezTo>
                  <a:cubicBezTo>
                    <a:pt x="3" y="2"/>
                    <a:pt x="3" y="2"/>
                    <a:pt x="3" y="2"/>
                  </a:cubicBezTo>
                  <a:cubicBezTo>
                    <a:pt x="3" y="2"/>
                    <a:pt x="3" y="2"/>
                    <a:pt x="3" y="2"/>
                  </a:cubicBezTo>
                  <a:cubicBezTo>
                    <a:pt x="3" y="2"/>
                    <a:pt x="2" y="2"/>
                    <a:pt x="2" y="2"/>
                  </a:cubicBezTo>
                  <a:cubicBezTo>
                    <a:pt x="1" y="2"/>
                    <a:pt x="1" y="2"/>
                    <a:pt x="1" y="2"/>
                  </a:cubicBezTo>
                  <a:cubicBezTo>
                    <a:pt x="0" y="2"/>
                    <a:pt x="0" y="2"/>
                    <a:pt x="0" y="2"/>
                  </a:cubicBezTo>
                  <a:cubicBezTo>
                    <a:pt x="0" y="2"/>
                    <a:pt x="0" y="2"/>
                    <a:pt x="0" y="2"/>
                  </a:cubicBezTo>
                  <a:cubicBezTo>
                    <a:pt x="1" y="3"/>
                    <a:pt x="1" y="3"/>
                    <a:pt x="1" y="3"/>
                  </a:cubicBezTo>
                  <a:cubicBezTo>
                    <a:pt x="10" y="4"/>
                    <a:pt x="18" y="3"/>
                    <a:pt x="27" y="1"/>
                  </a:cubicBezTo>
                  <a:cubicBezTo>
                    <a:pt x="25" y="0"/>
                    <a:pt x="25" y="0"/>
                    <a:pt x="25" y="0"/>
                  </a:cubicBezTo>
                  <a:cubicBezTo>
                    <a:pt x="20" y="2"/>
                    <a:pt x="13" y="2"/>
                    <a:pt x="7" y="2"/>
                  </a:cubicBezTo>
                  <a:cubicBezTo>
                    <a:pt x="7" y="2"/>
                    <a:pt x="7" y="2"/>
                    <a:pt x="7" y="2"/>
                  </a:cubicBezTo>
                  <a:cubicBezTo>
                    <a:pt x="6" y="2"/>
                    <a:pt x="6" y="2"/>
                    <a:pt x="6" y="2"/>
                  </a:cubicBezTo>
                  <a:lnTo>
                    <a:pt x="5"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39"/>
            <p:cNvSpPr/>
            <p:nvPr/>
          </p:nvSpPr>
          <p:spPr bwMode="auto">
            <a:xfrm>
              <a:off x="4371975" y="3314700"/>
              <a:ext cx="141288" cy="66675"/>
            </a:xfrm>
            <a:custGeom>
              <a:avLst/>
              <a:gdLst>
                <a:gd name="T0" fmla="*/ 4 w 38"/>
                <a:gd name="T1" fmla="*/ 2 h 18"/>
                <a:gd name="T2" fmla="*/ 3 w 38"/>
                <a:gd name="T3" fmla="*/ 2 h 18"/>
                <a:gd name="T4" fmla="*/ 3 w 38"/>
                <a:gd name="T5" fmla="*/ 3 h 18"/>
                <a:gd name="T6" fmla="*/ 33 w 38"/>
                <a:gd name="T7" fmla="*/ 5 h 18"/>
                <a:gd name="T8" fmla="*/ 33 w 38"/>
                <a:gd name="T9" fmla="*/ 12 h 18"/>
                <a:gd name="T10" fmla="*/ 0 w 38"/>
                <a:gd name="T11" fmla="*/ 16 h 18"/>
                <a:gd name="T12" fmla="*/ 2 w 38"/>
                <a:gd name="T13" fmla="*/ 16 h 18"/>
                <a:gd name="T14" fmla="*/ 36 w 38"/>
                <a:gd name="T15" fmla="*/ 17 h 18"/>
                <a:gd name="T16" fmla="*/ 38 w 38"/>
                <a:gd name="T17" fmla="*/ 17 h 18"/>
                <a:gd name="T18" fmla="*/ 36 w 38"/>
                <a:gd name="T19" fmla="*/ 3 h 18"/>
                <a:gd name="T20" fmla="*/ 35 w 38"/>
                <a:gd name="T21" fmla="*/ 3 h 18"/>
                <a:gd name="T22" fmla="*/ 35 w 38"/>
                <a:gd name="T23" fmla="*/ 2 h 18"/>
                <a:gd name="T24" fmla="*/ 35 w 38"/>
                <a:gd name="T25" fmla="*/ 0 h 18"/>
                <a:gd name="T26" fmla="*/ 16 w 38"/>
                <a:gd name="T27" fmla="*/ 3 h 18"/>
                <a:gd name="T28" fmla="*/ 4 w 38"/>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18">
                  <a:moveTo>
                    <a:pt x="4" y="2"/>
                  </a:moveTo>
                  <a:cubicBezTo>
                    <a:pt x="4" y="2"/>
                    <a:pt x="4" y="2"/>
                    <a:pt x="3" y="2"/>
                  </a:cubicBezTo>
                  <a:cubicBezTo>
                    <a:pt x="3" y="3"/>
                    <a:pt x="3" y="3"/>
                    <a:pt x="3" y="3"/>
                  </a:cubicBezTo>
                  <a:cubicBezTo>
                    <a:pt x="13" y="5"/>
                    <a:pt x="23" y="6"/>
                    <a:pt x="33" y="5"/>
                  </a:cubicBezTo>
                  <a:cubicBezTo>
                    <a:pt x="33" y="12"/>
                    <a:pt x="33" y="12"/>
                    <a:pt x="33" y="12"/>
                  </a:cubicBezTo>
                  <a:cubicBezTo>
                    <a:pt x="23" y="15"/>
                    <a:pt x="12" y="16"/>
                    <a:pt x="0" y="16"/>
                  </a:cubicBezTo>
                  <a:cubicBezTo>
                    <a:pt x="1" y="16"/>
                    <a:pt x="1" y="16"/>
                    <a:pt x="2" y="16"/>
                  </a:cubicBezTo>
                  <a:cubicBezTo>
                    <a:pt x="14" y="18"/>
                    <a:pt x="26" y="18"/>
                    <a:pt x="36" y="17"/>
                  </a:cubicBezTo>
                  <a:cubicBezTo>
                    <a:pt x="37" y="17"/>
                    <a:pt x="37" y="17"/>
                    <a:pt x="38" y="17"/>
                  </a:cubicBezTo>
                  <a:cubicBezTo>
                    <a:pt x="36" y="3"/>
                    <a:pt x="36" y="3"/>
                    <a:pt x="36" y="3"/>
                  </a:cubicBezTo>
                  <a:cubicBezTo>
                    <a:pt x="35" y="3"/>
                    <a:pt x="35" y="3"/>
                    <a:pt x="35" y="3"/>
                  </a:cubicBezTo>
                  <a:cubicBezTo>
                    <a:pt x="35" y="2"/>
                    <a:pt x="35" y="2"/>
                    <a:pt x="35" y="2"/>
                  </a:cubicBezTo>
                  <a:cubicBezTo>
                    <a:pt x="35" y="1"/>
                    <a:pt x="35" y="1"/>
                    <a:pt x="35" y="0"/>
                  </a:cubicBezTo>
                  <a:cubicBezTo>
                    <a:pt x="29" y="2"/>
                    <a:pt x="22" y="3"/>
                    <a:pt x="16" y="3"/>
                  </a:cubicBezTo>
                  <a:cubicBezTo>
                    <a:pt x="11" y="4"/>
                    <a:pt x="7" y="3"/>
                    <a:pt x="4" y="2"/>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40"/>
            <p:cNvSpPr/>
            <p:nvPr/>
          </p:nvSpPr>
          <p:spPr bwMode="auto">
            <a:xfrm>
              <a:off x="4349750" y="3224213"/>
              <a:ext cx="176213" cy="104775"/>
            </a:xfrm>
            <a:custGeom>
              <a:avLst/>
              <a:gdLst>
                <a:gd name="T0" fmla="*/ 9 w 47"/>
                <a:gd name="T1" fmla="*/ 26 h 28"/>
                <a:gd name="T2" fmla="*/ 10 w 47"/>
                <a:gd name="T3" fmla="*/ 26 h 28"/>
                <a:gd name="T4" fmla="*/ 22 w 47"/>
                <a:gd name="T5" fmla="*/ 27 h 28"/>
                <a:gd name="T6" fmla="*/ 41 w 47"/>
                <a:gd name="T7" fmla="*/ 24 h 28"/>
                <a:gd name="T8" fmla="*/ 41 w 47"/>
                <a:gd name="T9" fmla="*/ 24 h 28"/>
                <a:gd name="T10" fmla="*/ 42 w 47"/>
                <a:gd name="T11" fmla="*/ 27 h 28"/>
                <a:gd name="T12" fmla="*/ 42 w 47"/>
                <a:gd name="T13" fmla="*/ 27 h 28"/>
                <a:gd name="T14" fmla="*/ 43 w 47"/>
                <a:gd name="T15" fmla="*/ 26 h 28"/>
                <a:gd name="T16" fmla="*/ 43 w 47"/>
                <a:gd name="T17" fmla="*/ 26 h 28"/>
                <a:gd name="T18" fmla="*/ 42 w 47"/>
                <a:gd name="T19" fmla="*/ 24 h 28"/>
                <a:gd name="T20" fmla="*/ 43 w 47"/>
                <a:gd name="T21" fmla="*/ 23 h 28"/>
                <a:gd name="T22" fmla="*/ 43 w 47"/>
                <a:gd name="T23" fmla="*/ 25 h 28"/>
                <a:gd name="T24" fmla="*/ 44 w 47"/>
                <a:gd name="T25" fmla="*/ 25 h 28"/>
                <a:gd name="T26" fmla="*/ 43 w 47"/>
                <a:gd name="T27" fmla="*/ 23 h 28"/>
                <a:gd name="T28" fmla="*/ 44 w 47"/>
                <a:gd name="T29" fmla="*/ 21 h 28"/>
                <a:gd name="T30" fmla="*/ 44 w 47"/>
                <a:gd name="T31" fmla="*/ 24 h 28"/>
                <a:gd name="T32" fmla="*/ 45 w 47"/>
                <a:gd name="T33" fmla="*/ 23 h 28"/>
                <a:gd name="T34" fmla="*/ 45 w 47"/>
                <a:gd name="T35" fmla="*/ 19 h 28"/>
                <a:gd name="T36" fmla="*/ 47 w 47"/>
                <a:gd name="T37" fmla="*/ 2 h 28"/>
                <a:gd name="T38" fmla="*/ 47 w 47"/>
                <a:gd name="T39" fmla="*/ 0 h 28"/>
                <a:gd name="T40" fmla="*/ 43 w 47"/>
                <a:gd name="T41" fmla="*/ 1 h 28"/>
                <a:gd name="T42" fmla="*/ 42 w 47"/>
                <a:gd name="T43" fmla="*/ 1 h 28"/>
                <a:gd name="T44" fmla="*/ 41 w 47"/>
                <a:gd name="T45" fmla="*/ 17 h 28"/>
                <a:gd name="T46" fmla="*/ 12 w 47"/>
                <a:gd name="T47" fmla="*/ 25 h 28"/>
                <a:gd name="T48" fmla="*/ 28 w 47"/>
                <a:gd name="T49" fmla="*/ 19 h 28"/>
                <a:gd name="T50" fmla="*/ 37 w 47"/>
                <a:gd name="T51" fmla="*/ 15 h 28"/>
                <a:gd name="T52" fmla="*/ 0 w 47"/>
                <a:gd name="T53" fmla="*/ 20 h 28"/>
                <a:gd name="T54" fmla="*/ 0 w 47"/>
                <a:gd name="T55" fmla="*/ 25 h 28"/>
                <a:gd name="T56" fmla="*/ 9 w 47"/>
                <a:gd name="T5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28">
                  <a:moveTo>
                    <a:pt x="9" y="26"/>
                  </a:moveTo>
                  <a:cubicBezTo>
                    <a:pt x="10" y="26"/>
                    <a:pt x="10" y="26"/>
                    <a:pt x="10" y="26"/>
                  </a:cubicBezTo>
                  <a:cubicBezTo>
                    <a:pt x="13" y="27"/>
                    <a:pt x="17" y="28"/>
                    <a:pt x="22" y="27"/>
                  </a:cubicBezTo>
                  <a:cubicBezTo>
                    <a:pt x="28" y="27"/>
                    <a:pt x="35" y="26"/>
                    <a:pt x="41" y="24"/>
                  </a:cubicBezTo>
                  <a:cubicBezTo>
                    <a:pt x="41" y="24"/>
                    <a:pt x="41" y="24"/>
                    <a:pt x="41" y="24"/>
                  </a:cubicBezTo>
                  <a:cubicBezTo>
                    <a:pt x="42" y="27"/>
                    <a:pt x="42" y="27"/>
                    <a:pt x="42" y="27"/>
                  </a:cubicBezTo>
                  <a:cubicBezTo>
                    <a:pt x="42" y="27"/>
                    <a:pt x="42" y="27"/>
                    <a:pt x="42" y="27"/>
                  </a:cubicBezTo>
                  <a:cubicBezTo>
                    <a:pt x="43" y="26"/>
                    <a:pt x="43" y="26"/>
                    <a:pt x="43" y="26"/>
                  </a:cubicBezTo>
                  <a:cubicBezTo>
                    <a:pt x="43" y="26"/>
                    <a:pt x="43" y="26"/>
                    <a:pt x="43" y="26"/>
                  </a:cubicBezTo>
                  <a:cubicBezTo>
                    <a:pt x="42" y="24"/>
                    <a:pt x="42" y="24"/>
                    <a:pt x="42" y="24"/>
                  </a:cubicBezTo>
                  <a:cubicBezTo>
                    <a:pt x="43" y="23"/>
                    <a:pt x="43" y="23"/>
                    <a:pt x="43" y="23"/>
                  </a:cubicBezTo>
                  <a:cubicBezTo>
                    <a:pt x="43" y="25"/>
                    <a:pt x="43" y="25"/>
                    <a:pt x="43" y="25"/>
                  </a:cubicBezTo>
                  <a:cubicBezTo>
                    <a:pt x="44" y="25"/>
                    <a:pt x="44" y="25"/>
                    <a:pt x="44" y="25"/>
                  </a:cubicBezTo>
                  <a:cubicBezTo>
                    <a:pt x="43" y="23"/>
                    <a:pt x="43" y="23"/>
                    <a:pt x="43" y="23"/>
                  </a:cubicBezTo>
                  <a:cubicBezTo>
                    <a:pt x="44" y="22"/>
                    <a:pt x="44" y="22"/>
                    <a:pt x="44" y="21"/>
                  </a:cubicBezTo>
                  <a:cubicBezTo>
                    <a:pt x="44" y="24"/>
                    <a:pt x="44" y="24"/>
                    <a:pt x="44" y="24"/>
                  </a:cubicBezTo>
                  <a:cubicBezTo>
                    <a:pt x="45" y="23"/>
                    <a:pt x="45" y="23"/>
                    <a:pt x="45" y="23"/>
                  </a:cubicBezTo>
                  <a:cubicBezTo>
                    <a:pt x="45" y="19"/>
                    <a:pt x="45" y="19"/>
                    <a:pt x="45" y="19"/>
                  </a:cubicBezTo>
                  <a:cubicBezTo>
                    <a:pt x="46" y="14"/>
                    <a:pt x="47" y="8"/>
                    <a:pt x="47" y="2"/>
                  </a:cubicBezTo>
                  <a:cubicBezTo>
                    <a:pt x="47" y="2"/>
                    <a:pt x="47" y="1"/>
                    <a:pt x="47" y="0"/>
                  </a:cubicBezTo>
                  <a:cubicBezTo>
                    <a:pt x="45" y="0"/>
                    <a:pt x="44" y="0"/>
                    <a:pt x="43" y="1"/>
                  </a:cubicBezTo>
                  <a:cubicBezTo>
                    <a:pt x="42" y="1"/>
                    <a:pt x="42" y="1"/>
                    <a:pt x="42" y="1"/>
                  </a:cubicBezTo>
                  <a:cubicBezTo>
                    <a:pt x="43" y="6"/>
                    <a:pt x="43" y="12"/>
                    <a:pt x="41" y="17"/>
                  </a:cubicBezTo>
                  <a:cubicBezTo>
                    <a:pt x="33" y="24"/>
                    <a:pt x="23" y="26"/>
                    <a:pt x="12" y="25"/>
                  </a:cubicBezTo>
                  <a:cubicBezTo>
                    <a:pt x="28" y="19"/>
                    <a:pt x="28" y="19"/>
                    <a:pt x="28" y="19"/>
                  </a:cubicBezTo>
                  <a:cubicBezTo>
                    <a:pt x="37" y="15"/>
                    <a:pt x="37" y="15"/>
                    <a:pt x="37" y="15"/>
                  </a:cubicBezTo>
                  <a:cubicBezTo>
                    <a:pt x="24" y="19"/>
                    <a:pt x="12" y="21"/>
                    <a:pt x="0" y="20"/>
                  </a:cubicBezTo>
                  <a:cubicBezTo>
                    <a:pt x="0" y="22"/>
                    <a:pt x="0" y="24"/>
                    <a:pt x="0" y="25"/>
                  </a:cubicBezTo>
                  <a:cubicBezTo>
                    <a:pt x="3" y="26"/>
                    <a:pt x="6" y="26"/>
                    <a:pt x="9" y="2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41"/>
            <p:cNvSpPr/>
            <p:nvPr/>
          </p:nvSpPr>
          <p:spPr bwMode="auto">
            <a:xfrm>
              <a:off x="4379913" y="3375025"/>
              <a:ext cx="130175" cy="404813"/>
            </a:xfrm>
            <a:custGeom>
              <a:avLst/>
              <a:gdLst>
                <a:gd name="T0" fmla="*/ 0 w 35"/>
                <a:gd name="T1" fmla="*/ 0 h 108"/>
                <a:gd name="T2" fmla="*/ 0 w 35"/>
                <a:gd name="T3" fmla="*/ 0 h 108"/>
                <a:gd name="T4" fmla="*/ 28 w 35"/>
                <a:gd name="T5" fmla="*/ 6 h 108"/>
                <a:gd name="T6" fmla="*/ 22 w 35"/>
                <a:gd name="T7" fmla="*/ 45 h 108"/>
                <a:gd name="T8" fmla="*/ 22 w 35"/>
                <a:gd name="T9" fmla="*/ 56 h 108"/>
                <a:gd name="T10" fmla="*/ 18 w 35"/>
                <a:gd name="T11" fmla="*/ 77 h 108"/>
                <a:gd name="T12" fmla="*/ 18 w 35"/>
                <a:gd name="T13" fmla="*/ 88 h 108"/>
                <a:gd name="T14" fmla="*/ 15 w 35"/>
                <a:gd name="T15" fmla="*/ 108 h 108"/>
                <a:gd name="T16" fmla="*/ 24 w 35"/>
                <a:gd name="T17" fmla="*/ 105 h 108"/>
                <a:gd name="T18" fmla="*/ 26 w 35"/>
                <a:gd name="T19" fmla="*/ 103 h 108"/>
                <a:gd name="T20" fmla="*/ 24 w 35"/>
                <a:gd name="T21" fmla="*/ 92 h 108"/>
                <a:gd name="T22" fmla="*/ 27 w 35"/>
                <a:gd name="T23" fmla="*/ 85 h 108"/>
                <a:gd name="T24" fmla="*/ 29 w 35"/>
                <a:gd name="T25" fmla="*/ 53 h 108"/>
                <a:gd name="T26" fmla="*/ 31 w 35"/>
                <a:gd name="T27" fmla="*/ 33 h 108"/>
                <a:gd name="T28" fmla="*/ 34 w 35"/>
                <a:gd name="T29" fmla="*/ 1 h 108"/>
                <a:gd name="T30" fmla="*/ 0 w 3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8">
                  <a:moveTo>
                    <a:pt x="0" y="0"/>
                  </a:moveTo>
                  <a:cubicBezTo>
                    <a:pt x="0" y="0"/>
                    <a:pt x="0" y="0"/>
                    <a:pt x="0" y="0"/>
                  </a:cubicBezTo>
                  <a:cubicBezTo>
                    <a:pt x="28" y="6"/>
                    <a:pt x="28" y="6"/>
                    <a:pt x="28" y="6"/>
                  </a:cubicBezTo>
                  <a:cubicBezTo>
                    <a:pt x="22" y="45"/>
                    <a:pt x="22" y="45"/>
                    <a:pt x="22" y="45"/>
                  </a:cubicBezTo>
                  <a:cubicBezTo>
                    <a:pt x="22" y="56"/>
                    <a:pt x="22" y="56"/>
                    <a:pt x="22" y="56"/>
                  </a:cubicBezTo>
                  <a:cubicBezTo>
                    <a:pt x="18" y="77"/>
                    <a:pt x="18" y="77"/>
                    <a:pt x="18" y="77"/>
                  </a:cubicBezTo>
                  <a:cubicBezTo>
                    <a:pt x="18" y="88"/>
                    <a:pt x="18" y="88"/>
                    <a:pt x="18" y="88"/>
                  </a:cubicBezTo>
                  <a:cubicBezTo>
                    <a:pt x="15" y="108"/>
                    <a:pt x="15" y="108"/>
                    <a:pt x="15" y="108"/>
                  </a:cubicBezTo>
                  <a:cubicBezTo>
                    <a:pt x="18" y="108"/>
                    <a:pt x="21" y="107"/>
                    <a:pt x="24" y="105"/>
                  </a:cubicBezTo>
                  <a:cubicBezTo>
                    <a:pt x="25" y="105"/>
                    <a:pt x="25" y="104"/>
                    <a:pt x="26" y="103"/>
                  </a:cubicBezTo>
                  <a:cubicBezTo>
                    <a:pt x="24" y="92"/>
                    <a:pt x="24" y="92"/>
                    <a:pt x="24" y="92"/>
                  </a:cubicBezTo>
                  <a:cubicBezTo>
                    <a:pt x="27" y="85"/>
                    <a:pt x="27" y="85"/>
                    <a:pt x="27" y="85"/>
                  </a:cubicBezTo>
                  <a:cubicBezTo>
                    <a:pt x="25" y="76"/>
                    <a:pt x="25" y="65"/>
                    <a:pt x="29" y="53"/>
                  </a:cubicBezTo>
                  <a:cubicBezTo>
                    <a:pt x="28" y="46"/>
                    <a:pt x="29" y="39"/>
                    <a:pt x="31" y="33"/>
                  </a:cubicBezTo>
                  <a:cubicBezTo>
                    <a:pt x="34" y="21"/>
                    <a:pt x="35" y="11"/>
                    <a:pt x="34" y="1"/>
                  </a:cubicBezTo>
                  <a:cubicBezTo>
                    <a:pt x="24" y="2"/>
                    <a:pt x="12" y="2"/>
                    <a:pt x="0" y="0"/>
                  </a:cubicBez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42"/>
            <p:cNvSpPr>
              <a:spLocks noEditPoints="1"/>
            </p:cNvSpPr>
            <p:nvPr/>
          </p:nvSpPr>
          <p:spPr bwMode="auto">
            <a:xfrm>
              <a:off x="4371975" y="3325813"/>
              <a:ext cx="123825" cy="49213"/>
            </a:xfrm>
            <a:custGeom>
              <a:avLst/>
              <a:gdLst>
                <a:gd name="T0" fmla="*/ 3 w 33"/>
                <a:gd name="T1" fmla="*/ 0 h 13"/>
                <a:gd name="T2" fmla="*/ 0 w 33"/>
                <a:gd name="T3" fmla="*/ 13 h 13"/>
                <a:gd name="T4" fmla="*/ 33 w 33"/>
                <a:gd name="T5" fmla="*/ 9 h 13"/>
                <a:gd name="T6" fmla="*/ 33 w 33"/>
                <a:gd name="T7" fmla="*/ 2 h 13"/>
                <a:gd name="T8" fmla="*/ 3 w 33"/>
                <a:gd name="T9" fmla="*/ 0 h 13"/>
                <a:gd name="T10" fmla="*/ 3 w 33"/>
                <a:gd name="T11" fmla="*/ 12 h 13"/>
                <a:gd name="T12" fmla="*/ 1 w 33"/>
                <a:gd name="T13" fmla="*/ 12 h 13"/>
                <a:gd name="T14" fmla="*/ 4 w 33"/>
                <a:gd name="T15" fmla="*/ 2 h 13"/>
                <a:gd name="T16" fmla="*/ 5 w 33"/>
                <a:gd name="T17" fmla="*/ 2 h 13"/>
                <a:gd name="T18" fmla="*/ 3 w 33"/>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3">
                  <a:moveTo>
                    <a:pt x="3" y="0"/>
                  </a:moveTo>
                  <a:cubicBezTo>
                    <a:pt x="0" y="13"/>
                    <a:pt x="0" y="13"/>
                    <a:pt x="0" y="13"/>
                  </a:cubicBezTo>
                  <a:cubicBezTo>
                    <a:pt x="12" y="13"/>
                    <a:pt x="23" y="12"/>
                    <a:pt x="33" y="9"/>
                  </a:cubicBezTo>
                  <a:cubicBezTo>
                    <a:pt x="33" y="2"/>
                    <a:pt x="33" y="2"/>
                    <a:pt x="33" y="2"/>
                  </a:cubicBezTo>
                  <a:cubicBezTo>
                    <a:pt x="23" y="3"/>
                    <a:pt x="13" y="2"/>
                    <a:pt x="3" y="0"/>
                  </a:cubicBezTo>
                  <a:close/>
                  <a:moveTo>
                    <a:pt x="3" y="12"/>
                  </a:moveTo>
                  <a:cubicBezTo>
                    <a:pt x="1" y="12"/>
                    <a:pt x="1" y="12"/>
                    <a:pt x="1" y="12"/>
                  </a:cubicBezTo>
                  <a:cubicBezTo>
                    <a:pt x="4" y="2"/>
                    <a:pt x="4" y="2"/>
                    <a:pt x="4" y="2"/>
                  </a:cubicBezTo>
                  <a:cubicBezTo>
                    <a:pt x="5" y="2"/>
                    <a:pt x="5" y="2"/>
                    <a:pt x="5" y="2"/>
                  </a:cubicBezTo>
                  <a:lnTo>
                    <a:pt x="3" y="1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43"/>
            <p:cNvSpPr/>
            <p:nvPr/>
          </p:nvSpPr>
          <p:spPr bwMode="auto">
            <a:xfrm>
              <a:off x="4375150" y="3333750"/>
              <a:ext cx="15875" cy="36513"/>
            </a:xfrm>
            <a:custGeom>
              <a:avLst/>
              <a:gdLst>
                <a:gd name="T0" fmla="*/ 0 w 10"/>
                <a:gd name="T1" fmla="*/ 23 h 23"/>
                <a:gd name="T2" fmla="*/ 5 w 10"/>
                <a:gd name="T3" fmla="*/ 23 h 23"/>
                <a:gd name="T4" fmla="*/ 10 w 10"/>
                <a:gd name="T5" fmla="*/ 0 h 23"/>
                <a:gd name="T6" fmla="*/ 7 w 10"/>
                <a:gd name="T7" fmla="*/ 0 h 23"/>
                <a:gd name="T8" fmla="*/ 0 w 10"/>
                <a:gd name="T9" fmla="*/ 23 h 23"/>
              </a:gdLst>
              <a:ahLst/>
              <a:cxnLst>
                <a:cxn ang="0">
                  <a:pos x="T0" y="T1"/>
                </a:cxn>
                <a:cxn ang="0">
                  <a:pos x="T2" y="T3"/>
                </a:cxn>
                <a:cxn ang="0">
                  <a:pos x="T4" y="T5"/>
                </a:cxn>
                <a:cxn ang="0">
                  <a:pos x="T6" y="T7"/>
                </a:cxn>
                <a:cxn ang="0">
                  <a:pos x="T8" y="T9"/>
                </a:cxn>
              </a:cxnLst>
              <a:rect l="0" t="0" r="r" b="b"/>
              <a:pathLst>
                <a:path w="10" h="23">
                  <a:moveTo>
                    <a:pt x="0" y="23"/>
                  </a:moveTo>
                  <a:lnTo>
                    <a:pt x="5" y="23"/>
                  </a:lnTo>
                  <a:lnTo>
                    <a:pt x="10" y="0"/>
                  </a:lnTo>
                  <a:lnTo>
                    <a:pt x="7" y="0"/>
                  </a:lnTo>
                  <a:lnTo>
                    <a:pt x="0" y="23"/>
                  </a:ln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44"/>
            <p:cNvSpPr>
              <a:spLocks noEditPoints="1"/>
            </p:cNvSpPr>
            <p:nvPr/>
          </p:nvSpPr>
          <p:spPr bwMode="auto">
            <a:xfrm>
              <a:off x="4394200" y="3227388"/>
              <a:ext cx="115888" cy="95250"/>
            </a:xfrm>
            <a:custGeom>
              <a:avLst/>
              <a:gdLst>
                <a:gd name="T0" fmla="*/ 25 w 31"/>
                <a:gd name="T1" fmla="*/ 14 h 25"/>
                <a:gd name="T2" fmla="*/ 16 w 31"/>
                <a:gd name="T3" fmla="*/ 18 h 25"/>
                <a:gd name="T4" fmla="*/ 0 w 31"/>
                <a:gd name="T5" fmla="*/ 24 h 25"/>
                <a:gd name="T6" fmla="*/ 29 w 31"/>
                <a:gd name="T7" fmla="*/ 16 h 25"/>
                <a:gd name="T8" fmla="*/ 30 w 31"/>
                <a:gd name="T9" fmla="*/ 0 h 25"/>
                <a:gd name="T10" fmla="*/ 26 w 31"/>
                <a:gd name="T11" fmla="*/ 2 h 25"/>
                <a:gd name="T12" fmla="*/ 25 w 31"/>
                <a:gd name="T13" fmla="*/ 14 h 25"/>
                <a:gd name="T14" fmla="*/ 26 w 31"/>
                <a:gd name="T15" fmla="*/ 14 h 25"/>
                <a:gd name="T16" fmla="*/ 26 w 31"/>
                <a:gd name="T17" fmla="*/ 14 h 25"/>
                <a:gd name="T18" fmla="*/ 27 w 31"/>
                <a:gd name="T19" fmla="*/ 2 h 25"/>
                <a:gd name="T20" fmla="*/ 28 w 31"/>
                <a:gd name="T21" fmla="*/ 1 h 25"/>
                <a:gd name="T22" fmla="*/ 27 w 31"/>
                <a:gd name="T23" fmla="*/ 15 h 25"/>
                <a:gd name="T24" fmla="*/ 7 w 31"/>
                <a:gd name="T25" fmla="*/ 24 h 25"/>
                <a:gd name="T26" fmla="*/ 3 w 31"/>
                <a:gd name="T27" fmla="*/ 24 h 25"/>
                <a:gd name="T28" fmla="*/ 17 w 31"/>
                <a:gd name="T29" fmla="*/ 19 h 25"/>
                <a:gd name="T30" fmla="*/ 17 w 31"/>
                <a:gd name="T31" fmla="*/ 19 h 25"/>
                <a:gd name="T32" fmla="*/ 25 w 31"/>
                <a:gd name="T33" fmla="*/ 15 h 25"/>
                <a:gd name="T34" fmla="*/ 26 w 31"/>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5">
                  <a:moveTo>
                    <a:pt x="25" y="14"/>
                  </a:moveTo>
                  <a:cubicBezTo>
                    <a:pt x="16" y="18"/>
                    <a:pt x="16" y="18"/>
                    <a:pt x="16" y="18"/>
                  </a:cubicBezTo>
                  <a:cubicBezTo>
                    <a:pt x="0" y="24"/>
                    <a:pt x="0" y="24"/>
                    <a:pt x="0" y="24"/>
                  </a:cubicBezTo>
                  <a:cubicBezTo>
                    <a:pt x="11" y="25"/>
                    <a:pt x="21" y="23"/>
                    <a:pt x="29" y="16"/>
                  </a:cubicBezTo>
                  <a:cubicBezTo>
                    <a:pt x="31" y="11"/>
                    <a:pt x="31" y="5"/>
                    <a:pt x="30" y="0"/>
                  </a:cubicBezTo>
                  <a:cubicBezTo>
                    <a:pt x="29" y="0"/>
                    <a:pt x="27" y="1"/>
                    <a:pt x="26" y="2"/>
                  </a:cubicBezTo>
                  <a:lnTo>
                    <a:pt x="25" y="14"/>
                  </a:lnTo>
                  <a:close/>
                  <a:moveTo>
                    <a:pt x="26" y="14"/>
                  </a:moveTo>
                  <a:cubicBezTo>
                    <a:pt x="26" y="14"/>
                    <a:pt x="26" y="14"/>
                    <a:pt x="26" y="14"/>
                  </a:cubicBezTo>
                  <a:cubicBezTo>
                    <a:pt x="27" y="2"/>
                    <a:pt x="27" y="2"/>
                    <a:pt x="27" y="2"/>
                  </a:cubicBezTo>
                  <a:cubicBezTo>
                    <a:pt x="27" y="2"/>
                    <a:pt x="28" y="2"/>
                    <a:pt x="28" y="1"/>
                  </a:cubicBezTo>
                  <a:cubicBezTo>
                    <a:pt x="27" y="15"/>
                    <a:pt x="27" y="15"/>
                    <a:pt x="27" y="15"/>
                  </a:cubicBezTo>
                  <a:cubicBezTo>
                    <a:pt x="7" y="24"/>
                    <a:pt x="7" y="24"/>
                    <a:pt x="7" y="24"/>
                  </a:cubicBezTo>
                  <a:cubicBezTo>
                    <a:pt x="6" y="24"/>
                    <a:pt x="5" y="24"/>
                    <a:pt x="3" y="24"/>
                  </a:cubicBezTo>
                  <a:cubicBezTo>
                    <a:pt x="17" y="19"/>
                    <a:pt x="17" y="19"/>
                    <a:pt x="17" y="19"/>
                  </a:cubicBezTo>
                  <a:cubicBezTo>
                    <a:pt x="17" y="19"/>
                    <a:pt x="17" y="19"/>
                    <a:pt x="17" y="19"/>
                  </a:cubicBezTo>
                  <a:cubicBezTo>
                    <a:pt x="25" y="15"/>
                    <a:pt x="25" y="15"/>
                    <a:pt x="25" y="15"/>
                  </a:cubicBezTo>
                  <a:lnTo>
                    <a:pt x="26" y="14"/>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45"/>
            <p:cNvSpPr/>
            <p:nvPr/>
          </p:nvSpPr>
          <p:spPr bwMode="auto">
            <a:xfrm>
              <a:off x="4405313" y="3232150"/>
              <a:ext cx="93663" cy="85725"/>
            </a:xfrm>
            <a:custGeom>
              <a:avLst/>
              <a:gdLst>
                <a:gd name="T0" fmla="*/ 23 w 25"/>
                <a:gd name="T1" fmla="*/ 13 h 23"/>
                <a:gd name="T2" fmla="*/ 23 w 25"/>
                <a:gd name="T3" fmla="*/ 13 h 23"/>
                <a:gd name="T4" fmla="*/ 22 w 25"/>
                <a:gd name="T5" fmla="*/ 14 h 23"/>
                <a:gd name="T6" fmla="*/ 14 w 25"/>
                <a:gd name="T7" fmla="*/ 18 h 23"/>
                <a:gd name="T8" fmla="*/ 14 w 25"/>
                <a:gd name="T9" fmla="*/ 18 h 23"/>
                <a:gd name="T10" fmla="*/ 0 w 25"/>
                <a:gd name="T11" fmla="*/ 23 h 23"/>
                <a:gd name="T12" fmla="*/ 4 w 25"/>
                <a:gd name="T13" fmla="*/ 23 h 23"/>
                <a:gd name="T14" fmla="*/ 24 w 25"/>
                <a:gd name="T15" fmla="*/ 14 h 23"/>
                <a:gd name="T16" fmla="*/ 25 w 25"/>
                <a:gd name="T17" fmla="*/ 0 h 23"/>
                <a:gd name="T18" fmla="*/ 24 w 25"/>
                <a:gd name="T19" fmla="*/ 1 h 23"/>
                <a:gd name="T20" fmla="*/ 23 w 25"/>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3">
                  <a:moveTo>
                    <a:pt x="23" y="13"/>
                  </a:moveTo>
                  <a:cubicBezTo>
                    <a:pt x="23" y="13"/>
                    <a:pt x="23" y="13"/>
                    <a:pt x="23" y="13"/>
                  </a:cubicBezTo>
                  <a:cubicBezTo>
                    <a:pt x="22" y="14"/>
                    <a:pt x="22" y="14"/>
                    <a:pt x="22" y="14"/>
                  </a:cubicBezTo>
                  <a:cubicBezTo>
                    <a:pt x="14" y="18"/>
                    <a:pt x="14" y="18"/>
                    <a:pt x="14" y="18"/>
                  </a:cubicBezTo>
                  <a:cubicBezTo>
                    <a:pt x="14" y="18"/>
                    <a:pt x="14" y="18"/>
                    <a:pt x="14" y="18"/>
                  </a:cubicBezTo>
                  <a:cubicBezTo>
                    <a:pt x="0" y="23"/>
                    <a:pt x="0" y="23"/>
                    <a:pt x="0" y="23"/>
                  </a:cubicBezTo>
                  <a:cubicBezTo>
                    <a:pt x="2" y="23"/>
                    <a:pt x="3" y="23"/>
                    <a:pt x="4" y="23"/>
                  </a:cubicBezTo>
                  <a:cubicBezTo>
                    <a:pt x="24" y="14"/>
                    <a:pt x="24" y="14"/>
                    <a:pt x="24" y="14"/>
                  </a:cubicBezTo>
                  <a:cubicBezTo>
                    <a:pt x="25" y="0"/>
                    <a:pt x="25" y="0"/>
                    <a:pt x="25" y="0"/>
                  </a:cubicBezTo>
                  <a:cubicBezTo>
                    <a:pt x="25" y="1"/>
                    <a:pt x="24" y="1"/>
                    <a:pt x="24" y="1"/>
                  </a:cubicBezTo>
                  <a:lnTo>
                    <a:pt x="23" y="1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46"/>
            <p:cNvSpPr>
              <a:spLocks noEditPoints="1"/>
            </p:cNvSpPr>
            <p:nvPr/>
          </p:nvSpPr>
          <p:spPr bwMode="auto">
            <a:xfrm>
              <a:off x="4371975" y="3375025"/>
              <a:ext cx="112713" cy="404813"/>
            </a:xfrm>
            <a:custGeom>
              <a:avLst/>
              <a:gdLst>
                <a:gd name="T0" fmla="*/ 30 w 30"/>
                <a:gd name="T1" fmla="*/ 6 h 108"/>
                <a:gd name="T2" fmla="*/ 2 w 30"/>
                <a:gd name="T3" fmla="*/ 0 h 108"/>
                <a:gd name="T4" fmla="*/ 4 w 30"/>
                <a:gd name="T5" fmla="*/ 28 h 108"/>
                <a:gd name="T6" fmla="*/ 4 w 30"/>
                <a:gd name="T7" fmla="*/ 28 h 108"/>
                <a:gd name="T8" fmla="*/ 8 w 30"/>
                <a:gd name="T9" fmla="*/ 50 h 108"/>
                <a:gd name="T10" fmla="*/ 8 w 30"/>
                <a:gd name="T11" fmla="*/ 65 h 108"/>
                <a:gd name="T12" fmla="*/ 8 w 30"/>
                <a:gd name="T13" fmla="*/ 86 h 108"/>
                <a:gd name="T14" fmla="*/ 8 w 30"/>
                <a:gd name="T15" fmla="*/ 87 h 108"/>
                <a:gd name="T16" fmla="*/ 7 w 30"/>
                <a:gd name="T17" fmla="*/ 97 h 108"/>
                <a:gd name="T18" fmla="*/ 11 w 30"/>
                <a:gd name="T19" fmla="*/ 99 h 108"/>
                <a:gd name="T20" fmla="*/ 9 w 30"/>
                <a:gd name="T21" fmla="*/ 73 h 108"/>
                <a:gd name="T22" fmla="*/ 11 w 30"/>
                <a:gd name="T23" fmla="*/ 57 h 108"/>
                <a:gd name="T24" fmla="*/ 9 w 30"/>
                <a:gd name="T25" fmla="*/ 22 h 108"/>
                <a:gd name="T26" fmla="*/ 14 w 30"/>
                <a:gd name="T27" fmla="*/ 10 h 108"/>
                <a:gd name="T28" fmla="*/ 14 w 30"/>
                <a:gd name="T29" fmla="*/ 58 h 108"/>
                <a:gd name="T30" fmla="*/ 12 w 30"/>
                <a:gd name="T31" fmla="*/ 82 h 108"/>
                <a:gd name="T32" fmla="*/ 14 w 30"/>
                <a:gd name="T33" fmla="*/ 99 h 108"/>
                <a:gd name="T34" fmla="*/ 14 w 30"/>
                <a:gd name="T35" fmla="*/ 103 h 108"/>
                <a:gd name="T36" fmla="*/ 14 w 30"/>
                <a:gd name="T37" fmla="*/ 108 h 108"/>
                <a:gd name="T38" fmla="*/ 15 w 30"/>
                <a:gd name="T39" fmla="*/ 108 h 108"/>
                <a:gd name="T40" fmla="*/ 17 w 30"/>
                <a:gd name="T41" fmla="*/ 108 h 108"/>
                <a:gd name="T42" fmla="*/ 20 w 30"/>
                <a:gd name="T43" fmla="*/ 88 h 108"/>
                <a:gd name="T44" fmla="*/ 20 w 30"/>
                <a:gd name="T45" fmla="*/ 77 h 108"/>
                <a:gd name="T46" fmla="*/ 24 w 30"/>
                <a:gd name="T47" fmla="*/ 56 h 108"/>
                <a:gd name="T48" fmla="*/ 24 w 30"/>
                <a:gd name="T49" fmla="*/ 45 h 108"/>
                <a:gd name="T50" fmla="*/ 30 w 30"/>
                <a:gd name="T51" fmla="*/ 6 h 108"/>
                <a:gd name="T52" fmla="*/ 2 w 30"/>
                <a:gd name="T53" fmla="*/ 1 h 108"/>
                <a:gd name="T54" fmla="*/ 4 w 30"/>
                <a:gd name="T55" fmla="*/ 1 h 108"/>
                <a:gd name="T56" fmla="*/ 4 w 30"/>
                <a:gd name="T57" fmla="*/ 22 h 108"/>
                <a:gd name="T58" fmla="*/ 11 w 30"/>
                <a:gd name="T59" fmla="*/ 57 h 108"/>
                <a:gd name="T60" fmla="*/ 11 w 30"/>
                <a:gd name="T61" fmla="*/ 57 h 108"/>
                <a:gd name="T62" fmla="*/ 8 w 30"/>
                <a:gd name="T63" fmla="*/ 73 h 108"/>
                <a:gd name="T64" fmla="*/ 8 w 30"/>
                <a:gd name="T65" fmla="*/ 73 h 108"/>
                <a:gd name="T66" fmla="*/ 10 w 30"/>
                <a:gd name="T67" fmla="*/ 93 h 108"/>
                <a:gd name="T68" fmla="*/ 9 w 30"/>
                <a:gd name="T69" fmla="*/ 98 h 108"/>
                <a:gd name="T70" fmla="*/ 8 w 30"/>
                <a:gd name="T71" fmla="*/ 97 h 108"/>
                <a:gd name="T72" fmla="*/ 9 w 30"/>
                <a:gd name="T73" fmla="*/ 86 h 108"/>
                <a:gd name="T74" fmla="*/ 9 w 30"/>
                <a:gd name="T75" fmla="*/ 86 h 108"/>
                <a:gd name="T76" fmla="*/ 9 w 30"/>
                <a:gd name="T77" fmla="*/ 86 h 108"/>
                <a:gd name="T78" fmla="*/ 9 w 30"/>
                <a:gd name="T79" fmla="*/ 65 h 108"/>
                <a:gd name="T80" fmla="*/ 9 w 30"/>
                <a:gd name="T81" fmla="*/ 50 h 108"/>
                <a:gd name="T82" fmla="*/ 4 w 30"/>
                <a:gd name="T83" fmla="*/ 28 h 108"/>
                <a:gd name="T84" fmla="*/ 4 w 30"/>
                <a:gd name="T85" fmla="*/ 28 h 108"/>
                <a:gd name="T86" fmla="*/ 4 w 30"/>
                <a:gd name="T87" fmla="*/ 27 h 108"/>
                <a:gd name="T88" fmla="*/ 2 w 30"/>
                <a:gd name="T89" fmla="*/ 1 h 108"/>
                <a:gd name="T90" fmla="*/ 15 w 30"/>
                <a:gd name="T91" fmla="*/ 10 h 108"/>
                <a:gd name="T92" fmla="*/ 16 w 30"/>
                <a:gd name="T93" fmla="*/ 11 h 108"/>
                <a:gd name="T94" fmla="*/ 16 w 30"/>
                <a:gd name="T95" fmla="*/ 59 h 108"/>
                <a:gd name="T96" fmla="*/ 14 w 30"/>
                <a:gd name="T97" fmla="*/ 71 h 108"/>
                <a:gd name="T98" fmla="*/ 14 w 30"/>
                <a:gd name="T99" fmla="*/ 82 h 108"/>
                <a:gd name="T100" fmla="*/ 16 w 30"/>
                <a:gd name="T101" fmla="*/ 107 h 108"/>
                <a:gd name="T102" fmla="*/ 15 w 30"/>
                <a:gd name="T103" fmla="*/ 107 h 108"/>
                <a:gd name="T104" fmla="*/ 15 w 30"/>
                <a:gd name="T105" fmla="*/ 107 h 108"/>
                <a:gd name="T106" fmla="*/ 13 w 30"/>
                <a:gd name="T107" fmla="*/ 82 h 108"/>
                <a:gd name="T108" fmla="*/ 13 w 30"/>
                <a:gd name="T109" fmla="*/ 82 h 108"/>
                <a:gd name="T110" fmla="*/ 15 w 30"/>
                <a:gd name="T111" fmla="*/ 59 h 108"/>
                <a:gd name="T112" fmla="*/ 15 w 30"/>
                <a:gd name="T113" fmla="*/ 58 h 108"/>
                <a:gd name="T114" fmla="*/ 15 w 30"/>
                <a:gd name="T115"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 h="108">
                  <a:moveTo>
                    <a:pt x="30" y="6"/>
                  </a:moveTo>
                  <a:cubicBezTo>
                    <a:pt x="2" y="0"/>
                    <a:pt x="2" y="0"/>
                    <a:pt x="2" y="0"/>
                  </a:cubicBezTo>
                  <a:cubicBezTo>
                    <a:pt x="0" y="6"/>
                    <a:pt x="1" y="15"/>
                    <a:pt x="4" y="28"/>
                  </a:cubicBezTo>
                  <a:cubicBezTo>
                    <a:pt x="4" y="28"/>
                    <a:pt x="4" y="28"/>
                    <a:pt x="4" y="28"/>
                  </a:cubicBezTo>
                  <a:cubicBezTo>
                    <a:pt x="8" y="50"/>
                    <a:pt x="8" y="50"/>
                    <a:pt x="8" y="50"/>
                  </a:cubicBezTo>
                  <a:cubicBezTo>
                    <a:pt x="9" y="54"/>
                    <a:pt x="9" y="59"/>
                    <a:pt x="8" y="65"/>
                  </a:cubicBezTo>
                  <a:cubicBezTo>
                    <a:pt x="6" y="72"/>
                    <a:pt x="6" y="79"/>
                    <a:pt x="8" y="86"/>
                  </a:cubicBezTo>
                  <a:cubicBezTo>
                    <a:pt x="8" y="87"/>
                    <a:pt x="8" y="87"/>
                    <a:pt x="8" y="87"/>
                  </a:cubicBezTo>
                  <a:cubicBezTo>
                    <a:pt x="9" y="90"/>
                    <a:pt x="9" y="94"/>
                    <a:pt x="7" y="97"/>
                  </a:cubicBezTo>
                  <a:cubicBezTo>
                    <a:pt x="8" y="98"/>
                    <a:pt x="10" y="98"/>
                    <a:pt x="11" y="99"/>
                  </a:cubicBezTo>
                  <a:cubicBezTo>
                    <a:pt x="9" y="73"/>
                    <a:pt x="9" y="73"/>
                    <a:pt x="9" y="73"/>
                  </a:cubicBezTo>
                  <a:cubicBezTo>
                    <a:pt x="11" y="57"/>
                    <a:pt x="11" y="57"/>
                    <a:pt x="11" y="57"/>
                  </a:cubicBezTo>
                  <a:cubicBezTo>
                    <a:pt x="9" y="22"/>
                    <a:pt x="9" y="22"/>
                    <a:pt x="9" y="22"/>
                  </a:cubicBezTo>
                  <a:cubicBezTo>
                    <a:pt x="14" y="10"/>
                    <a:pt x="14" y="10"/>
                    <a:pt x="14" y="10"/>
                  </a:cubicBezTo>
                  <a:cubicBezTo>
                    <a:pt x="14" y="58"/>
                    <a:pt x="14" y="58"/>
                    <a:pt x="14" y="58"/>
                  </a:cubicBezTo>
                  <a:cubicBezTo>
                    <a:pt x="11" y="68"/>
                    <a:pt x="10" y="75"/>
                    <a:pt x="12" y="82"/>
                  </a:cubicBezTo>
                  <a:cubicBezTo>
                    <a:pt x="14" y="99"/>
                    <a:pt x="14" y="99"/>
                    <a:pt x="14" y="99"/>
                  </a:cubicBezTo>
                  <a:cubicBezTo>
                    <a:pt x="14" y="103"/>
                    <a:pt x="14" y="103"/>
                    <a:pt x="14" y="103"/>
                  </a:cubicBezTo>
                  <a:cubicBezTo>
                    <a:pt x="14" y="108"/>
                    <a:pt x="14" y="108"/>
                    <a:pt x="14" y="108"/>
                  </a:cubicBezTo>
                  <a:cubicBezTo>
                    <a:pt x="15" y="108"/>
                    <a:pt x="15" y="108"/>
                    <a:pt x="15" y="108"/>
                  </a:cubicBezTo>
                  <a:cubicBezTo>
                    <a:pt x="16" y="108"/>
                    <a:pt x="16" y="108"/>
                    <a:pt x="17" y="108"/>
                  </a:cubicBezTo>
                  <a:cubicBezTo>
                    <a:pt x="20" y="88"/>
                    <a:pt x="20" y="88"/>
                    <a:pt x="20" y="88"/>
                  </a:cubicBezTo>
                  <a:cubicBezTo>
                    <a:pt x="20" y="77"/>
                    <a:pt x="20" y="77"/>
                    <a:pt x="20" y="77"/>
                  </a:cubicBezTo>
                  <a:cubicBezTo>
                    <a:pt x="24" y="56"/>
                    <a:pt x="24" y="56"/>
                    <a:pt x="24" y="56"/>
                  </a:cubicBezTo>
                  <a:cubicBezTo>
                    <a:pt x="24" y="45"/>
                    <a:pt x="24" y="45"/>
                    <a:pt x="24" y="45"/>
                  </a:cubicBezTo>
                  <a:lnTo>
                    <a:pt x="30" y="6"/>
                  </a:lnTo>
                  <a:close/>
                  <a:moveTo>
                    <a:pt x="2" y="1"/>
                  </a:moveTo>
                  <a:cubicBezTo>
                    <a:pt x="4" y="1"/>
                    <a:pt x="4" y="1"/>
                    <a:pt x="4" y="1"/>
                  </a:cubicBezTo>
                  <a:cubicBezTo>
                    <a:pt x="2" y="8"/>
                    <a:pt x="3" y="15"/>
                    <a:pt x="4" y="22"/>
                  </a:cubicBezTo>
                  <a:cubicBezTo>
                    <a:pt x="11" y="57"/>
                    <a:pt x="11" y="57"/>
                    <a:pt x="11" y="57"/>
                  </a:cubicBezTo>
                  <a:cubicBezTo>
                    <a:pt x="11" y="57"/>
                    <a:pt x="11" y="57"/>
                    <a:pt x="11" y="57"/>
                  </a:cubicBezTo>
                  <a:cubicBezTo>
                    <a:pt x="8" y="73"/>
                    <a:pt x="8" y="73"/>
                    <a:pt x="8" y="73"/>
                  </a:cubicBezTo>
                  <a:cubicBezTo>
                    <a:pt x="8" y="73"/>
                    <a:pt x="8" y="73"/>
                    <a:pt x="8" y="73"/>
                  </a:cubicBezTo>
                  <a:cubicBezTo>
                    <a:pt x="10" y="93"/>
                    <a:pt x="10" y="93"/>
                    <a:pt x="10" y="93"/>
                  </a:cubicBezTo>
                  <a:cubicBezTo>
                    <a:pt x="9" y="98"/>
                    <a:pt x="9" y="98"/>
                    <a:pt x="9" y="98"/>
                  </a:cubicBezTo>
                  <a:cubicBezTo>
                    <a:pt x="9" y="97"/>
                    <a:pt x="8" y="97"/>
                    <a:pt x="8" y="97"/>
                  </a:cubicBezTo>
                  <a:cubicBezTo>
                    <a:pt x="9" y="93"/>
                    <a:pt x="10" y="90"/>
                    <a:pt x="9" y="86"/>
                  </a:cubicBezTo>
                  <a:cubicBezTo>
                    <a:pt x="9" y="86"/>
                    <a:pt x="9" y="86"/>
                    <a:pt x="9" y="86"/>
                  </a:cubicBezTo>
                  <a:cubicBezTo>
                    <a:pt x="9" y="86"/>
                    <a:pt x="9" y="86"/>
                    <a:pt x="9" y="86"/>
                  </a:cubicBezTo>
                  <a:cubicBezTo>
                    <a:pt x="7" y="79"/>
                    <a:pt x="7" y="72"/>
                    <a:pt x="9" y="65"/>
                  </a:cubicBezTo>
                  <a:cubicBezTo>
                    <a:pt x="10" y="59"/>
                    <a:pt x="10" y="54"/>
                    <a:pt x="9" y="50"/>
                  </a:cubicBezTo>
                  <a:cubicBezTo>
                    <a:pt x="4" y="28"/>
                    <a:pt x="4" y="28"/>
                    <a:pt x="4" y="28"/>
                  </a:cubicBezTo>
                  <a:cubicBezTo>
                    <a:pt x="4" y="28"/>
                    <a:pt x="4" y="28"/>
                    <a:pt x="4" y="28"/>
                  </a:cubicBezTo>
                  <a:cubicBezTo>
                    <a:pt x="4" y="27"/>
                    <a:pt x="4" y="27"/>
                    <a:pt x="4" y="27"/>
                  </a:cubicBezTo>
                  <a:cubicBezTo>
                    <a:pt x="2" y="16"/>
                    <a:pt x="1" y="7"/>
                    <a:pt x="2" y="1"/>
                  </a:cubicBezTo>
                  <a:close/>
                  <a:moveTo>
                    <a:pt x="15" y="10"/>
                  </a:moveTo>
                  <a:cubicBezTo>
                    <a:pt x="16" y="11"/>
                    <a:pt x="16" y="11"/>
                    <a:pt x="16" y="11"/>
                  </a:cubicBezTo>
                  <a:cubicBezTo>
                    <a:pt x="16" y="59"/>
                    <a:pt x="16" y="59"/>
                    <a:pt x="16" y="59"/>
                  </a:cubicBezTo>
                  <a:cubicBezTo>
                    <a:pt x="15" y="63"/>
                    <a:pt x="14" y="67"/>
                    <a:pt x="14" y="71"/>
                  </a:cubicBezTo>
                  <a:cubicBezTo>
                    <a:pt x="13" y="75"/>
                    <a:pt x="13" y="79"/>
                    <a:pt x="14" y="82"/>
                  </a:cubicBezTo>
                  <a:cubicBezTo>
                    <a:pt x="16" y="107"/>
                    <a:pt x="16" y="107"/>
                    <a:pt x="16" y="107"/>
                  </a:cubicBezTo>
                  <a:cubicBezTo>
                    <a:pt x="15" y="107"/>
                    <a:pt x="15" y="107"/>
                    <a:pt x="15" y="107"/>
                  </a:cubicBezTo>
                  <a:cubicBezTo>
                    <a:pt x="15" y="107"/>
                    <a:pt x="15" y="107"/>
                    <a:pt x="15" y="107"/>
                  </a:cubicBezTo>
                  <a:cubicBezTo>
                    <a:pt x="13" y="82"/>
                    <a:pt x="13" y="82"/>
                    <a:pt x="13" y="82"/>
                  </a:cubicBezTo>
                  <a:cubicBezTo>
                    <a:pt x="13" y="82"/>
                    <a:pt x="13" y="82"/>
                    <a:pt x="13" y="82"/>
                  </a:cubicBezTo>
                  <a:cubicBezTo>
                    <a:pt x="11" y="75"/>
                    <a:pt x="12" y="68"/>
                    <a:pt x="15" y="59"/>
                  </a:cubicBezTo>
                  <a:cubicBezTo>
                    <a:pt x="15" y="58"/>
                    <a:pt x="15" y="58"/>
                    <a:pt x="15" y="58"/>
                  </a:cubicBezTo>
                  <a:lnTo>
                    <a:pt x="15" y="10"/>
                  </a:lnTo>
                  <a:close/>
                </a:path>
              </a:pathLst>
            </a:custGeom>
            <a:solidFill>
              <a:srgbClr val="B2BC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47"/>
            <p:cNvSpPr/>
            <p:nvPr/>
          </p:nvSpPr>
          <p:spPr bwMode="auto">
            <a:xfrm>
              <a:off x="4375150" y="3378200"/>
              <a:ext cx="38100" cy="363538"/>
            </a:xfrm>
            <a:custGeom>
              <a:avLst/>
              <a:gdLst>
                <a:gd name="T0" fmla="*/ 3 w 10"/>
                <a:gd name="T1" fmla="*/ 0 h 97"/>
                <a:gd name="T2" fmla="*/ 1 w 10"/>
                <a:gd name="T3" fmla="*/ 0 h 97"/>
                <a:gd name="T4" fmla="*/ 3 w 10"/>
                <a:gd name="T5" fmla="*/ 26 h 97"/>
                <a:gd name="T6" fmla="*/ 3 w 10"/>
                <a:gd name="T7" fmla="*/ 27 h 97"/>
                <a:gd name="T8" fmla="*/ 3 w 10"/>
                <a:gd name="T9" fmla="*/ 27 h 97"/>
                <a:gd name="T10" fmla="*/ 8 w 10"/>
                <a:gd name="T11" fmla="*/ 49 h 97"/>
                <a:gd name="T12" fmla="*/ 8 w 10"/>
                <a:gd name="T13" fmla="*/ 64 h 97"/>
                <a:gd name="T14" fmla="*/ 8 w 10"/>
                <a:gd name="T15" fmla="*/ 85 h 97"/>
                <a:gd name="T16" fmla="*/ 8 w 10"/>
                <a:gd name="T17" fmla="*/ 85 h 97"/>
                <a:gd name="T18" fmla="*/ 8 w 10"/>
                <a:gd name="T19" fmla="*/ 85 h 97"/>
                <a:gd name="T20" fmla="*/ 7 w 10"/>
                <a:gd name="T21" fmla="*/ 96 h 97"/>
                <a:gd name="T22" fmla="*/ 8 w 10"/>
                <a:gd name="T23" fmla="*/ 97 h 97"/>
                <a:gd name="T24" fmla="*/ 9 w 10"/>
                <a:gd name="T25" fmla="*/ 92 h 97"/>
                <a:gd name="T26" fmla="*/ 7 w 10"/>
                <a:gd name="T27" fmla="*/ 72 h 97"/>
                <a:gd name="T28" fmla="*/ 7 w 10"/>
                <a:gd name="T29" fmla="*/ 72 h 97"/>
                <a:gd name="T30" fmla="*/ 10 w 10"/>
                <a:gd name="T31" fmla="*/ 56 h 97"/>
                <a:gd name="T32" fmla="*/ 10 w 10"/>
                <a:gd name="T33" fmla="*/ 56 h 97"/>
                <a:gd name="T34" fmla="*/ 3 w 10"/>
                <a:gd name="T35" fmla="*/ 21 h 97"/>
                <a:gd name="T36" fmla="*/ 3 w 10"/>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7">
                  <a:moveTo>
                    <a:pt x="3" y="0"/>
                  </a:moveTo>
                  <a:cubicBezTo>
                    <a:pt x="1" y="0"/>
                    <a:pt x="1" y="0"/>
                    <a:pt x="1" y="0"/>
                  </a:cubicBezTo>
                  <a:cubicBezTo>
                    <a:pt x="0" y="6"/>
                    <a:pt x="1" y="15"/>
                    <a:pt x="3" y="26"/>
                  </a:cubicBezTo>
                  <a:cubicBezTo>
                    <a:pt x="3" y="27"/>
                    <a:pt x="3" y="27"/>
                    <a:pt x="3" y="27"/>
                  </a:cubicBezTo>
                  <a:cubicBezTo>
                    <a:pt x="3" y="27"/>
                    <a:pt x="3" y="27"/>
                    <a:pt x="3" y="27"/>
                  </a:cubicBezTo>
                  <a:cubicBezTo>
                    <a:pt x="8" y="49"/>
                    <a:pt x="8" y="49"/>
                    <a:pt x="8" y="49"/>
                  </a:cubicBezTo>
                  <a:cubicBezTo>
                    <a:pt x="9" y="53"/>
                    <a:pt x="9" y="58"/>
                    <a:pt x="8" y="64"/>
                  </a:cubicBezTo>
                  <a:cubicBezTo>
                    <a:pt x="6" y="71"/>
                    <a:pt x="6" y="78"/>
                    <a:pt x="8" y="85"/>
                  </a:cubicBezTo>
                  <a:cubicBezTo>
                    <a:pt x="8" y="85"/>
                    <a:pt x="8" y="85"/>
                    <a:pt x="8" y="85"/>
                  </a:cubicBezTo>
                  <a:cubicBezTo>
                    <a:pt x="8" y="85"/>
                    <a:pt x="8" y="85"/>
                    <a:pt x="8" y="85"/>
                  </a:cubicBezTo>
                  <a:cubicBezTo>
                    <a:pt x="9" y="89"/>
                    <a:pt x="8" y="92"/>
                    <a:pt x="7" y="96"/>
                  </a:cubicBezTo>
                  <a:cubicBezTo>
                    <a:pt x="7" y="96"/>
                    <a:pt x="8" y="96"/>
                    <a:pt x="8" y="97"/>
                  </a:cubicBezTo>
                  <a:cubicBezTo>
                    <a:pt x="9" y="92"/>
                    <a:pt x="9" y="92"/>
                    <a:pt x="9" y="92"/>
                  </a:cubicBezTo>
                  <a:cubicBezTo>
                    <a:pt x="7" y="72"/>
                    <a:pt x="7" y="72"/>
                    <a:pt x="7" y="72"/>
                  </a:cubicBezTo>
                  <a:cubicBezTo>
                    <a:pt x="7" y="72"/>
                    <a:pt x="7" y="72"/>
                    <a:pt x="7" y="72"/>
                  </a:cubicBezTo>
                  <a:cubicBezTo>
                    <a:pt x="10" y="56"/>
                    <a:pt x="10" y="56"/>
                    <a:pt x="10" y="56"/>
                  </a:cubicBezTo>
                  <a:cubicBezTo>
                    <a:pt x="10" y="56"/>
                    <a:pt x="10" y="56"/>
                    <a:pt x="10" y="56"/>
                  </a:cubicBezTo>
                  <a:cubicBezTo>
                    <a:pt x="3" y="21"/>
                    <a:pt x="3" y="21"/>
                    <a:pt x="3" y="21"/>
                  </a:cubicBezTo>
                  <a:cubicBezTo>
                    <a:pt x="2" y="14"/>
                    <a:pt x="1" y="7"/>
                    <a:pt x="3" y="0"/>
                  </a:cubicBez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48"/>
            <p:cNvSpPr/>
            <p:nvPr/>
          </p:nvSpPr>
          <p:spPr bwMode="auto">
            <a:xfrm>
              <a:off x="4413250" y="3411538"/>
              <a:ext cx="19050" cy="363538"/>
            </a:xfrm>
            <a:custGeom>
              <a:avLst/>
              <a:gdLst>
                <a:gd name="T0" fmla="*/ 5 w 5"/>
                <a:gd name="T1" fmla="*/ 1 h 97"/>
                <a:gd name="T2" fmla="*/ 4 w 5"/>
                <a:gd name="T3" fmla="*/ 0 h 97"/>
                <a:gd name="T4" fmla="*/ 4 w 5"/>
                <a:gd name="T5" fmla="*/ 48 h 97"/>
                <a:gd name="T6" fmla="*/ 4 w 5"/>
                <a:gd name="T7" fmla="*/ 49 h 97"/>
                <a:gd name="T8" fmla="*/ 2 w 5"/>
                <a:gd name="T9" fmla="*/ 72 h 97"/>
                <a:gd name="T10" fmla="*/ 2 w 5"/>
                <a:gd name="T11" fmla="*/ 72 h 97"/>
                <a:gd name="T12" fmla="*/ 4 w 5"/>
                <a:gd name="T13" fmla="*/ 97 h 97"/>
                <a:gd name="T14" fmla="*/ 4 w 5"/>
                <a:gd name="T15" fmla="*/ 97 h 97"/>
                <a:gd name="T16" fmla="*/ 5 w 5"/>
                <a:gd name="T17" fmla="*/ 97 h 97"/>
                <a:gd name="T18" fmla="*/ 3 w 5"/>
                <a:gd name="T19" fmla="*/ 72 h 97"/>
                <a:gd name="T20" fmla="*/ 3 w 5"/>
                <a:gd name="T21" fmla="*/ 61 h 97"/>
                <a:gd name="T22" fmla="*/ 5 w 5"/>
                <a:gd name="T23" fmla="*/ 49 h 97"/>
                <a:gd name="T24" fmla="*/ 5 w 5"/>
                <a:gd name="T25"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97">
                  <a:moveTo>
                    <a:pt x="5" y="1"/>
                  </a:moveTo>
                  <a:cubicBezTo>
                    <a:pt x="4" y="0"/>
                    <a:pt x="4" y="0"/>
                    <a:pt x="4" y="0"/>
                  </a:cubicBezTo>
                  <a:cubicBezTo>
                    <a:pt x="4" y="48"/>
                    <a:pt x="4" y="48"/>
                    <a:pt x="4" y="48"/>
                  </a:cubicBezTo>
                  <a:cubicBezTo>
                    <a:pt x="4" y="49"/>
                    <a:pt x="4" y="49"/>
                    <a:pt x="4" y="49"/>
                  </a:cubicBezTo>
                  <a:cubicBezTo>
                    <a:pt x="1" y="58"/>
                    <a:pt x="0" y="65"/>
                    <a:pt x="2" y="72"/>
                  </a:cubicBezTo>
                  <a:cubicBezTo>
                    <a:pt x="2" y="72"/>
                    <a:pt x="2" y="72"/>
                    <a:pt x="2" y="72"/>
                  </a:cubicBezTo>
                  <a:cubicBezTo>
                    <a:pt x="4" y="97"/>
                    <a:pt x="4" y="97"/>
                    <a:pt x="4" y="97"/>
                  </a:cubicBezTo>
                  <a:cubicBezTo>
                    <a:pt x="4" y="97"/>
                    <a:pt x="4" y="97"/>
                    <a:pt x="4" y="97"/>
                  </a:cubicBezTo>
                  <a:cubicBezTo>
                    <a:pt x="5" y="97"/>
                    <a:pt x="5" y="97"/>
                    <a:pt x="5" y="97"/>
                  </a:cubicBezTo>
                  <a:cubicBezTo>
                    <a:pt x="3" y="72"/>
                    <a:pt x="3" y="72"/>
                    <a:pt x="3" y="72"/>
                  </a:cubicBezTo>
                  <a:cubicBezTo>
                    <a:pt x="2" y="69"/>
                    <a:pt x="2" y="65"/>
                    <a:pt x="3" y="61"/>
                  </a:cubicBezTo>
                  <a:cubicBezTo>
                    <a:pt x="3" y="57"/>
                    <a:pt x="4" y="53"/>
                    <a:pt x="5" y="49"/>
                  </a:cubicBezTo>
                  <a:lnTo>
                    <a:pt x="5" y="1"/>
                  </a:ln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49"/>
            <p:cNvSpPr>
              <a:spLocks noEditPoints="1"/>
            </p:cNvSpPr>
            <p:nvPr/>
          </p:nvSpPr>
          <p:spPr bwMode="auto">
            <a:xfrm>
              <a:off x="4491038" y="3171825"/>
              <a:ext cx="26988" cy="63500"/>
            </a:xfrm>
            <a:custGeom>
              <a:avLst/>
              <a:gdLst>
                <a:gd name="T0" fmla="*/ 4 w 7"/>
                <a:gd name="T1" fmla="*/ 15 h 17"/>
                <a:gd name="T2" fmla="*/ 5 w 7"/>
                <a:gd name="T3" fmla="*/ 15 h 17"/>
                <a:gd name="T4" fmla="*/ 7 w 7"/>
                <a:gd name="T5" fmla="*/ 0 h 17"/>
                <a:gd name="T6" fmla="*/ 0 w 7"/>
                <a:gd name="T7" fmla="*/ 17 h 17"/>
                <a:gd name="T8" fmla="*/ 4 w 7"/>
                <a:gd name="T9" fmla="*/ 15 h 17"/>
                <a:gd name="T10" fmla="*/ 6 w 7"/>
                <a:gd name="T11" fmla="*/ 3 h 17"/>
                <a:gd name="T12" fmla="*/ 6 w 7"/>
                <a:gd name="T13" fmla="*/ 4 h 17"/>
                <a:gd name="T14" fmla="*/ 2 w 7"/>
                <a:gd name="T15" fmla="*/ 14 h 17"/>
                <a:gd name="T16" fmla="*/ 1 w 7"/>
                <a:gd name="T17" fmla="*/ 15 h 17"/>
                <a:gd name="T18" fmla="*/ 6 w 7"/>
                <a:gd name="T1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4" y="15"/>
                  </a:moveTo>
                  <a:cubicBezTo>
                    <a:pt x="5" y="15"/>
                    <a:pt x="5" y="15"/>
                    <a:pt x="5" y="15"/>
                  </a:cubicBezTo>
                  <a:cubicBezTo>
                    <a:pt x="7" y="0"/>
                    <a:pt x="7" y="0"/>
                    <a:pt x="7" y="0"/>
                  </a:cubicBezTo>
                  <a:cubicBezTo>
                    <a:pt x="2" y="4"/>
                    <a:pt x="0" y="10"/>
                    <a:pt x="0" y="17"/>
                  </a:cubicBezTo>
                  <a:cubicBezTo>
                    <a:pt x="1" y="16"/>
                    <a:pt x="3" y="15"/>
                    <a:pt x="4" y="15"/>
                  </a:cubicBezTo>
                  <a:close/>
                  <a:moveTo>
                    <a:pt x="6" y="3"/>
                  </a:moveTo>
                  <a:cubicBezTo>
                    <a:pt x="6" y="4"/>
                    <a:pt x="6" y="4"/>
                    <a:pt x="6" y="4"/>
                  </a:cubicBezTo>
                  <a:cubicBezTo>
                    <a:pt x="4" y="7"/>
                    <a:pt x="2" y="11"/>
                    <a:pt x="2" y="14"/>
                  </a:cubicBezTo>
                  <a:cubicBezTo>
                    <a:pt x="1" y="15"/>
                    <a:pt x="1" y="15"/>
                    <a:pt x="1" y="15"/>
                  </a:cubicBezTo>
                  <a:cubicBezTo>
                    <a:pt x="1" y="9"/>
                    <a:pt x="3" y="5"/>
                    <a:pt x="6" y="3"/>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50"/>
            <p:cNvSpPr/>
            <p:nvPr/>
          </p:nvSpPr>
          <p:spPr bwMode="auto">
            <a:xfrm>
              <a:off x="4495800" y="3182938"/>
              <a:ext cx="17463" cy="44450"/>
            </a:xfrm>
            <a:custGeom>
              <a:avLst/>
              <a:gdLst>
                <a:gd name="T0" fmla="*/ 5 w 5"/>
                <a:gd name="T1" fmla="*/ 1 h 12"/>
                <a:gd name="T2" fmla="*/ 5 w 5"/>
                <a:gd name="T3" fmla="*/ 0 h 12"/>
                <a:gd name="T4" fmla="*/ 0 w 5"/>
                <a:gd name="T5" fmla="*/ 12 h 12"/>
                <a:gd name="T6" fmla="*/ 1 w 5"/>
                <a:gd name="T7" fmla="*/ 11 h 12"/>
                <a:gd name="T8" fmla="*/ 5 w 5"/>
                <a:gd name="T9" fmla="*/ 1 h 12"/>
              </a:gdLst>
              <a:ahLst/>
              <a:cxnLst>
                <a:cxn ang="0">
                  <a:pos x="T0" y="T1"/>
                </a:cxn>
                <a:cxn ang="0">
                  <a:pos x="T2" y="T3"/>
                </a:cxn>
                <a:cxn ang="0">
                  <a:pos x="T4" y="T5"/>
                </a:cxn>
                <a:cxn ang="0">
                  <a:pos x="T6" y="T7"/>
                </a:cxn>
                <a:cxn ang="0">
                  <a:pos x="T8" y="T9"/>
                </a:cxn>
              </a:cxnLst>
              <a:rect l="0" t="0" r="r" b="b"/>
              <a:pathLst>
                <a:path w="5" h="12">
                  <a:moveTo>
                    <a:pt x="5" y="1"/>
                  </a:moveTo>
                  <a:cubicBezTo>
                    <a:pt x="5" y="0"/>
                    <a:pt x="5" y="0"/>
                    <a:pt x="5" y="0"/>
                  </a:cubicBezTo>
                  <a:cubicBezTo>
                    <a:pt x="2" y="2"/>
                    <a:pt x="0" y="6"/>
                    <a:pt x="0" y="12"/>
                  </a:cubicBezTo>
                  <a:cubicBezTo>
                    <a:pt x="1" y="11"/>
                    <a:pt x="1" y="11"/>
                    <a:pt x="1" y="11"/>
                  </a:cubicBezTo>
                  <a:cubicBezTo>
                    <a:pt x="1" y="8"/>
                    <a:pt x="3" y="4"/>
                    <a:pt x="5"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1"/>
            <p:cNvSpPr/>
            <p:nvPr/>
          </p:nvSpPr>
          <p:spPr bwMode="auto">
            <a:xfrm>
              <a:off x="4510088" y="3171825"/>
              <a:ext cx="26988" cy="55563"/>
            </a:xfrm>
            <a:custGeom>
              <a:avLst/>
              <a:gdLst>
                <a:gd name="T0" fmla="*/ 4 w 7"/>
                <a:gd name="T1" fmla="*/ 14 h 15"/>
                <a:gd name="T2" fmla="*/ 7 w 7"/>
                <a:gd name="T3" fmla="*/ 14 h 15"/>
                <a:gd name="T4" fmla="*/ 2 w 7"/>
                <a:gd name="T5" fmla="*/ 0 h 15"/>
                <a:gd name="T6" fmla="*/ 0 w 7"/>
                <a:gd name="T7" fmla="*/ 15 h 15"/>
                <a:gd name="T8" fmla="*/ 4 w 7"/>
                <a:gd name="T9" fmla="*/ 14 h 15"/>
              </a:gdLst>
              <a:ahLst/>
              <a:cxnLst>
                <a:cxn ang="0">
                  <a:pos x="T0" y="T1"/>
                </a:cxn>
                <a:cxn ang="0">
                  <a:pos x="T2" y="T3"/>
                </a:cxn>
                <a:cxn ang="0">
                  <a:pos x="T4" y="T5"/>
                </a:cxn>
                <a:cxn ang="0">
                  <a:pos x="T6" y="T7"/>
                </a:cxn>
                <a:cxn ang="0">
                  <a:pos x="T8" y="T9"/>
                </a:cxn>
              </a:cxnLst>
              <a:rect l="0" t="0" r="r" b="b"/>
              <a:pathLst>
                <a:path w="7" h="15">
                  <a:moveTo>
                    <a:pt x="4" y="14"/>
                  </a:moveTo>
                  <a:cubicBezTo>
                    <a:pt x="5" y="14"/>
                    <a:pt x="6" y="14"/>
                    <a:pt x="7" y="14"/>
                  </a:cubicBezTo>
                  <a:cubicBezTo>
                    <a:pt x="7" y="8"/>
                    <a:pt x="5" y="4"/>
                    <a:pt x="2" y="0"/>
                  </a:cubicBezTo>
                  <a:cubicBezTo>
                    <a:pt x="0" y="15"/>
                    <a:pt x="0" y="15"/>
                    <a:pt x="0" y="15"/>
                  </a:cubicBezTo>
                  <a:cubicBezTo>
                    <a:pt x="1" y="14"/>
                    <a:pt x="2" y="14"/>
                    <a:pt x="4" y="14"/>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52"/>
            <p:cNvSpPr/>
            <p:nvPr/>
          </p:nvSpPr>
          <p:spPr bwMode="auto">
            <a:xfrm>
              <a:off x="4525963" y="3224213"/>
              <a:ext cx="11113" cy="7938"/>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1" y="0"/>
                    <a:pt x="0" y="0"/>
                  </a:cubicBezTo>
                  <a:cubicBezTo>
                    <a:pt x="0" y="1"/>
                    <a:pt x="0" y="2"/>
                    <a:pt x="0" y="2"/>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53"/>
            <p:cNvSpPr/>
            <p:nvPr/>
          </p:nvSpPr>
          <p:spPr bwMode="auto">
            <a:xfrm>
              <a:off x="4510088" y="3303588"/>
              <a:ext cx="3175" cy="14288"/>
            </a:xfrm>
            <a:custGeom>
              <a:avLst/>
              <a:gdLst>
                <a:gd name="T0" fmla="*/ 1 w 1"/>
                <a:gd name="T1" fmla="*/ 3 h 4"/>
                <a:gd name="T2" fmla="*/ 1 w 1"/>
                <a:gd name="T3" fmla="*/ 0 h 4"/>
                <a:gd name="T4" fmla="*/ 0 w 1"/>
                <a:gd name="T5" fmla="*/ 2 h 4"/>
                <a:gd name="T6" fmla="*/ 1 w 1"/>
                <a:gd name="T7" fmla="*/ 4 h 4"/>
                <a:gd name="T8" fmla="*/ 1 w 1"/>
                <a:gd name="T9" fmla="*/ 3 h 4"/>
              </a:gdLst>
              <a:ahLst/>
              <a:cxnLst>
                <a:cxn ang="0">
                  <a:pos x="T0" y="T1"/>
                </a:cxn>
                <a:cxn ang="0">
                  <a:pos x="T2" y="T3"/>
                </a:cxn>
                <a:cxn ang="0">
                  <a:pos x="T4" y="T5"/>
                </a:cxn>
                <a:cxn ang="0">
                  <a:pos x="T6" y="T7"/>
                </a:cxn>
                <a:cxn ang="0">
                  <a:pos x="T8" y="T9"/>
                </a:cxn>
              </a:cxnLst>
              <a:rect l="0" t="0" r="r" b="b"/>
              <a:pathLst>
                <a:path w="1" h="4">
                  <a:moveTo>
                    <a:pt x="1" y="3"/>
                  </a:moveTo>
                  <a:cubicBezTo>
                    <a:pt x="1" y="0"/>
                    <a:pt x="1" y="0"/>
                    <a:pt x="1" y="0"/>
                  </a:cubicBezTo>
                  <a:cubicBezTo>
                    <a:pt x="1" y="1"/>
                    <a:pt x="1" y="1"/>
                    <a:pt x="0" y="2"/>
                  </a:cubicBezTo>
                  <a:cubicBezTo>
                    <a:pt x="1" y="4"/>
                    <a:pt x="1" y="4"/>
                    <a:pt x="1" y="4"/>
                  </a:cubicBezTo>
                  <a:lnTo>
                    <a:pt x="1"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54"/>
            <p:cNvSpPr/>
            <p:nvPr/>
          </p:nvSpPr>
          <p:spPr bwMode="auto">
            <a:xfrm>
              <a:off x="4502150" y="3314700"/>
              <a:ext cx="4763" cy="11113"/>
            </a:xfrm>
            <a:custGeom>
              <a:avLst/>
              <a:gdLst>
                <a:gd name="T0" fmla="*/ 0 w 1"/>
                <a:gd name="T1" fmla="*/ 0 h 3"/>
                <a:gd name="T2" fmla="*/ 0 w 1"/>
                <a:gd name="T3" fmla="*/ 0 h 3"/>
                <a:gd name="T4" fmla="*/ 0 w 1"/>
                <a:gd name="T5" fmla="*/ 2 h 3"/>
                <a:gd name="T6" fmla="*/ 0 w 1"/>
                <a:gd name="T7" fmla="*/ 3 h 3"/>
                <a:gd name="T8" fmla="*/ 1 w 1"/>
                <a:gd name="T9" fmla="*/ 3 h 3"/>
                <a:gd name="T10" fmla="*/ 1 w 1"/>
                <a:gd name="T11" fmla="*/ 3 h 3"/>
                <a:gd name="T12" fmla="*/ 1 w 1"/>
                <a:gd name="T13" fmla="*/ 3 h 3"/>
                <a:gd name="T14" fmla="*/ 1 w 1"/>
                <a:gd name="T15" fmla="*/ 3 h 3"/>
                <a:gd name="T16" fmla="*/ 0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0"/>
                  </a:moveTo>
                  <a:cubicBezTo>
                    <a:pt x="0" y="0"/>
                    <a:pt x="0" y="0"/>
                    <a:pt x="0" y="0"/>
                  </a:cubicBezTo>
                  <a:cubicBezTo>
                    <a:pt x="0" y="1"/>
                    <a:pt x="0" y="1"/>
                    <a:pt x="0" y="2"/>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55"/>
            <p:cNvSpPr/>
            <p:nvPr/>
          </p:nvSpPr>
          <p:spPr bwMode="auto">
            <a:xfrm>
              <a:off x="4506913" y="3309938"/>
              <a:ext cx="3175" cy="12700"/>
            </a:xfrm>
            <a:custGeom>
              <a:avLst/>
              <a:gdLst>
                <a:gd name="T0" fmla="*/ 2 w 2"/>
                <a:gd name="T1" fmla="*/ 0 h 8"/>
                <a:gd name="T2" fmla="*/ 0 w 2"/>
                <a:gd name="T3" fmla="*/ 3 h 8"/>
                <a:gd name="T4" fmla="*/ 2 w 2"/>
                <a:gd name="T5" fmla="*/ 8 h 8"/>
                <a:gd name="T6" fmla="*/ 2 w 2"/>
                <a:gd name="T7" fmla="*/ 5 h 8"/>
                <a:gd name="T8" fmla="*/ 2 w 2"/>
                <a:gd name="T9" fmla="*/ 0 h 8"/>
              </a:gdLst>
              <a:ahLst/>
              <a:cxnLst>
                <a:cxn ang="0">
                  <a:pos x="T0" y="T1"/>
                </a:cxn>
                <a:cxn ang="0">
                  <a:pos x="T2" y="T3"/>
                </a:cxn>
                <a:cxn ang="0">
                  <a:pos x="T4" y="T5"/>
                </a:cxn>
                <a:cxn ang="0">
                  <a:pos x="T6" y="T7"/>
                </a:cxn>
                <a:cxn ang="0">
                  <a:pos x="T8" y="T9"/>
                </a:cxn>
              </a:cxnLst>
              <a:rect l="0" t="0" r="r" b="b"/>
              <a:pathLst>
                <a:path w="2" h="8">
                  <a:moveTo>
                    <a:pt x="2" y="0"/>
                  </a:moveTo>
                  <a:lnTo>
                    <a:pt x="0" y="3"/>
                  </a:lnTo>
                  <a:lnTo>
                    <a:pt x="2" y="8"/>
                  </a:lnTo>
                  <a:lnTo>
                    <a:pt x="2" y="5"/>
                  </a:lnTo>
                  <a:lnTo>
                    <a:pt x="2"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56"/>
            <p:cNvSpPr/>
            <p:nvPr/>
          </p:nvSpPr>
          <p:spPr bwMode="auto">
            <a:xfrm>
              <a:off x="4405313" y="3411538"/>
              <a:ext cx="19050" cy="334963"/>
            </a:xfrm>
            <a:custGeom>
              <a:avLst/>
              <a:gdLst>
                <a:gd name="T0" fmla="*/ 5 w 5"/>
                <a:gd name="T1" fmla="*/ 0 h 89"/>
                <a:gd name="T2" fmla="*/ 0 w 5"/>
                <a:gd name="T3" fmla="*/ 12 h 89"/>
                <a:gd name="T4" fmla="*/ 2 w 5"/>
                <a:gd name="T5" fmla="*/ 47 h 89"/>
                <a:gd name="T6" fmla="*/ 0 w 5"/>
                <a:gd name="T7" fmla="*/ 63 h 89"/>
                <a:gd name="T8" fmla="*/ 2 w 5"/>
                <a:gd name="T9" fmla="*/ 89 h 89"/>
                <a:gd name="T10" fmla="*/ 5 w 5"/>
                <a:gd name="T11" fmla="*/ 89 h 89"/>
                <a:gd name="T12" fmla="*/ 3 w 5"/>
                <a:gd name="T13" fmla="*/ 72 h 89"/>
                <a:gd name="T14" fmla="*/ 5 w 5"/>
                <a:gd name="T15" fmla="*/ 48 h 89"/>
                <a:gd name="T16" fmla="*/ 5 w 5"/>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9">
                  <a:moveTo>
                    <a:pt x="5" y="0"/>
                  </a:moveTo>
                  <a:cubicBezTo>
                    <a:pt x="0" y="12"/>
                    <a:pt x="0" y="12"/>
                    <a:pt x="0" y="12"/>
                  </a:cubicBezTo>
                  <a:cubicBezTo>
                    <a:pt x="2" y="47"/>
                    <a:pt x="2" y="47"/>
                    <a:pt x="2" y="47"/>
                  </a:cubicBezTo>
                  <a:cubicBezTo>
                    <a:pt x="0" y="63"/>
                    <a:pt x="0" y="63"/>
                    <a:pt x="0" y="63"/>
                  </a:cubicBezTo>
                  <a:cubicBezTo>
                    <a:pt x="2" y="89"/>
                    <a:pt x="2" y="89"/>
                    <a:pt x="2" y="89"/>
                  </a:cubicBezTo>
                  <a:cubicBezTo>
                    <a:pt x="3" y="89"/>
                    <a:pt x="4" y="89"/>
                    <a:pt x="5" y="89"/>
                  </a:cubicBezTo>
                  <a:cubicBezTo>
                    <a:pt x="3" y="72"/>
                    <a:pt x="3" y="72"/>
                    <a:pt x="3" y="72"/>
                  </a:cubicBezTo>
                  <a:cubicBezTo>
                    <a:pt x="1" y="65"/>
                    <a:pt x="2" y="58"/>
                    <a:pt x="5" y="48"/>
                  </a:cubicBezTo>
                  <a:lnTo>
                    <a:pt x="5" y="0"/>
                  </a:ln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57"/>
            <p:cNvSpPr/>
            <p:nvPr/>
          </p:nvSpPr>
          <p:spPr bwMode="auto">
            <a:xfrm>
              <a:off x="4375150" y="3738563"/>
              <a:ext cx="49213" cy="33338"/>
            </a:xfrm>
            <a:custGeom>
              <a:avLst/>
              <a:gdLst>
                <a:gd name="T0" fmla="*/ 13 w 13"/>
                <a:gd name="T1" fmla="*/ 6 h 9"/>
                <a:gd name="T2" fmla="*/ 13 w 13"/>
                <a:gd name="T3" fmla="*/ 2 h 9"/>
                <a:gd name="T4" fmla="*/ 10 w 13"/>
                <a:gd name="T5" fmla="*/ 2 h 9"/>
                <a:gd name="T6" fmla="*/ 6 w 13"/>
                <a:gd name="T7" fmla="*/ 0 h 9"/>
                <a:gd name="T8" fmla="*/ 3 w 13"/>
                <a:gd name="T9" fmla="*/ 3 h 9"/>
                <a:gd name="T10" fmla="*/ 3 w 13"/>
                <a:gd name="T11" fmla="*/ 8 h 9"/>
                <a:gd name="T12" fmla="*/ 13 w 13"/>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13" y="6"/>
                  </a:moveTo>
                  <a:cubicBezTo>
                    <a:pt x="13" y="2"/>
                    <a:pt x="13" y="2"/>
                    <a:pt x="13" y="2"/>
                  </a:cubicBezTo>
                  <a:cubicBezTo>
                    <a:pt x="12" y="2"/>
                    <a:pt x="11" y="2"/>
                    <a:pt x="10" y="2"/>
                  </a:cubicBezTo>
                  <a:cubicBezTo>
                    <a:pt x="9" y="1"/>
                    <a:pt x="7" y="1"/>
                    <a:pt x="6" y="0"/>
                  </a:cubicBezTo>
                  <a:cubicBezTo>
                    <a:pt x="3" y="3"/>
                    <a:pt x="3" y="3"/>
                    <a:pt x="3" y="3"/>
                  </a:cubicBezTo>
                  <a:cubicBezTo>
                    <a:pt x="0" y="5"/>
                    <a:pt x="0" y="7"/>
                    <a:pt x="3" y="8"/>
                  </a:cubicBezTo>
                  <a:cubicBezTo>
                    <a:pt x="7" y="9"/>
                    <a:pt x="10" y="9"/>
                    <a:pt x="13" y="6"/>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58"/>
            <p:cNvSpPr/>
            <p:nvPr/>
          </p:nvSpPr>
          <p:spPr bwMode="auto">
            <a:xfrm>
              <a:off x="4427538" y="3768725"/>
              <a:ext cx="46038" cy="47625"/>
            </a:xfrm>
            <a:custGeom>
              <a:avLst/>
              <a:gdLst>
                <a:gd name="T0" fmla="*/ 2 w 12"/>
                <a:gd name="T1" fmla="*/ 3 h 13"/>
                <a:gd name="T2" fmla="*/ 0 w 12"/>
                <a:gd name="T3" fmla="*/ 3 h 13"/>
                <a:gd name="T4" fmla="*/ 1 w 12"/>
                <a:gd name="T5" fmla="*/ 7 h 13"/>
                <a:gd name="T6" fmla="*/ 6 w 12"/>
                <a:gd name="T7" fmla="*/ 13 h 13"/>
                <a:gd name="T8" fmla="*/ 12 w 12"/>
                <a:gd name="T9" fmla="*/ 6 h 13"/>
                <a:gd name="T10" fmla="*/ 11 w 12"/>
                <a:gd name="T11" fmla="*/ 0 h 13"/>
                <a:gd name="T12" fmla="*/ 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2" y="3"/>
                  </a:moveTo>
                  <a:cubicBezTo>
                    <a:pt x="1" y="3"/>
                    <a:pt x="1" y="3"/>
                    <a:pt x="0" y="3"/>
                  </a:cubicBezTo>
                  <a:cubicBezTo>
                    <a:pt x="1" y="7"/>
                    <a:pt x="1" y="7"/>
                    <a:pt x="1" y="7"/>
                  </a:cubicBezTo>
                  <a:cubicBezTo>
                    <a:pt x="0" y="11"/>
                    <a:pt x="2" y="13"/>
                    <a:pt x="6" y="13"/>
                  </a:cubicBezTo>
                  <a:cubicBezTo>
                    <a:pt x="10" y="13"/>
                    <a:pt x="12" y="11"/>
                    <a:pt x="12" y="6"/>
                  </a:cubicBezTo>
                  <a:cubicBezTo>
                    <a:pt x="11" y="0"/>
                    <a:pt x="11" y="0"/>
                    <a:pt x="11" y="0"/>
                  </a:cubicBezTo>
                  <a:cubicBezTo>
                    <a:pt x="8" y="2"/>
                    <a:pt x="5" y="3"/>
                    <a:pt x="2" y="3"/>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0" name="组合 139"/>
          <p:cNvGrpSpPr/>
          <p:nvPr/>
        </p:nvGrpSpPr>
        <p:grpSpPr>
          <a:xfrm>
            <a:off x="3024059" y="3980557"/>
            <a:ext cx="3960490" cy="1073051"/>
            <a:chOff x="2267744" y="2985417"/>
            <a:chExt cx="2970754" cy="804788"/>
          </a:xfrm>
        </p:grpSpPr>
        <p:grpSp>
          <p:nvGrpSpPr>
            <p:cNvPr id="141" name="组合 140"/>
            <p:cNvGrpSpPr/>
            <p:nvPr/>
          </p:nvGrpSpPr>
          <p:grpSpPr>
            <a:xfrm>
              <a:off x="2267744" y="2985417"/>
              <a:ext cx="2970754" cy="804788"/>
              <a:chOff x="2177310" y="3028850"/>
              <a:chExt cx="2970754" cy="804788"/>
            </a:xfrm>
          </p:grpSpPr>
          <p:sp>
            <p:nvSpPr>
              <p:cNvPr id="143" name="矩形 74"/>
              <p:cNvSpPr/>
              <p:nvPr/>
            </p:nvSpPr>
            <p:spPr>
              <a:xfrm>
                <a:off x="2177310" y="3028850"/>
                <a:ext cx="2970754" cy="804788"/>
              </a:xfrm>
              <a:custGeom>
                <a:avLst/>
                <a:gdLst/>
                <a:ahLst/>
                <a:cxnLst/>
                <a:rect l="l" t="t" r="r" b="b"/>
                <a:pathLst>
                  <a:path w="2970754" h="804788">
                    <a:moveTo>
                      <a:pt x="2568360" y="0"/>
                    </a:moveTo>
                    <a:cubicBezTo>
                      <a:pt x="2790596" y="0"/>
                      <a:pt x="2970754" y="180158"/>
                      <a:pt x="2970754" y="402394"/>
                    </a:cubicBezTo>
                    <a:cubicBezTo>
                      <a:pt x="2970754" y="624630"/>
                      <a:pt x="2790596" y="804788"/>
                      <a:pt x="2568360" y="804788"/>
                    </a:cubicBezTo>
                    <a:cubicBezTo>
                      <a:pt x="2444163" y="804788"/>
                      <a:pt x="2333107" y="748522"/>
                      <a:pt x="2260706" y="658910"/>
                    </a:cubicBezTo>
                    <a:lnTo>
                      <a:pt x="522482" y="658910"/>
                    </a:lnTo>
                    <a:lnTo>
                      <a:pt x="522482" y="659707"/>
                    </a:lnTo>
                    <a:lnTo>
                      <a:pt x="0" y="659707"/>
                    </a:lnTo>
                    <a:lnTo>
                      <a:pt x="0" y="145357"/>
                    </a:lnTo>
                    <a:lnTo>
                      <a:pt x="522482" y="145357"/>
                    </a:lnTo>
                    <a:lnTo>
                      <a:pt x="522482" y="145879"/>
                    </a:lnTo>
                    <a:lnTo>
                      <a:pt x="2260706" y="145879"/>
                    </a:lnTo>
                    <a:cubicBezTo>
                      <a:pt x="2333106" y="56267"/>
                      <a:pt x="2444162" y="0"/>
                      <a:pt x="25683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4" name="椭圆 143"/>
              <p:cNvSpPr/>
              <p:nvPr/>
            </p:nvSpPr>
            <p:spPr>
              <a:xfrm>
                <a:off x="4418460" y="3096370"/>
                <a:ext cx="650698" cy="65069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accent1"/>
                  </a:solidFill>
                </a:endParaRPr>
              </a:p>
            </p:txBody>
          </p:sp>
        </p:grpSp>
        <p:sp>
          <p:nvSpPr>
            <p:cNvPr id="142" name="TextBox 141"/>
            <p:cNvSpPr txBox="1"/>
            <p:nvPr/>
          </p:nvSpPr>
          <p:spPr>
            <a:xfrm>
              <a:off x="4582411" y="3147814"/>
              <a:ext cx="457156" cy="438581"/>
            </a:xfrm>
            <a:prstGeom prst="rect">
              <a:avLst/>
            </a:prstGeom>
            <a:noFill/>
          </p:spPr>
          <p:txBody>
            <a:bodyPr wrap="none" rtlCol="0">
              <a:spAutoFit/>
            </a:bodyPr>
            <a:lstStyle/>
            <a:p>
              <a:r>
                <a:rPr lang="en-US" altLang="zh-CN" sz="3200" dirty="0">
                  <a:solidFill>
                    <a:schemeClr val="accent1"/>
                  </a:solidFill>
                  <a:latin typeface="Impact" panose="020B0806030902050204" pitchFamily="34" charset="0"/>
                </a:rPr>
                <a:t>04</a:t>
              </a:r>
              <a:endParaRPr lang="zh-CN" altLang="en-US" sz="3200" dirty="0">
                <a:solidFill>
                  <a:schemeClr val="accent1"/>
                </a:solidFill>
                <a:latin typeface="Impact" panose="020B0806030902050204" pitchFamily="34" charset="0"/>
              </a:endParaRPr>
            </a:p>
          </p:txBody>
        </p:sp>
      </p:grpSp>
      <p:grpSp>
        <p:nvGrpSpPr>
          <p:cNvPr id="145" name="组合 144"/>
          <p:cNvGrpSpPr/>
          <p:nvPr/>
        </p:nvGrpSpPr>
        <p:grpSpPr>
          <a:xfrm>
            <a:off x="3024061" y="4660206"/>
            <a:ext cx="3013206" cy="1073051"/>
            <a:chOff x="2267745" y="3495154"/>
            <a:chExt cx="2260199" cy="804788"/>
          </a:xfrm>
        </p:grpSpPr>
        <p:grpSp>
          <p:nvGrpSpPr>
            <p:cNvPr id="146" name="组合 145"/>
            <p:cNvGrpSpPr/>
            <p:nvPr/>
          </p:nvGrpSpPr>
          <p:grpSpPr>
            <a:xfrm>
              <a:off x="2267745" y="3495154"/>
              <a:ext cx="2260199" cy="804788"/>
              <a:chOff x="2177311" y="3538587"/>
              <a:chExt cx="2260199" cy="804788"/>
            </a:xfrm>
          </p:grpSpPr>
          <p:sp>
            <p:nvSpPr>
              <p:cNvPr id="148" name="矩形 74"/>
              <p:cNvSpPr/>
              <p:nvPr/>
            </p:nvSpPr>
            <p:spPr>
              <a:xfrm>
                <a:off x="2177311" y="3538587"/>
                <a:ext cx="2260199" cy="804788"/>
              </a:xfrm>
              <a:custGeom>
                <a:avLst/>
                <a:gdLst/>
                <a:ahLst/>
                <a:cxnLst/>
                <a:rect l="l" t="t" r="r" b="b"/>
                <a:pathLst>
                  <a:path w="2260199" h="804788">
                    <a:moveTo>
                      <a:pt x="1857805" y="0"/>
                    </a:moveTo>
                    <a:cubicBezTo>
                      <a:pt x="2080041" y="0"/>
                      <a:pt x="2260199" y="180158"/>
                      <a:pt x="2260199" y="402394"/>
                    </a:cubicBezTo>
                    <a:cubicBezTo>
                      <a:pt x="2260199" y="624630"/>
                      <a:pt x="2080041" y="804788"/>
                      <a:pt x="1857805" y="804788"/>
                    </a:cubicBezTo>
                    <a:cubicBezTo>
                      <a:pt x="1733608" y="804788"/>
                      <a:pt x="1622552" y="748522"/>
                      <a:pt x="1550151" y="658910"/>
                    </a:cubicBezTo>
                    <a:lnTo>
                      <a:pt x="0" y="658910"/>
                    </a:lnTo>
                    <a:lnTo>
                      <a:pt x="0" y="145879"/>
                    </a:lnTo>
                    <a:lnTo>
                      <a:pt x="1550151" y="145879"/>
                    </a:lnTo>
                    <a:cubicBezTo>
                      <a:pt x="1622551" y="56267"/>
                      <a:pt x="1733607" y="0"/>
                      <a:pt x="185780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149" name="椭圆 148"/>
              <p:cNvSpPr/>
              <p:nvPr/>
            </p:nvSpPr>
            <p:spPr>
              <a:xfrm>
                <a:off x="3709069" y="3612907"/>
                <a:ext cx="650698" cy="65069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tx2"/>
                  </a:solidFill>
                </a:endParaRPr>
              </a:p>
            </p:txBody>
          </p:sp>
        </p:grpSp>
        <p:sp>
          <p:nvSpPr>
            <p:cNvPr id="147" name="TextBox 146"/>
            <p:cNvSpPr txBox="1"/>
            <p:nvPr/>
          </p:nvSpPr>
          <p:spPr>
            <a:xfrm>
              <a:off x="3878363" y="3663990"/>
              <a:ext cx="467978" cy="438581"/>
            </a:xfrm>
            <a:prstGeom prst="rect">
              <a:avLst/>
            </a:prstGeom>
            <a:noFill/>
          </p:spPr>
          <p:txBody>
            <a:bodyPr wrap="none" rtlCol="0">
              <a:spAutoFit/>
            </a:bodyPr>
            <a:lstStyle/>
            <a:p>
              <a:r>
                <a:rPr lang="en-US" altLang="zh-CN" sz="3200" dirty="0">
                  <a:solidFill>
                    <a:schemeClr val="tx2"/>
                  </a:solidFill>
                  <a:latin typeface="Impact" panose="020B0806030902050204" pitchFamily="34" charset="0"/>
                </a:rPr>
                <a:t>05</a:t>
              </a:r>
              <a:endParaRPr lang="zh-CN" altLang="en-US" sz="3200" dirty="0">
                <a:solidFill>
                  <a:schemeClr val="tx2"/>
                </a:solidFill>
                <a:latin typeface="Impact" panose="020B0806030902050204" pitchFamily="34" charset="0"/>
              </a:endParaRPr>
            </a:p>
          </p:txBody>
        </p:sp>
      </p:grpSp>
      <p:grpSp>
        <p:nvGrpSpPr>
          <p:cNvPr id="150" name="组合 149"/>
          <p:cNvGrpSpPr/>
          <p:nvPr/>
        </p:nvGrpSpPr>
        <p:grpSpPr>
          <a:xfrm>
            <a:off x="3024061" y="3295198"/>
            <a:ext cx="2522340" cy="1073051"/>
            <a:chOff x="2267745" y="2471398"/>
            <a:chExt cx="1892001" cy="804788"/>
          </a:xfrm>
        </p:grpSpPr>
        <p:grpSp>
          <p:nvGrpSpPr>
            <p:cNvPr id="151" name="组合 150"/>
            <p:cNvGrpSpPr/>
            <p:nvPr/>
          </p:nvGrpSpPr>
          <p:grpSpPr>
            <a:xfrm>
              <a:off x="2267745" y="2471398"/>
              <a:ext cx="1892001" cy="804788"/>
              <a:chOff x="2177311" y="2514831"/>
              <a:chExt cx="1892001" cy="804788"/>
            </a:xfrm>
          </p:grpSpPr>
          <p:sp>
            <p:nvSpPr>
              <p:cNvPr id="153" name="矩形 74"/>
              <p:cNvSpPr/>
              <p:nvPr/>
            </p:nvSpPr>
            <p:spPr>
              <a:xfrm>
                <a:off x="2177311" y="2514831"/>
                <a:ext cx="1892001" cy="804788"/>
              </a:xfrm>
              <a:custGeom>
                <a:avLst/>
                <a:gdLst/>
                <a:ahLst/>
                <a:cxnLst/>
                <a:rect l="l" t="t" r="r" b="b"/>
                <a:pathLst>
                  <a:path w="1892001" h="804788">
                    <a:moveTo>
                      <a:pt x="1489607" y="0"/>
                    </a:moveTo>
                    <a:cubicBezTo>
                      <a:pt x="1711843" y="0"/>
                      <a:pt x="1892001" y="180158"/>
                      <a:pt x="1892001" y="402394"/>
                    </a:cubicBezTo>
                    <a:cubicBezTo>
                      <a:pt x="1892001" y="624630"/>
                      <a:pt x="1711843" y="804788"/>
                      <a:pt x="1489607" y="804788"/>
                    </a:cubicBezTo>
                    <a:cubicBezTo>
                      <a:pt x="1365410" y="804788"/>
                      <a:pt x="1254354" y="748522"/>
                      <a:pt x="1181953" y="658910"/>
                    </a:cubicBezTo>
                    <a:lnTo>
                      <a:pt x="0" y="658910"/>
                    </a:lnTo>
                    <a:lnTo>
                      <a:pt x="0" y="145879"/>
                    </a:lnTo>
                    <a:lnTo>
                      <a:pt x="1181953" y="145879"/>
                    </a:lnTo>
                    <a:cubicBezTo>
                      <a:pt x="1254353" y="56267"/>
                      <a:pt x="1365409" y="0"/>
                      <a:pt x="148960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54" name="椭圆 153"/>
              <p:cNvSpPr/>
              <p:nvPr/>
            </p:nvSpPr>
            <p:spPr>
              <a:xfrm>
                <a:off x="3337338" y="2591876"/>
                <a:ext cx="650698" cy="65069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accent1"/>
                  </a:solidFill>
                </a:endParaRPr>
              </a:p>
            </p:txBody>
          </p:sp>
        </p:grpSp>
        <p:sp>
          <p:nvSpPr>
            <p:cNvPr id="152" name="TextBox 151"/>
            <p:cNvSpPr txBox="1"/>
            <p:nvPr/>
          </p:nvSpPr>
          <p:spPr>
            <a:xfrm>
              <a:off x="3501289" y="2645124"/>
              <a:ext cx="466775" cy="438581"/>
            </a:xfrm>
            <a:prstGeom prst="rect">
              <a:avLst/>
            </a:prstGeom>
            <a:noFill/>
          </p:spPr>
          <p:txBody>
            <a:bodyPr wrap="none" rtlCol="0">
              <a:spAutoFit/>
            </a:bodyPr>
            <a:lstStyle/>
            <a:p>
              <a:r>
                <a:rPr lang="en-US" altLang="zh-CN" sz="3200" dirty="0">
                  <a:solidFill>
                    <a:schemeClr val="accent1"/>
                  </a:solidFill>
                  <a:latin typeface="Impact" panose="020B0806030902050204" pitchFamily="34" charset="0"/>
                </a:rPr>
                <a:t>03</a:t>
              </a:r>
              <a:endParaRPr lang="zh-CN" altLang="en-US" sz="3200" dirty="0">
                <a:solidFill>
                  <a:schemeClr val="accent1"/>
                </a:solidFill>
                <a:latin typeface="Impact" panose="020B0806030902050204" pitchFamily="34" charset="0"/>
              </a:endParaRPr>
            </a:p>
          </p:txBody>
        </p:sp>
      </p:grpSp>
      <p:grpSp>
        <p:nvGrpSpPr>
          <p:cNvPr id="155" name="组合 154"/>
          <p:cNvGrpSpPr/>
          <p:nvPr/>
        </p:nvGrpSpPr>
        <p:grpSpPr>
          <a:xfrm>
            <a:off x="3024061" y="1968884"/>
            <a:ext cx="2016192" cy="1073051"/>
            <a:chOff x="2267745" y="1476662"/>
            <a:chExt cx="1512341" cy="804788"/>
          </a:xfrm>
        </p:grpSpPr>
        <p:grpSp>
          <p:nvGrpSpPr>
            <p:cNvPr id="156" name="组合 155"/>
            <p:cNvGrpSpPr/>
            <p:nvPr/>
          </p:nvGrpSpPr>
          <p:grpSpPr>
            <a:xfrm>
              <a:off x="2267745" y="1476662"/>
              <a:ext cx="1512341" cy="804788"/>
              <a:chOff x="2079696" y="1331425"/>
              <a:chExt cx="1512341" cy="804788"/>
            </a:xfrm>
          </p:grpSpPr>
          <p:sp>
            <p:nvSpPr>
              <p:cNvPr id="158" name="矩形 74"/>
              <p:cNvSpPr/>
              <p:nvPr/>
            </p:nvSpPr>
            <p:spPr>
              <a:xfrm>
                <a:off x="2079696" y="1331425"/>
                <a:ext cx="1512341" cy="804788"/>
              </a:xfrm>
              <a:custGeom>
                <a:avLst/>
                <a:gdLst/>
                <a:ahLst/>
                <a:cxnLst/>
                <a:rect l="l" t="t" r="r" b="b"/>
                <a:pathLst>
                  <a:path w="1512341" h="804788">
                    <a:moveTo>
                      <a:pt x="1109947" y="0"/>
                    </a:moveTo>
                    <a:cubicBezTo>
                      <a:pt x="1332183" y="0"/>
                      <a:pt x="1512341" y="180158"/>
                      <a:pt x="1512341" y="402394"/>
                    </a:cubicBezTo>
                    <a:cubicBezTo>
                      <a:pt x="1512341" y="624630"/>
                      <a:pt x="1332183" y="804788"/>
                      <a:pt x="1109947" y="804788"/>
                    </a:cubicBezTo>
                    <a:cubicBezTo>
                      <a:pt x="985750" y="804788"/>
                      <a:pt x="874694" y="748522"/>
                      <a:pt x="802293" y="658910"/>
                    </a:cubicBezTo>
                    <a:lnTo>
                      <a:pt x="0" y="658910"/>
                    </a:lnTo>
                    <a:lnTo>
                      <a:pt x="0" y="145879"/>
                    </a:lnTo>
                    <a:lnTo>
                      <a:pt x="802293" y="145879"/>
                    </a:lnTo>
                    <a:cubicBezTo>
                      <a:pt x="874693" y="56267"/>
                      <a:pt x="985749" y="0"/>
                      <a:pt x="110994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159" name="椭圆 158"/>
              <p:cNvSpPr/>
              <p:nvPr/>
            </p:nvSpPr>
            <p:spPr>
              <a:xfrm>
                <a:off x="2868376" y="1404981"/>
                <a:ext cx="650698" cy="65069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tx2"/>
                  </a:solidFill>
                </a:endParaRPr>
              </a:p>
            </p:txBody>
          </p:sp>
        </p:grpSp>
        <p:sp>
          <p:nvSpPr>
            <p:cNvPr id="157" name="TextBox 156"/>
            <p:cNvSpPr txBox="1"/>
            <p:nvPr/>
          </p:nvSpPr>
          <p:spPr>
            <a:xfrm>
              <a:off x="3129942" y="1643645"/>
              <a:ext cx="421084" cy="438581"/>
            </a:xfrm>
            <a:prstGeom prst="rect">
              <a:avLst/>
            </a:prstGeom>
            <a:noFill/>
          </p:spPr>
          <p:txBody>
            <a:bodyPr wrap="none" rtlCol="0">
              <a:spAutoFit/>
            </a:bodyPr>
            <a:lstStyle/>
            <a:p>
              <a:r>
                <a:rPr lang="en-US" altLang="zh-CN" sz="3200" dirty="0">
                  <a:solidFill>
                    <a:schemeClr val="tx2"/>
                  </a:solidFill>
                  <a:latin typeface="Impact" panose="020B0806030902050204" pitchFamily="34" charset="0"/>
                </a:rPr>
                <a:t>01</a:t>
              </a:r>
              <a:endParaRPr lang="zh-CN" altLang="en-US" sz="3200" dirty="0">
                <a:solidFill>
                  <a:schemeClr val="tx2"/>
                </a:solidFill>
                <a:latin typeface="Impact" panose="020B0806030902050204" pitchFamily="34" charset="0"/>
              </a:endParaRPr>
            </a:p>
          </p:txBody>
        </p:sp>
      </p:grpSp>
      <p:sp>
        <p:nvSpPr>
          <p:cNvPr id="160" name="矩形 1"/>
          <p:cNvSpPr>
            <a:spLocks noChangeArrowheads="1"/>
          </p:cNvSpPr>
          <p:nvPr/>
        </p:nvSpPr>
        <p:spPr bwMode="auto">
          <a:xfrm>
            <a:off x="8591953" y="1762580"/>
            <a:ext cx="25245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1" name="矩形 1"/>
          <p:cNvSpPr>
            <a:spLocks noChangeArrowheads="1"/>
          </p:cNvSpPr>
          <p:nvPr/>
        </p:nvSpPr>
        <p:spPr bwMode="auto">
          <a:xfrm>
            <a:off x="8591953" y="2546580"/>
            <a:ext cx="25245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2" name="矩形 1"/>
          <p:cNvSpPr>
            <a:spLocks noChangeArrowheads="1"/>
          </p:cNvSpPr>
          <p:nvPr/>
        </p:nvSpPr>
        <p:spPr bwMode="auto">
          <a:xfrm>
            <a:off x="8591953" y="3330580"/>
            <a:ext cx="25245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3" name="矩形 1"/>
          <p:cNvSpPr>
            <a:spLocks noChangeArrowheads="1"/>
          </p:cNvSpPr>
          <p:nvPr/>
        </p:nvSpPr>
        <p:spPr bwMode="auto">
          <a:xfrm>
            <a:off x="8591953" y="4114580"/>
            <a:ext cx="25245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4" name="矩形 1"/>
          <p:cNvSpPr>
            <a:spLocks noChangeArrowheads="1"/>
          </p:cNvSpPr>
          <p:nvPr/>
        </p:nvSpPr>
        <p:spPr bwMode="auto">
          <a:xfrm>
            <a:off x="8591953" y="4898581"/>
            <a:ext cx="25245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65" name="直接连接符 164"/>
          <p:cNvCxnSpPr/>
          <p:nvPr/>
        </p:nvCxnSpPr>
        <p:spPr>
          <a:xfrm flipH="1">
            <a:off x="5066142" y="2250859"/>
            <a:ext cx="3237820"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6445615" y="3008979"/>
            <a:ext cx="1858347"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a:off x="5712009" y="3767099"/>
            <a:ext cx="2591953"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H="1">
            <a:off x="7151984" y="4525219"/>
            <a:ext cx="1151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6195676" y="5283339"/>
            <a:ext cx="2108287"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00"/>
                                            <p:tgtEl>
                                              <p:spTgt spid="96"/>
                                            </p:tgtEl>
                                          </p:cBhvr>
                                        </p:animEffect>
                                        <p:anim calcmode="lin" valueType="num">
                                          <p:cBhvr>
                                            <p:cTn id="8" dur="700" fill="hold"/>
                                            <p:tgtEl>
                                              <p:spTgt spid="96"/>
                                            </p:tgtEl>
                                            <p:attrNameLst>
                                              <p:attrName>ppt_x</p:attrName>
                                            </p:attrNameLst>
                                          </p:cBhvr>
                                          <p:tavLst>
                                            <p:tav tm="0">
                                              <p:val>
                                                <p:strVal val="#ppt_x"/>
                                              </p:val>
                                            </p:tav>
                                            <p:tav tm="100000">
                                              <p:val>
                                                <p:strVal val="#ppt_x"/>
                                              </p:val>
                                            </p:tav>
                                          </p:tavLst>
                                        </p:anim>
                                        <p:anim calcmode="lin" valueType="num">
                                          <p:cBhvr>
                                            <p:cTn id="9" dur="7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14:presetBounceEnd="45000">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14:bounceEnd="45000">
                                          <p:cBhvr additive="base">
                                            <p:cTn id="13" dur="400" fill="hold"/>
                                            <p:tgtEl>
                                              <p:spTgt spid="155"/>
                                            </p:tgtEl>
                                            <p:attrNameLst>
                                              <p:attrName>ppt_x</p:attrName>
                                            </p:attrNameLst>
                                          </p:cBhvr>
                                          <p:tavLst>
                                            <p:tav tm="0">
                                              <p:val>
                                                <p:strVal val="0-#ppt_w/2"/>
                                              </p:val>
                                            </p:tav>
                                            <p:tav tm="100000">
                                              <p:val>
                                                <p:strVal val="#ppt_x"/>
                                              </p:val>
                                            </p:tav>
                                          </p:tavLst>
                                        </p:anim>
                                        <p:anim calcmode="lin" valueType="num" p14:bounceEnd="45000">
                                          <p:cBhvr additive="base">
                                            <p:cTn id="14" dur="400" fill="hold"/>
                                            <p:tgtEl>
                                              <p:spTgt spid="15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45000">
                                      <p:stCondLst>
                                        <p:cond delay="200"/>
                                      </p:stCondLst>
                                      <p:childTnLst>
                                        <p:set>
                                          <p:cBhvr>
                                            <p:cTn id="16" dur="1" fill="hold">
                                              <p:stCondLst>
                                                <p:cond delay="0"/>
                                              </p:stCondLst>
                                            </p:cTn>
                                            <p:tgtEl>
                                              <p:spTgt spid="91"/>
                                            </p:tgtEl>
                                            <p:attrNameLst>
                                              <p:attrName>style.visibility</p:attrName>
                                            </p:attrNameLst>
                                          </p:cBhvr>
                                          <p:to>
                                            <p:strVal val="visible"/>
                                          </p:to>
                                        </p:set>
                                        <p:anim calcmode="lin" valueType="num" p14:bounceEnd="45000">
                                          <p:cBhvr additive="base">
                                            <p:cTn id="17" dur="400" fill="hold"/>
                                            <p:tgtEl>
                                              <p:spTgt spid="91"/>
                                            </p:tgtEl>
                                            <p:attrNameLst>
                                              <p:attrName>ppt_x</p:attrName>
                                            </p:attrNameLst>
                                          </p:cBhvr>
                                          <p:tavLst>
                                            <p:tav tm="0">
                                              <p:val>
                                                <p:strVal val="0-#ppt_w/2"/>
                                              </p:val>
                                            </p:tav>
                                            <p:tav tm="100000">
                                              <p:val>
                                                <p:strVal val="#ppt_x"/>
                                              </p:val>
                                            </p:tav>
                                          </p:tavLst>
                                        </p:anim>
                                        <p:anim calcmode="lin" valueType="num" p14:bounceEnd="45000">
                                          <p:cBhvr additive="base">
                                            <p:cTn id="18" dur="400" fill="hold"/>
                                            <p:tgtEl>
                                              <p:spTgt spid="9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45000">
                                      <p:stCondLst>
                                        <p:cond delay="400"/>
                                      </p:stCondLst>
                                      <p:childTnLst>
                                        <p:set>
                                          <p:cBhvr>
                                            <p:cTn id="20" dur="1" fill="hold">
                                              <p:stCondLst>
                                                <p:cond delay="0"/>
                                              </p:stCondLst>
                                            </p:cTn>
                                            <p:tgtEl>
                                              <p:spTgt spid="150"/>
                                            </p:tgtEl>
                                            <p:attrNameLst>
                                              <p:attrName>style.visibility</p:attrName>
                                            </p:attrNameLst>
                                          </p:cBhvr>
                                          <p:to>
                                            <p:strVal val="visible"/>
                                          </p:to>
                                        </p:set>
                                        <p:anim calcmode="lin" valueType="num" p14:bounceEnd="45000">
                                          <p:cBhvr additive="base">
                                            <p:cTn id="21" dur="400" fill="hold"/>
                                            <p:tgtEl>
                                              <p:spTgt spid="150"/>
                                            </p:tgtEl>
                                            <p:attrNameLst>
                                              <p:attrName>ppt_x</p:attrName>
                                            </p:attrNameLst>
                                          </p:cBhvr>
                                          <p:tavLst>
                                            <p:tav tm="0">
                                              <p:val>
                                                <p:strVal val="0-#ppt_w/2"/>
                                              </p:val>
                                            </p:tav>
                                            <p:tav tm="100000">
                                              <p:val>
                                                <p:strVal val="#ppt_x"/>
                                              </p:val>
                                            </p:tav>
                                          </p:tavLst>
                                        </p:anim>
                                        <p:anim calcmode="lin" valueType="num" p14:bounceEnd="45000">
                                          <p:cBhvr additive="base">
                                            <p:cTn id="22" dur="400" fill="hold"/>
                                            <p:tgtEl>
                                              <p:spTgt spid="15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45000">
                                      <p:stCondLst>
                                        <p:cond delay="600"/>
                                      </p:stCondLst>
                                      <p:childTnLst>
                                        <p:set>
                                          <p:cBhvr>
                                            <p:cTn id="24" dur="1" fill="hold">
                                              <p:stCondLst>
                                                <p:cond delay="0"/>
                                              </p:stCondLst>
                                            </p:cTn>
                                            <p:tgtEl>
                                              <p:spTgt spid="140"/>
                                            </p:tgtEl>
                                            <p:attrNameLst>
                                              <p:attrName>style.visibility</p:attrName>
                                            </p:attrNameLst>
                                          </p:cBhvr>
                                          <p:to>
                                            <p:strVal val="visible"/>
                                          </p:to>
                                        </p:set>
                                        <p:anim calcmode="lin" valueType="num" p14:bounceEnd="45000">
                                          <p:cBhvr additive="base">
                                            <p:cTn id="25" dur="400" fill="hold"/>
                                            <p:tgtEl>
                                              <p:spTgt spid="140"/>
                                            </p:tgtEl>
                                            <p:attrNameLst>
                                              <p:attrName>ppt_x</p:attrName>
                                            </p:attrNameLst>
                                          </p:cBhvr>
                                          <p:tavLst>
                                            <p:tav tm="0">
                                              <p:val>
                                                <p:strVal val="0-#ppt_w/2"/>
                                              </p:val>
                                            </p:tav>
                                            <p:tav tm="100000">
                                              <p:val>
                                                <p:strVal val="#ppt_x"/>
                                              </p:val>
                                            </p:tav>
                                          </p:tavLst>
                                        </p:anim>
                                        <p:anim calcmode="lin" valueType="num" p14:bounceEnd="45000">
                                          <p:cBhvr additive="base">
                                            <p:cTn id="26" dur="400" fill="hold"/>
                                            <p:tgtEl>
                                              <p:spTgt spid="1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45000">
                                      <p:stCondLst>
                                        <p:cond delay="800"/>
                                      </p:stCondLst>
                                      <p:childTnLst>
                                        <p:set>
                                          <p:cBhvr>
                                            <p:cTn id="28" dur="1" fill="hold">
                                              <p:stCondLst>
                                                <p:cond delay="0"/>
                                              </p:stCondLst>
                                            </p:cTn>
                                            <p:tgtEl>
                                              <p:spTgt spid="145"/>
                                            </p:tgtEl>
                                            <p:attrNameLst>
                                              <p:attrName>style.visibility</p:attrName>
                                            </p:attrNameLst>
                                          </p:cBhvr>
                                          <p:to>
                                            <p:strVal val="visible"/>
                                          </p:to>
                                        </p:set>
                                        <p:anim calcmode="lin" valueType="num" p14:bounceEnd="45000">
                                          <p:cBhvr additive="base">
                                            <p:cTn id="29" dur="400" fill="hold"/>
                                            <p:tgtEl>
                                              <p:spTgt spid="145"/>
                                            </p:tgtEl>
                                            <p:attrNameLst>
                                              <p:attrName>ppt_x</p:attrName>
                                            </p:attrNameLst>
                                          </p:cBhvr>
                                          <p:tavLst>
                                            <p:tav tm="0">
                                              <p:val>
                                                <p:strVal val="0-#ppt_w/2"/>
                                              </p:val>
                                            </p:tav>
                                            <p:tav tm="100000">
                                              <p:val>
                                                <p:strVal val="#ppt_x"/>
                                              </p:val>
                                            </p:tav>
                                          </p:tavLst>
                                        </p:anim>
                                        <p:anim calcmode="lin" valueType="num" p14:bounceEnd="45000">
                                          <p:cBhvr additive="base">
                                            <p:cTn id="30" dur="400" fill="hold"/>
                                            <p:tgtEl>
                                              <p:spTgt spid="14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65"/>
                                            </p:tgtEl>
                                            <p:attrNameLst>
                                              <p:attrName>style.visibility</p:attrName>
                                            </p:attrNameLst>
                                          </p:cBhvr>
                                          <p:to>
                                            <p:strVal val="visible"/>
                                          </p:to>
                                        </p:set>
                                        <p:animEffect transition="in" filter="wipe(left)">
                                          <p:cBhvr>
                                            <p:cTn id="34" dur="500"/>
                                            <p:tgtEl>
                                              <p:spTgt spid="165"/>
                                            </p:tgtEl>
                                          </p:cBhvr>
                                        </p:animEffect>
                                      </p:childTnLst>
                                    </p:cTn>
                                  </p:par>
                                </p:childTnLst>
                              </p:cTn>
                            </p:par>
                            <p:par>
                              <p:cTn id="35" fill="hold">
                                <p:stCondLst>
                                  <p:cond delay="2000"/>
                                </p:stCondLst>
                                <p:childTnLst>
                                  <p:par>
                                    <p:cTn id="36" presetID="2" presetClass="entr" presetSubtype="2" fill="hold" grpId="0" nodeType="afterEffect" p14:presetBounceEnd="50000">
                                      <p:stCondLst>
                                        <p:cond delay="0"/>
                                      </p:stCondLst>
                                      <p:childTnLst>
                                        <p:set>
                                          <p:cBhvr>
                                            <p:cTn id="37" dur="1" fill="hold">
                                              <p:stCondLst>
                                                <p:cond delay="0"/>
                                              </p:stCondLst>
                                            </p:cTn>
                                            <p:tgtEl>
                                              <p:spTgt spid="160"/>
                                            </p:tgtEl>
                                            <p:attrNameLst>
                                              <p:attrName>style.visibility</p:attrName>
                                            </p:attrNameLst>
                                          </p:cBhvr>
                                          <p:to>
                                            <p:strVal val="visible"/>
                                          </p:to>
                                        </p:set>
                                        <p:anim calcmode="lin" valueType="num" p14:bounceEnd="50000">
                                          <p:cBhvr additive="base">
                                            <p:cTn id="38" dur="300" fill="hold"/>
                                            <p:tgtEl>
                                              <p:spTgt spid="160"/>
                                            </p:tgtEl>
                                            <p:attrNameLst>
                                              <p:attrName>ppt_x</p:attrName>
                                            </p:attrNameLst>
                                          </p:cBhvr>
                                          <p:tavLst>
                                            <p:tav tm="0">
                                              <p:val>
                                                <p:strVal val="1+#ppt_w/2"/>
                                              </p:val>
                                            </p:tav>
                                            <p:tav tm="100000">
                                              <p:val>
                                                <p:strVal val="#ppt_x"/>
                                              </p:val>
                                            </p:tav>
                                          </p:tavLst>
                                        </p:anim>
                                        <p:anim calcmode="lin" valueType="num" p14:bounceEnd="50000">
                                          <p:cBhvr additive="base">
                                            <p:cTn id="39" dur="300" fill="hold"/>
                                            <p:tgtEl>
                                              <p:spTgt spid="160"/>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wipe(left)">
                                          <p:cBhvr>
                                            <p:cTn id="43" dur="500"/>
                                            <p:tgtEl>
                                              <p:spTgt spid="166"/>
                                            </p:tgtEl>
                                          </p:cBhvr>
                                        </p:animEffect>
                                      </p:childTnLst>
                                    </p:cTn>
                                  </p:par>
                                </p:childTnLst>
                              </p:cTn>
                            </p:par>
                            <p:par>
                              <p:cTn id="44" fill="hold">
                                <p:stCondLst>
                                  <p:cond delay="3000"/>
                                </p:stCondLst>
                                <p:childTnLst>
                                  <p:par>
                                    <p:cTn id="45" presetID="2" presetClass="entr" presetSubtype="2" fill="hold" grpId="0" nodeType="afterEffect" p14:presetBounceEnd="50000">
                                      <p:stCondLst>
                                        <p:cond delay="0"/>
                                      </p:stCondLst>
                                      <p:childTnLst>
                                        <p:set>
                                          <p:cBhvr>
                                            <p:cTn id="46" dur="1" fill="hold">
                                              <p:stCondLst>
                                                <p:cond delay="0"/>
                                              </p:stCondLst>
                                            </p:cTn>
                                            <p:tgtEl>
                                              <p:spTgt spid="161"/>
                                            </p:tgtEl>
                                            <p:attrNameLst>
                                              <p:attrName>style.visibility</p:attrName>
                                            </p:attrNameLst>
                                          </p:cBhvr>
                                          <p:to>
                                            <p:strVal val="visible"/>
                                          </p:to>
                                        </p:set>
                                        <p:anim calcmode="lin" valueType="num" p14:bounceEnd="50000">
                                          <p:cBhvr additive="base">
                                            <p:cTn id="47" dur="300" fill="hold"/>
                                            <p:tgtEl>
                                              <p:spTgt spid="161"/>
                                            </p:tgtEl>
                                            <p:attrNameLst>
                                              <p:attrName>ppt_x</p:attrName>
                                            </p:attrNameLst>
                                          </p:cBhvr>
                                          <p:tavLst>
                                            <p:tav tm="0">
                                              <p:val>
                                                <p:strVal val="1+#ppt_w/2"/>
                                              </p:val>
                                            </p:tav>
                                            <p:tav tm="100000">
                                              <p:val>
                                                <p:strVal val="#ppt_x"/>
                                              </p:val>
                                            </p:tav>
                                          </p:tavLst>
                                        </p:anim>
                                        <p:anim calcmode="lin" valueType="num" p14:bounceEnd="50000">
                                          <p:cBhvr additive="base">
                                            <p:cTn id="48" dur="300" fill="hold"/>
                                            <p:tgtEl>
                                              <p:spTgt spid="161"/>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67"/>
                                            </p:tgtEl>
                                            <p:attrNameLst>
                                              <p:attrName>style.visibility</p:attrName>
                                            </p:attrNameLst>
                                          </p:cBhvr>
                                          <p:to>
                                            <p:strVal val="visible"/>
                                          </p:to>
                                        </p:set>
                                        <p:animEffect transition="in" filter="wipe(left)">
                                          <p:cBhvr>
                                            <p:cTn id="52" dur="500"/>
                                            <p:tgtEl>
                                              <p:spTgt spid="167"/>
                                            </p:tgtEl>
                                          </p:cBhvr>
                                        </p:animEffect>
                                      </p:childTnLst>
                                    </p:cTn>
                                  </p:par>
                                </p:childTnLst>
                              </p:cTn>
                            </p:par>
                            <p:par>
                              <p:cTn id="53" fill="hold">
                                <p:stCondLst>
                                  <p:cond delay="4000"/>
                                </p:stCondLst>
                                <p:childTnLst>
                                  <p:par>
                                    <p:cTn id="54" presetID="2" presetClass="entr" presetSubtype="2" fill="hold" grpId="0" nodeType="afterEffect" p14:presetBounceEnd="50000">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14:bounceEnd="50000">
                                          <p:cBhvr additive="base">
                                            <p:cTn id="56" dur="300" fill="hold"/>
                                            <p:tgtEl>
                                              <p:spTgt spid="162"/>
                                            </p:tgtEl>
                                            <p:attrNameLst>
                                              <p:attrName>ppt_x</p:attrName>
                                            </p:attrNameLst>
                                          </p:cBhvr>
                                          <p:tavLst>
                                            <p:tav tm="0">
                                              <p:val>
                                                <p:strVal val="1+#ppt_w/2"/>
                                              </p:val>
                                            </p:tav>
                                            <p:tav tm="100000">
                                              <p:val>
                                                <p:strVal val="#ppt_x"/>
                                              </p:val>
                                            </p:tav>
                                          </p:tavLst>
                                        </p:anim>
                                        <p:anim calcmode="lin" valueType="num" p14:bounceEnd="50000">
                                          <p:cBhvr additive="base">
                                            <p:cTn id="57" dur="300" fill="hold"/>
                                            <p:tgtEl>
                                              <p:spTgt spid="162"/>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68"/>
                                            </p:tgtEl>
                                            <p:attrNameLst>
                                              <p:attrName>style.visibility</p:attrName>
                                            </p:attrNameLst>
                                          </p:cBhvr>
                                          <p:to>
                                            <p:strVal val="visible"/>
                                          </p:to>
                                        </p:set>
                                        <p:animEffect transition="in" filter="wipe(left)">
                                          <p:cBhvr>
                                            <p:cTn id="61" dur="500"/>
                                            <p:tgtEl>
                                              <p:spTgt spid="168"/>
                                            </p:tgtEl>
                                          </p:cBhvr>
                                        </p:animEffect>
                                      </p:childTnLst>
                                    </p:cTn>
                                  </p:par>
                                </p:childTnLst>
                              </p:cTn>
                            </p:par>
                            <p:par>
                              <p:cTn id="62" fill="hold">
                                <p:stCondLst>
                                  <p:cond delay="5000"/>
                                </p:stCondLst>
                                <p:childTnLst>
                                  <p:par>
                                    <p:cTn id="63" presetID="2" presetClass="entr" presetSubtype="2" fill="hold" grpId="0" nodeType="afterEffect" p14:presetBounceEnd="50000">
                                      <p:stCondLst>
                                        <p:cond delay="0"/>
                                      </p:stCondLst>
                                      <p:childTnLst>
                                        <p:set>
                                          <p:cBhvr>
                                            <p:cTn id="64" dur="1" fill="hold">
                                              <p:stCondLst>
                                                <p:cond delay="0"/>
                                              </p:stCondLst>
                                            </p:cTn>
                                            <p:tgtEl>
                                              <p:spTgt spid="163"/>
                                            </p:tgtEl>
                                            <p:attrNameLst>
                                              <p:attrName>style.visibility</p:attrName>
                                            </p:attrNameLst>
                                          </p:cBhvr>
                                          <p:to>
                                            <p:strVal val="visible"/>
                                          </p:to>
                                        </p:set>
                                        <p:anim calcmode="lin" valueType="num" p14:bounceEnd="50000">
                                          <p:cBhvr additive="base">
                                            <p:cTn id="65" dur="300" fill="hold"/>
                                            <p:tgtEl>
                                              <p:spTgt spid="163"/>
                                            </p:tgtEl>
                                            <p:attrNameLst>
                                              <p:attrName>ppt_x</p:attrName>
                                            </p:attrNameLst>
                                          </p:cBhvr>
                                          <p:tavLst>
                                            <p:tav tm="0">
                                              <p:val>
                                                <p:strVal val="1+#ppt_w/2"/>
                                              </p:val>
                                            </p:tav>
                                            <p:tav tm="100000">
                                              <p:val>
                                                <p:strVal val="#ppt_x"/>
                                              </p:val>
                                            </p:tav>
                                          </p:tavLst>
                                        </p:anim>
                                        <p:anim calcmode="lin" valueType="num" p14:bounceEnd="50000">
                                          <p:cBhvr additive="base">
                                            <p:cTn id="66" dur="300" fill="hold"/>
                                            <p:tgtEl>
                                              <p:spTgt spid="16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169"/>
                                            </p:tgtEl>
                                            <p:attrNameLst>
                                              <p:attrName>style.visibility</p:attrName>
                                            </p:attrNameLst>
                                          </p:cBhvr>
                                          <p:to>
                                            <p:strVal val="visible"/>
                                          </p:to>
                                        </p:set>
                                        <p:animEffect transition="in" filter="wipe(left)">
                                          <p:cBhvr>
                                            <p:cTn id="70" dur="500"/>
                                            <p:tgtEl>
                                              <p:spTgt spid="169"/>
                                            </p:tgtEl>
                                          </p:cBhvr>
                                        </p:animEffect>
                                      </p:childTnLst>
                                    </p:cTn>
                                  </p:par>
                                </p:childTnLst>
                              </p:cTn>
                            </p:par>
                            <p:par>
                              <p:cTn id="71" fill="hold">
                                <p:stCondLst>
                                  <p:cond delay="6000"/>
                                </p:stCondLst>
                                <p:childTnLst>
                                  <p:par>
                                    <p:cTn id="72" presetID="2" presetClass="entr" presetSubtype="2" fill="hold" grpId="0" nodeType="afterEffect" p14:presetBounceEnd="50000">
                                      <p:stCondLst>
                                        <p:cond delay="0"/>
                                      </p:stCondLst>
                                      <p:childTnLst>
                                        <p:set>
                                          <p:cBhvr>
                                            <p:cTn id="73" dur="1" fill="hold">
                                              <p:stCondLst>
                                                <p:cond delay="0"/>
                                              </p:stCondLst>
                                            </p:cTn>
                                            <p:tgtEl>
                                              <p:spTgt spid="164"/>
                                            </p:tgtEl>
                                            <p:attrNameLst>
                                              <p:attrName>style.visibility</p:attrName>
                                            </p:attrNameLst>
                                          </p:cBhvr>
                                          <p:to>
                                            <p:strVal val="visible"/>
                                          </p:to>
                                        </p:set>
                                        <p:anim calcmode="lin" valueType="num" p14:bounceEnd="50000">
                                          <p:cBhvr additive="base">
                                            <p:cTn id="74" dur="300" fill="hold"/>
                                            <p:tgtEl>
                                              <p:spTgt spid="164"/>
                                            </p:tgtEl>
                                            <p:attrNameLst>
                                              <p:attrName>ppt_x</p:attrName>
                                            </p:attrNameLst>
                                          </p:cBhvr>
                                          <p:tavLst>
                                            <p:tav tm="0">
                                              <p:val>
                                                <p:strVal val="1+#ppt_w/2"/>
                                              </p:val>
                                            </p:tav>
                                            <p:tav tm="100000">
                                              <p:val>
                                                <p:strVal val="#ppt_x"/>
                                              </p:val>
                                            </p:tav>
                                          </p:tavLst>
                                        </p:anim>
                                        <p:anim calcmode="lin" valueType="num" p14:bounceEnd="50000">
                                          <p:cBhvr additive="base">
                                            <p:cTn id="75" dur="3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P spid="1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00"/>
                                            <p:tgtEl>
                                              <p:spTgt spid="96"/>
                                            </p:tgtEl>
                                          </p:cBhvr>
                                        </p:animEffect>
                                        <p:anim calcmode="lin" valueType="num">
                                          <p:cBhvr>
                                            <p:cTn id="8" dur="700" fill="hold"/>
                                            <p:tgtEl>
                                              <p:spTgt spid="96"/>
                                            </p:tgtEl>
                                            <p:attrNameLst>
                                              <p:attrName>ppt_x</p:attrName>
                                            </p:attrNameLst>
                                          </p:cBhvr>
                                          <p:tavLst>
                                            <p:tav tm="0">
                                              <p:val>
                                                <p:strVal val="#ppt_x"/>
                                              </p:val>
                                            </p:tav>
                                            <p:tav tm="100000">
                                              <p:val>
                                                <p:strVal val="#ppt_x"/>
                                              </p:val>
                                            </p:tav>
                                          </p:tavLst>
                                        </p:anim>
                                        <p:anim calcmode="lin" valueType="num">
                                          <p:cBhvr>
                                            <p:cTn id="9" dur="7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additive="base">
                                            <p:cTn id="13" dur="400" fill="hold"/>
                                            <p:tgtEl>
                                              <p:spTgt spid="155"/>
                                            </p:tgtEl>
                                            <p:attrNameLst>
                                              <p:attrName>ppt_x</p:attrName>
                                            </p:attrNameLst>
                                          </p:cBhvr>
                                          <p:tavLst>
                                            <p:tav tm="0">
                                              <p:val>
                                                <p:strVal val="0-#ppt_w/2"/>
                                              </p:val>
                                            </p:tav>
                                            <p:tav tm="100000">
                                              <p:val>
                                                <p:strVal val="#ppt_x"/>
                                              </p:val>
                                            </p:tav>
                                          </p:tavLst>
                                        </p:anim>
                                        <p:anim calcmode="lin" valueType="num">
                                          <p:cBhvr additive="base">
                                            <p:cTn id="14" dur="400" fill="hold"/>
                                            <p:tgtEl>
                                              <p:spTgt spid="15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400" fill="hold"/>
                                            <p:tgtEl>
                                              <p:spTgt spid="91"/>
                                            </p:tgtEl>
                                            <p:attrNameLst>
                                              <p:attrName>ppt_x</p:attrName>
                                            </p:attrNameLst>
                                          </p:cBhvr>
                                          <p:tavLst>
                                            <p:tav tm="0">
                                              <p:val>
                                                <p:strVal val="0-#ppt_w/2"/>
                                              </p:val>
                                            </p:tav>
                                            <p:tav tm="100000">
                                              <p:val>
                                                <p:strVal val="#ppt_x"/>
                                              </p:val>
                                            </p:tav>
                                          </p:tavLst>
                                        </p:anim>
                                        <p:anim calcmode="lin" valueType="num">
                                          <p:cBhvr additive="base">
                                            <p:cTn id="18" dur="400" fill="hold"/>
                                            <p:tgtEl>
                                              <p:spTgt spid="9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150"/>
                                            </p:tgtEl>
                                            <p:attrNameLst>
                                              <p:attrName>style.visibility</p:attrName>
                                            </p:attrNameLst>
                                          </p:cBhvr>
                                          <p:to>
                                            <p:strVal val="visible"/>
                                          </p:to>
                                        </p:set>
                                        <p:anim calcmode="lin" valueType="num">
                                          <p:cBhvr additive="base">
                                            <p:cTn id="21" dur="400" fill="hold"/>
                                            <p:tgtEl>
                                              <p:spTgt spid="150"/>
                                            </p:tgtEl>
                                            <p:attrNameLst>
                                              <p:attrName>ppt_x</p:attrName>
                                            </p:attrNameLst>
                                          </p:cBhvr>
                                          <p:tavLst>
                                            <p:tav tm="0">
                                              <p:val>
                                                <p:strVal val="0-#ppt_w/2"/>
                                              </p:val>
                                            </p:tav>
                                            <p:tav tm="100000">
                                              <p:val>
                                                <p:strVal val="#ppt_x"/>
                                              </p:val>
                                            </p:tav>
                                          </p:tavLst>
                                        </p:anim>
                                        <p:anim calcmode="lin" valueType="num">
                                          <p:cBhvr additive="base">
                                            <p:cTn id="22" dur="400" fill="hold"/>
                                            <p:tgtEl>
                                              <p:spTgt spid="15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140"/>
                                            </p:tgtEl>
                                            <p:attrNameLst>
                                              <p:attrName>style.visibility</p:attrName>
                                            </p:attrNameLst>
                                          </p:cBhvr>
                                          <p:to>
                                            <p:strVal val="visible"/>
                                          </p:to>
                                        </p:set>
                                        <p:anim calcmode="lin" valueType="num">
                                          <p:cBhvr additive="base">
                                            <p:cTn id="25" dur="400" fill="hold"/>
                                            <p:tgtEl>
                                              <p:spTgt spid="140"/>
                                            </p:tgtEl>
                                            <p:attrNameLst>
                                              <p:attrName>ppt_x</p:attrName>
                                            </p:attrNameLst>
                                          </p:cBhvr>
                                          <p:tavLst>
                                            <p:tav tm="0">
                                              <p:val>
                                                <p:strVal val="0-#ppt_w/2"/>
                                              </p:val>
                                            </p:tav>
                                            <p:tav tm="100000">
                                              <p:val>
                                                <p:strVal val="#ppt_x"/>
                                              </p:val>
                                            </p:tav>
                                          </p:tavLst>
                                        </p:anim>
                                        <p:anim calcmode="lin" valueType="num">
                                          <p:cBhvr additive="base">
                                            <p:cTn id="26" dur="400" fill="hold"/>
                                            <p:tgtEl>
                                              <p:spTgt spid="14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145"/>
                                            </p:tgtEl>
                                            <p:attrNameLst>
                                              <p:attrName>style.visibility</p:attrName>
                                            </p:attrNameLst>
                                          </p:cBhvr>
                                          <p:to>
                                            <p:strVal val="visible"/>
                                          </p:to>
                                        </p:set>
                                        <p:anim calcmode="lin" valueType="num">
                                          <p:cBhvr additive="base">
                                            <p:cTn id="29" dur="400" fill="hold"/>
                                            <p:tgtEl>
                                              <p:spTgt spid="145"/>
                                            </p:tgtEl>
                                            <p:attrNameLst>
                                              <p:attrName>ppt_x</p:attrName>
                                            </p:attrNameLst>
                                          </p:cBhvr>
                                          <p:tavLst>
                                            <p:tav tm="0">
                                              <p:val>
                                                <p:strVal val="0-#ppt_w/2"/>
                                              </p:val>
                                            </p:tav>
                                            <p:tav tm="100000">
                                              <p:val>
                                                <p:strVal val="#ppt_x"/>
                                              </p:val>
                                            </p:tav>
                                          </p:tavLst>
                                        </p:anim>
                                        <p:anim calcmode="lin" valueType="num">
                                          <p:cBhvr additive="base">
                                            <p:cTn id="30" dur="400" fill="hold"/>
                                            <p:tgtEl>
                                              <p:spTgt spid="14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65"/>
                                            </p:tgtEl>
                                            <p:attrNameLst>
                                              <p:attrName>style.visibility</p:attrName>
                                            </p:attrNameLst>
                                          </p:cBhvr>
                                          <p:to>
                                            <p:strVal val="visible"/>
                                          </p:to>
                                        </p:set>
                                        <p:animEffect transition="in" filter="wipe(left)">
                                          <p:cBhvr>
                                            <p:cTn id="34" dur="500"/>
                                            <p:tgtEl>
                                              <p:spTgt spid="165"/>
                                            </p:tgtEl>
                                          </p:cBhvr>
                                        </p:animEffect>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160"/>
                                            </p:tgtEl>
                                            <p:attrNameLst>
                                              <p:attrName>style.visibility</p:attrName>
                                            </p:attrNameLst>
                                          </p:cBhvr>
                                          <p:to>
                                            <p:strVal val="visible"/>
                                          </p:to>
                                        </p:set>
                                        <p:anim calcmode="lin" valueType="num">
                                          <p:cBhvr additive="base">
                                            <p:cTn id="38" dur="300" fill="hold"/>
                                            <p:tgtEl>
                                              <p:spTgt spid="160"/>
                                            </p:tgtEl>
                                            <p:attrNameLst>
                                              <p:attrName>ppt_x</p:attrName>
                                            </p:attrNameLst>
                                          </p:cBhvr>
                                          <p:tavLst>
                                            <p:tav tm="0">
                                              <p:val>
                                                <p:strVal val="1+#ppt_w/2"/>
                                              </p:val>
                                            </p:tav>
                                            <p:tav tm="100000">
                                              <p:val>
                                                <p:strVal val="#ppt_x"/>
                                              </p:val>
                                            </p:tav>
                                          </p:tavLst>
                                        </p:anim>
                                        <p:anim calcmode="lin" valueType="num">
                                          <p:cBhvr additive="base">
                                            <p:cTn id="39" dur="300" fill="hold"/>
                                            <p:tgtEl>
                                              <p:spTgt spid="160"/>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166"/>
                                            </p:tgtEl>
                                            <p:attrNameLst>
                                              <p:attrName>style.visibility</p:attrName>
                                            </p:attrNameLst>
                                          </p:cBhvr>
                                          <p:to>
                                            <p:strVal val="visible"/>
                                          </p:to>
                                        </p:set>
                                        <p:animEffect transition="in" filter="wipe(left)">
                                          <p:cBhvr>
                                            <p:cTn id="43" dur="500"/>
                                            <p:tgtEl>
                                              <p:spTgt spid="166"/>
                                            </p:tgtEl>
                                          </p:cBhvr>
                                        </p:animEffect>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61"/>
                                            </p:tgtEl>
                                            <p:attrNameLst>
                                              <p:attrName>style.visibility</p:attrName>
                                            </p:attrNameLst>
                                          </p:cBhvr>
                                          <p:to>
                                            <p:strVal val="visible"/>
                                          </p:to>
                                        </p:set>
                                        <p:anim calcmode="lin" valueType="num">
                                          <p:cBhvr additive="base">
                                            <p:cTn id="47" dur="300" fill="hold"/>
                                            <p:tgtEl>
                                              <p:spTgt spid="161"/>
                                            </p:tgtEl>
                                            <p:attrNameLst>
                                              <p:attrName>ppt_x</p:attrName>
                                            </p:attrNameLst>
                                          </p:cBhvr>
                                          <p:tavLst>
                                            <p:tav tm="0">
                                              <p:val>
                                                <p:strVal val="1+#ppt_w/2"/>
                                              </p:val>
                                            </p:tav>
                                            <p:tav tm="100000">
                                              <p:val>
                                                <p:strVal val="#ppt_x"/>
                                              </p:val>
                                            </p:tav>
                                          </p:tavLst>
                                        </p:anim>
                                        <p:anim calcmode="lin" valueType="num">
                                          <p:cBhvr additive="base">
                                            <p:cTn id="48" dur="300" fill="hold"/>
                                            <p:tgtEl>
                                              <p:spTgt spid="161"/>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67"/>
                                            </p:tgtEl>
                                            <p:attrNameLst>
                                              <p:attrName>style.visibility</p:attrName>
                                            </p:attrNameLst>
                                          </p:cBhvr>
                                          <p:to>
                                            <p:strVal val="visible"/>
                                          </p:to>
                                        </p:set>
                                        <p:animEffect transition="in" filter="wipe(left)">
                                          <p:cBhvr>
                                            <p:cTn id="52" dur="500"/>
                                            <p:tgtEl>
                                              <p:spTgt spid="167"/>
                                            </p:tgtEl>
                                          </p:cBhvr>
                                        </p:animEffect>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300" fill="hold"/>
                                            <p:tgtEl>
                                              <p:spTgt spid="162"/>
                                            </p:tgtEl>
                                            <p:attrNameLst>
                                              <p:attrName>ppt_x</p:attrName>
                                            </p:attrNameLst>
                                          </p:cBhvr>
                                          <p:tavLst>
                                            <p:tav tm="0">
                                              <p:val>
                                                <p:strVal val="1+#ppt_w/2"/>
                                              </p:val>
                                            </p:tav>
                                            <p:tav tm="100000">
                                              <p:val>
                                                <p:strVal val="#ppt_x"/>
                                              </p:val>
                                            </p:tav>
                                          </p:tavLst>
                                        </p:anim>
                                        <p:anim calcmode="lin" valueType="num">
                                          <p:cBhvr additive="base">
                                            <p:cTn id="57" dur="300" fill="hold"/>
                                            <p:tgtEl>
                                              <p:spTgt spid="162"/>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68"/>
                                            </p:tgtEl>
                                            <p:attrNameLst>
                                              <p:attrName>style.visibility</p:attrName>
                                            </p:attrNameLst>
                                          </p:cBhvr>
                                          <p:to>
                                            <p:strVal val="visible"/>
                                          </p:to>
                                        </p:set>
                                        <p:animEffect transition="in" filter="wipe(left)">
                                          <p:cBhvr>
                                            <p:cTn id="61" dur="500"/>
                                            <p:tgtEl>
                                              <p:spTgt spid="168"/>
                                            </p:tgtEl>
                                          </p:cBhvr>
                                        </p:animEffect>
                                      </p:childTnLst>
                                    </p:cTn>
                                  </p:par>
                                </p:childTnLst>
                              </p:cTn>
                            </p:par>
                            <p:par>
                              <p:cTn id="62" fill="hold">
                                <p:stCondLst>
                                  <p:cond delay="5000"/>
                                </p:stCondLst>
                                <p:childTnLst>
                                  <p:par>
                                    <p:cTn id="63" presetID="2" presetClass="entr" presetSubtype="2"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 calcmode="lin" valueType="num">
                                          <p:cBhvr additive="base">
                                            <p:cTn id="65" dur="300" fill="hold"/>
                                            <p:tgtEl>
                                              <p:spTgt spid="163"/>
                                            </p:tgtEl>
                                            <p:attrNameLst>
                                              <p:attrName>ppt_x</p:attrName>
                                            </p:attrNameLst>
                                          </p:cBhvr>
                                          <p:tavLst>
                                            <p:tav tm="0">
                                              <p:val>
                                                <p:strVal val="1+#ppt_w/2"/>
                                              </p:val>
                                            </p:tav>
                                            <p:tav tm="100000">
                                              <p:val>
                                                <p:strVal val="#ppt_x"/>
                                              </p:val>
                                            </p:tav>
                                          </p:tavLst>
                                        </p:anim>
                                        <p:anim calcmode="lin" valueType="num">
                                          <p:cBhvr additive="base">
                                            <p:cTn id="66" dur="300" fill="hold"/>
                                            <p:tgtEl>
                                              <p:spTgt spid="16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169"/>
                                            </p:tgtEl>
                                            <p:attrNameLst>
                                              <p:attrName>style.visibility</p:attrName>
                                            </p:attrNameLst>
                                          </p:cBhvr>
                                          <p:to>
                                            <p:strVal val="visible"/>
                                          </p:to>
                                        </p:set>
                                        <p:animEffect transition="in" filter="wipe(left)">
                                          <p:cBhvr>
                                            <p:cTn id="70" dur="500"/>
                                            <p:tgtEl>
                                              <p:spTgt spid="169"/>
                                            </p:tgtEl>
                                          </p:cBhvr>
                                        </p:animEffect>
                                      </p:childTnLst>
                                    </p:cTn>
                                  </p:par>
                                </p:childTnLst>
                              </p:cTn>
                            </p:par>
                            <p:par>
                              <p:cTn id="71" fill="hold">
                                <p:stCondLst>
                                  <p:cond delay="6000"/>
                                </p:stCondLst>
                                <p:childTnLst>
                                  <p:par>
                                    <p:cTn id="72" presetID="2" presetClass="entr" presetSubtype="2" fill="hold" grpId="0" nodeType="afterEffect">
                                      <p:stCondLst>
                                        <p:cond delay="0"/>
                                      </p:stCondLst>
                                      <p:childTnLst>
                                        <p:set>
                                          <p:cBhvr>
                                            <p:cTn id="73" dur="1" fill="hold">
                                              <p:stCondLst>
                                                <p:cond delay="0"/>
                                              </p:stCondLst>
                                            </p:cTn>
                                            <p:tgtEl>
                                              <p:spTgt spid="164"/>
                                            </p:tgtEl>
                                            <p:attrNameLst>
                                              <p:attrName>style.visibility</p:attrName>
                                            </p:attrNameLst>
                                          </p:cBhvr>
                                          <p:to>
                                            <p:strVal val="visible"/>
                                          </p:to>
                                        </p:set>
                                        <p:anim calcmode="lin" valueType="num">
                                          <p:cBhvr additive="base">
                                            <p:cTn id="74" dur="300" fill="hold"/>
                                            <p:tgtEl>
                                              <p:spTgt spid="164"/>
                                            </p:tgtEl>
                                            <p:attrNameLst>
                                              <p:attrName>ppt_x</p:attrName>
                                            </p:attrNameLst>
                                          </p:cBhvr>
                                          <p:tavLst>
                                            <p:tav tm="0">
                                              <p:val>
                                                <p:strVal val="1+#ppt_w/2"/>
                                              </p:val>
                                            </p:tav>
                                            <p:tav tm="100000">
                                              <p:val>
                                                <p:strVal val="#ppt_x"/>
                                              </p:val>
                                            </p:tav>
                                          </p:tavLst>
                                        </p:anim>
                                        <p:anim calcmode="lin" valueType="num">
                                          <p:cBhvr additive="base">
                                            <p:cTn id="75" dur="3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P spid="16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4"/>
          <p:cNvSpPr/>
          <p:nvPr/>
        </p:nvSpPr>
        <p:spPr>
          <a:xfrm>
            <a:off x="-13716" y="1738692"/>
            <a:ext cx="3059070" cy="30618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28" name="Rectangle 5"/>
          <p:cNvSpPr/>
          <p:nvPr/>
        </p:nvSpPr>
        <p:spPr>
          <a:xfrm>
            <a:off x="3051186" y="1738692"/>
            <a:ext cx="3059070" cy="3061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29" name="Rectangle 6"/>
          <p:cNvSpPr/>
          <p:nvPr/>
        </p:nvSpPr>
        <p:spPr>
          <a:xfrm>
            <a:off x="6105695" y="1738692"/>
            <a:ext cx="3059070" cy="3061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30" name="Rectangle 7"/>
          <p:cNvSpPr/>
          <p:nvPr/>
        </p:nvSpPr>
        <p:spPr>
          <a:xfrm>
            <a:off x="9165192" y="1738692"/>
            <a:ext cx="3059070" cy="3061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id-ID">
              <a:cs typeface="+mn-ea"/>
            </a:endParaRPr>
          </a:p>
        </p:txBody>
      </p:sp>
      <p:sp>
        <p:nvSpPr>
          <p:cNvPr id="31" name="Freeform 27"/>
          <p:cNvSpPr>
            <a:spLocks noChangeAspect="1" noEditPoints="1"/>
          </p:cNvSpPr>
          <p:nvPr/>
        </p:nvSpPr>
        <p:spPr bwMode="auto">
          <a:xfrm>
            <a:off x="3989046" y="2317867"/>
            <a:ext cx="1145316" cy="819190"/>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ysClr val="window" lastClr="FFFFFF"/>
          </a:solidFill>
          <a:ln>
            <a:noFill/>
          </a:ln>
        </p:spPr>
        <p:txBody>
          <a:bodyPr vert="horz" wrap="square" lIns="91397" tIns="45701" rIns="91397" bIns="45701" numCol="1" anchor="t" anchorCtr="0" compatLnSpc="1"/>
          <a:lstStyle/>
          <a:p>
            <a:pPr defTabSz="1217930"/>
            <a:endParaRPr lang="en-US" kern="0" dirty="0">
              <a:solidFill>
                <a:sysClr val="windowText" lastClr="000000">
                  <a:alpha val="75000"/>
                </a:sysClr>
              </a:solidFill>
              <a:cs typeface="+mn-ea"/>
            </a:endParaRPr>
          </a:p>
        </p:txBody>
      </p:sp>
      <p:sp>
        <p:nvSpPr>
          <p:cNvPr id="32" name="Freeform 24"/>
          <p:cNvSpPr>
            <a:spLocks noChangeAspect="1" noEditPoints="1"/>
          </p:cNvSpPr>
          <p:nvPr/>
        </p:nvSpPr>
        <p:spPr bwMode="auto">
          <a:xfrm>
            <a:off x="9969988" y="2395125"/>
            <a:ext cx="1502134" cy="692826"/>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ysClr val="window" lastClr="FFFFFF"/>
          </a:solidFill>
          <a:ln>
            <a:noFill/>
          </a:ln>
        </p:spPr>
        <p:txBody>
          <a:bodyPr vert="horz" wrap="square" lIns="91397" tIns="45701" rIns="91397" bIns="45701" numCol="1" anchor="t" anchorCtr="0" compatLnSpc="1"/>
          <a:lstStyle/>
          <a:p>
            <a:pPr defTabSz="1217930"/>
            <a:endParaRPr lang="en-US" kern="0" dirty="0">
              <a:solidFill>
                <a:srgbClr val="202F3D">
                  <a:lumMod val="60000"/>
                  <a:lumOff val="40000"/>
                </a:srgbClr>
              </a:solidFill>
              <a:cs typeface="+mn-ea"/>
            </a:endParaRPr>
          </a:p>
        </p:txBody>
      </p:sp>
      <p:grpSp>
        <p:nvGrpSpPr>
          <p:cNvPr id="33" name="Group 10"/>
          <p:cNvGrpSpPr>
            <a:grpSpLocks noChangeAspect="1"/>
          </p:cNvGrpSpPr>
          <p:nvPr/>
        </p:nvGrpSpPr>
        <p:grpSpPr>
          <a:xfrm>
            <a:off x="1055912" y="2328930"/>
            <a:ext cx="899335" cy="792489"/>
            <a:chOff x="6040049" y="4182118"/>
            <a:chExt cx="521619" cy="459224"/>
          </a:xfrm>
          <a:solidFill>
            <a:sysClr val="window" lastClr="FFFFFF"/>
          </a:solidFill>
        </p:grpSpPr>
        <p:sp>
          <p:nvSpPr>
            <p:cNvPr id="3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en-US" kern="0">
                <a:solidFill>
                  <a:sysClr val="windowText" lastClr="000000"/>
                </a:solidFill>
                <a:latin typeface="Calibri" panose="020F0502020204030204"/>
                <a:cs typeface="+mn-ea"/>
              </a:endParaRPr>
            </a:p>
          </p:txBody>
        </p:sp>
        <p:sp>
          <p:nvSpPr>
            <p:cNvPr id="3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en-US" kern="0">
                <a:solidFill>
                  <a:sysClr val="windowText" lastClr="000000"/>
                </a:solidFill>
                <a:latin typeface="Calibri" panose="020F0502020204030204"/>
                <a:cs typeface="+mn-ea"/>
              </a:endParaRPr>
            </a:p>
          </p:txBody>
        </p:sp>
        <p:sp>
          <p:nvSpPr>
            <p:cNvPr id="3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en-US" kern="0">
                <a:solidFill>
                  <a:sysClr val="windowText" lastClr="000000"/>
                </a:solidFill>
                <a:latin typeface="Calibri" panose="020F0502020204030204"/>
                <a:cs typeface="+mn-ea"/>
              </a:endParaRPr>
            </a:p>
          </p:txBody>
        </p:sp>
        <p:sp>
          <p:nvSpPr>
            <p:cNvPr id="3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en-US" kern="0">
                <a:solidFill>
                  <a:sysClr val="windowText" lastClr="000000"/>
                </a:solidFill>
                <a:latin typeface="Calibri" panose="020F0502020204030204"/>
                <a:cs typeface="+mn-ea"/>
              </a:endParaRPr>
            </a:p>
          </p:txBody>
        </p:sp>
        <p:sp>
          <p:nvSpPr>
            <p:cNvPr id="3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en-US" kern="0">
                <a:solidFill>
                  <a:sysClr val="windowText" lastClr="000000"/>
                </a:solidFill>
                <a:latin typeface="Calibri" panose="020F0502020204030204"/>
                <a:cs typeface="+mn-ea"/>
              </a:endParaRPr>
            </a:p>
          </p:txBody>
        </p:sp>
      </p:grpSp>
      <p:grpSp>
        <p:nvGrpSpPr>
          <p:cNvPr id="39" name="Group 16"/>
          <p:cNvGrpSpPr/>
          <p:nvPr/>
        </p:nvGrpSpPr>
        <p:grpSpPr>
          <a:xfrm>
            <a:off x="7024908" y="2288827"/>
            <a:ext cx="1181272" cy="879149"/>
            <a:chOff x="5838825" y="2538413"/>
            <a:chExt cx="490538" cy="396874"/>
          </a:xfrm>
          <a:solidFill>
            <a:sysClr val="window" lastClr="FFFFFF"/>
          </a:solidFill>
        </p:grpSpPr>
        <p:sp>
          <p:nvSpPr>
            <p:cNvPr id="40" name="Freeform 17"/>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7930"/>
              <a:endParaRPr lang="en-US" kern="0">
                <a:solidFill>
                  <a:sysClr val="windowText" lastClr="000000"/>
                </a:solidFill>
                <a:cs typeface="+mn-ea"/>
              </a:endParaRPr>
            </a:p>
          </p:txBody>
        </p:sp>
        <p:sp>
          <p:nvSpPr>
            <p:cNvPr id="41" name="Rectangle 36"/>
            <p:cNvSpPr>
              <a:spLocks noChangeArrowheads="1"/>
            </p:cNvSpPr>
            <p:nvPr/>
          </p:nvSpPr>
          <p:spPr bwMode="auto">
            <a:xfrm>
              <a:off x="5888038" y="2538413"/>
              <a:ext cx="1016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7930"/>
              <a:endParaRPr lang="en-US" kern="0">
                <a:solidFill>
                  <a:sysClr val="windowText" lastClr="000000"/>
                </a:solidFill>
                <a:cs typeface="+mn-ea"/>
              </a:endParaRPr>
            </a:p>
          </p:txBody>
        </p:sp>
        <p:sp>
          <p:nvSpPr>
            <p:cNvPr id="42" name="Oval 37"/>
            <p:cNvSpPr>
              <a:spLocks noChangeArrowheads="1"/>
            </p:cNvSpPr>
            <p:nvPr/>
          </p:nvSpPr>
          <p:spPr bwMode="auto">
            <a:xfrm>
              <a:off x="5951538" y="2697163"/>
              <a:ext cx="128588" cy="128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7930"/>
              <a:endParaRPr lang="en-US" kern="0">
                <a:solidFill>
                  <a:sysClr val="windowText" lastClr="000000"/>
                </a:solidFill>
                <a:cs typeface="+mn-ea"/>
              </a:endParaRPr>
            </a:p>
          </p:txBody>
        </p:sp>
      </p:grpSp>
      <p:sp>
        <p:nvSpPr>
          <p:cNvPr id="43" name="Content Placeholder 2"/>
          <p:cNvSpPr txBox="1"/>
          <p:nvPr/>
        </p:nvSpPr>
        <p:spPr>
          <a:xfrm>
            <a:off x="742338" y="3451151"/>
            <a:ext cx="1526483" cy="28477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ysClr val="window" lastClr="FFFFFF"/>
                </a:solidFill>
                <a:latin typeface="+mn-ea"/>
                <a:cs typeface="+mn-ea"/>
              </a:rPr>
              <a:t>重要工作</a:t>
            </a:r>
            <a:endParaRPr lang="en-US" sz="1600" dirty="0">
              <a:solidFill>
                <a:sysClr val="window" lastClr="FFFFFF"/>
              </a:solidFill>
              <a:latin typeface="+mn-ea"/>
              <a:cs typeface="+mn-ea"/>
            </a:endParaRPr>
          </a:p>
        </p:txBody>
      </p:sp>
      <p:sp>
        <p:nvSpPr>
          <p:cNvPr id="45" name="Content Placeholder 2"/>
          <p:cNvSpPr txBox="1"/>
          <p:nvPr/>
        </p:nvSpPr>
        <p:spPr>
          <a:xfrm>
            <a:off x="3825266" y="3451151"/>
            <a:ext cx="1526483" cy="28477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ysClr val="window" lastClr="FFFFFF"/>
                </a:solidFill>
                <a:latin typeface="+mn-ea"/>
                <a:cs typeface="+mn-ea"/>
              </a:rPr>
              <a:t>重要工作</a:t>
            </a:r>
            <a:endParaRPr lang="en-US" altLang="zh-CN" sz="1600" dirty="0">
              <a:solidFill>
                <a:sysClr val="window" lastClr="FFFFFF"/>
              </a:solidFill>
              <a:latin typeface="+mn-ea"/>
              <a:cs typeface="+mn-ea"/>
            </a:endParaRPr>
          </a:p>
        </p:txBody>
      </p:sp>
      <p:sp>
        <p:nvSpPr>
          <p:cNvPr id="47" name="Content Placeholder 2"/>
          <p:cNvSpPr txBox="1"/>
          <p:nvPr/>
        </p:nvSpPr>
        <p:spPr>
          <a:xfrm>
            <a:off x="6884331" y="3447473"/>
            <a:ext cx="1526483" cy="28477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ysClr val="window" lastClr="FFFFFF"/>
                </a:solidFill>
                <a:latin typeface="+mn-ea"/>
                <a:cs typeface="+mn-ea"/>
              </a:rPr>
              <a:t>重要工作</a:t>
            </a:r>
            <a:endParaRPr lang="en-US" altLang="zh-CN" sz="1600" dirty="0">
              <a:solidFill>
                <a:sysClr val="window" lastClr="FFFFFF"/>
              </a:solidFill>
              <a:latin typeface="+mn-ea"/>
              <a:cs typeface="+mn-ea"/>
            </a:endParaRPr>
          </a:p>
        </p:txBody>
      </p:sp>
      <p:sp>
        <p:nvSpPr>
          <p:cNvPr id="49" name="Content Placeholder 2"/>
          <p:cNvSpPr txBox="1"/>
          <p:nvPr/>
        </p:nvSpPr>
        <p:spPr>
          <a:xfrm>
            <a:off x="9931124" y="3447473"/>
            <a:ext cx="1526483" cy="28477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ysClr val="window" lastClr="FFFFFF"/>
                </a:solidFill>
                <a:latin typeface="+mn-ea"/>
                <a:cs typeface="+mn-ea"/>
              </a:rPr>
              <a:t>重要工作</a:t>
            </a:r>
            <a:endParaRPr lang="en-US" altLang="zh-CN" sz="1600" dirty="0">
              <a:solidFill>
                <a:sysClr val="window" lastClr="FFFFFF"/>
              </a:solidFill>
              <a:latin typeface="+mn-ea"/>
              <a:cs typeface="+mn-ea"/>
            </a:endParaRPr>
          </a:p>
        </p:txBody>
      </p:sp>
      <p:sp>
        <p:nvSpPr>
          <p:cNvPr id="52" name="矩形 51"/>
          <p:cNvSpPr/>
          <p:nvPr/>
        </p:nvSpPr>
        <p:spPr>
          <a:xfrm>
            <a:off x="103421" y="3733707"/>
            <a:ext cx="2734908"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p:txBody>
      </p:sp>
      <p:sp>
        <p:nvSpPr>
          <p:cNvPr id="53" name="矩形 52"/>
          <p:cNvSpPr/>
          <p:nvPr/>
        </p:nvSpPr>
        <p:spPr>
          <a:xfrm>
            <a:off x="3213976" y="3733707"/>
            <a:ext cx="2734908"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p:txBody>
      </p:sp>
      <p:sp>
        <p:nvSpPr>
          <p:cNvPr id="54" name="矩形 53"/>
          <p:cNvSpPr/>
          <p:nvPr/>
        </p:nvSpPr>
        <p:spPr>
          <a:xfrm>
            <a:off x="6286442" y="3733707"/>
            <a:ext cx="2734908"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p:txBody>
      </p:sp>
      <p:sp>
        <p:nvSpPr>
          <p:cNvPr id="55" name="矩形 54"/>
          <p:cNvSpPr/>
          <p:nvPr/>
        </p:nvSpPr>
        <p:spPr>
          <a:xfrm>
            <a:off x="9316588" y="3733707"/>
            <a:ext cx="2734908"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p:txBody>
      </p:sp>
      <p:sp>
        <p:nvSpPr>
          <p:cNvPr id="57" name="Content Placeholder 2"/>
          <p:cNvSpPr txBox="1"/>
          <p:nvPr/>
        </p:nvSpPr>
        <p:spPr>
          <a:xfrm>
            <a:off x="4421889" y="4984282"/>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在此输入相关标题文字</a:t>
            </a:r>
            <a:endParaRPr lang="en-US" sz="2000" dirty="0">
              <a:solidFill>
                <a:srgbClr val="7F7F7F"/>
              </a:solidFill>
              <a:latin typeface="+mn-ea"/>
              <a:cs typeface="+mn-ea"/>
            </a:endParaRPr>
          </a:p>
        </p:txBody>
      </p:sp>
      <p:sp>
        <p:nvSpPr>
          <p:cNvPr id="58" name="矩形 57"/>
          <p:cNvSpPr/>
          <p:nvPr/>
        </p:nvSpPr>
        <p:spPr>
          <a:xfrm>
            <a:off x="1119114" y="5266838"/>
            <a:ext cx="10048301" cy="1138733"/>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a:p>
            <a:pPr algn="ct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8)">
                                      <p:cBhvr>
                                        <p:cTn id="7" dur="2000"/>
                                        <p:tgtEl>
                                          <p:spTgt spid="27"/>
                                        </p:tgtEl>
                                      </p:cBhvr>
                                    </p:animEffect>
                                  </p:childTnLst>
                                </p:cTn>
                              </p:par>
                              <p:par>
                                <p:cTn id="8" presetID="21" presetClass="entr" presetSubtype="8" fill="hold" grpId="0" nodeType="withEffect">
                                  <p:stCondLst>
                                    <p:cond delay="300"/>
                                  </p:stCondLst>
                                  <p:childTnLst>
                                    <p:set>
                                      <p:cBhvr>
                                        <p:cTn id="9" dur="1" fill="hold">
                                          <p:stCondLst>
                                            <p:cond delay="0"/>
                                          </p:stCondLst>
                                        </p:cTn>
                                        <p:tgtEl>
                                          <p:spTgt spid="28"/>
                                        </p:tgtEl>
                                        <p:attrNameLst>
                                          <p:attrName>style.visibility</p:attrName>
                                        </p:attrNameLst>
                                      </p:cBhvr>
                                      <p:to>
                                        <p:strVal val="visible"/>
                                      </p:to>
                                    </p:set>
                                    <p:animEffect transition="in" filter="wheel(8)">
                                      <p:cBhvr>
                                        <p:cTn id="10" dur="2000"/>
                                        <p:tgtEl>
                                          <p:spTgt spid="28"/>
                                        </p:tgtEl>
                                      </p:cBhvr>
                                    </p:animEffect>
                                  </p:childTnLst>
                                </p:cTn>
                              </p:par>
                              <p:par>
                                <p:cTn id="11" presetID="21" presetClass="entr" presetSubtype="8" fill="hold" grpId="0" nodeType="withEffect">
                                  <p:stCondLst>
                                    <p:cond delay="600"/>
                                  </p:stCondLst>
                                  <p:childTnLst>
                                    <p:set>
                                      <p:cBhvr>
                                        <p:cTn id="12" dur="1" fill="hold">
                                          <p:stCondLst>
                                            <p:cond delay="0"/>
                                          </p:stCondLst>
                                        </p:cTn>
                                        <p:tgtEl>
                                          <p:spTgt spid="29"/>
                                        </p:tgtEl>
                                        <p:attrNameLst>
                                          <p:attrName>style.visibility</p:attrName>
                                        </p:attrNameLst>
                                      </p:cBhvr>
                                      <p:to>
                                        <p:strVal val="visible"/>
                                      </p:to>
                                    </p:set>
                                    <p:animEffect transition="in" filter="wheel(8)">
                                      <p:cBhvr>
                                        <p:cTn id="13" dur="2000"/>
                                        <p:tgtEl>
                                          <p:spTgt spid="29"/>
                                        </p:tgtEl>
                                      </p:cBhvr>
                                    </p:animEffect>
                                  </p:childTnLst>
                                </p:cTn>
                              </p:par>
                              <p:par>
                                <p:cTn id="14" presetID="21" presetClass="entr" presetSubtype="8" fill="hold" grpId="0" nodeType="withEffect">
                                  <p:stCondLst>
                                    <p:cond delay="1100"/>
                                  </p:stCondLst>
                                  <p:childTnLst>
                                    <p:set>
                                      <p:cBhvr>
                                        <p:cTn id="15" dur="1" fill="hold">
                                          <p:stCondLst>
                                            <p:cond delay="0"/>
                                          </p:stCondLst>
                                        </p:cTn>
                                        <p:tgtEl>
                                          <p:spTgt spid="30"/>
                                        </p:tgtEl>
                                        <p:attrNameLst>
                                          <p:attrName>style.visibility</p:attrName>
                                        </p:attrNameLst>
                                      </p:cBhvr>
                                      <p:to>
                                        <p:strVal val="visible"/>
                                      </p:to>
                                    </p:set>
                                    <p:animEffect transition="in" filter="wheel(8)">
                                      <p:cBhvr>
                                        <p:cTn id="16" dur="2000"/>
                                        <p:tgtEl>
                                          <p:spTgt spid="30"/>
                                        </p:tgtEl>
                                      </p:cBhvr>
                                    </p:animEffect>
                                  </p:childTnLst>
                                </p:cTn>
                              </p:par>
                              <p:par>
                                <p:cTn id="17" presetID="53" presetClass="entr" presetSubtype="16" fill="hold" nodeType="withEffect">
                                  <p:stCondLst>
                                    <p:cond delay="35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par>
                                <p:cTn id="22" presetID="53" presetClass="entr" presetSubtype="16" fill="hold" grpId="0" nodeType="withEffect">
                                  <p:stCondLst>
                                    <p:cond delay="3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53" presetClass="entr" presetSubtype="16" fill="hold" grpId="0" nodeType="withEffect">
                                  <p:stCondLst>
                                    <p:cond delay="35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22" presetClass="entr" presetSubtype="8" fill="hold" grpId="0" nodeType="withEffect">
                                  <p:stCondLst>
                                    <p:cond delay="400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750"/>
                                        <p:tgtEl>
                                          <p:spTgt spid="43"/>
                                        </p:tgtEl>
                                      </p:cBhvr>
                                    </p:animEffect>
                                  </p:childTnLst>
                                </p:cTn>
                              </p:par>
                              <p:par>
                                <p:cTn id="40" presetID="22" presetClass="entr" presetSubtype="8" fill="hold" grpId="0" nodeType="withEffect">
                                  <p:stCondLst>
                                    <p:cond delay="400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750"/>
                                        <p:tgtEl>
                                          <p:spTgt spid="45"/>
                                        </p:tgtEl>
                                      </p:cBhvr>
                                    </p:animEffect>
                                  </p:childTnLst>
                                </p:cTn>
                              </p:par>
                              <p:par>
                                <p:cTn id="43" presetID="22" presetClass="entr" presetSubtype="8" fill="hold" grpId="0" nodeType="withEffect">
                                  <p:stCondLst>
                                    <p:cond delay="400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750"/>
                                        <p:tgtEl>
                                          <p:spTgt spid="47"/>
                                        </p:tgtEl>
                                      </p:cBhvr>
                                    </p:animEffect>
                                  </p:childTnLst>
                                </p:cTn>
                              </p:par>
                              <p:par>
                                <p:cTn id="46" presetID="22" presetClass="entr" presetSubtype="8" fill="hold" grpId="0" nodeType="withEffect">
                                  <p:stCondLst>
                                    <p:cond delay="400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750"/>
                                        <p:tgtEl>
                                          <p:spTgt spid="49"/>
                                        </p:tgtEl>
                                      </p:cBhvr>
                                    </p:animEffect>
                                  </p:childTnLst>
                                </p:cTn>
                              </p:par>
                            </p:childTnLst>
                          </p:cTn>
                        </p:par>
                        <p:par>
                          <p:cTn id="49" fill="hold">
                            <p:stCondLst>
                              <p:cond delay="2000"/>
                            </p:stCondLst>
                            <p:childTnLst>
                              <p:par>
                                <p:cTn id="50" presetID="16" presetClass="entr" presetSubtype="21"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arn(inVertical)">
                                      <p:cBhvr>
                                        <p:cTn id="55" dur="500"/>
                                        <p:tgtEl>
                                          <p:spTgt spid="5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arn(inVertical)">
                                      <p:cBhvr>
                                        <p:cTn id="58" dur="500"/>
                                        <p:tgtEl>
                                          <p:spTgt spid="5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arn(inVertical)">
                                      <p:cBhvr>
                                        <p:cTn id="61" dur="500"/>
                                        <p:tgtEl>
                                          <p:spTgt spid="55"/>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750"/>
                                        <p:tgtEl>
                                          <p:spTgt spid="57"/>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barn(inVertical)">
                                      <p:cBhvr>
                                        <p:cTn id="6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43" grpId="0"/>
      <p:bldP spid="45" grpId="0"/>
      <p:bldP spid="47" grpId="0"/>
      <p:bldP spid="49" grpId="0"/>
      <p:bldP spid="52" grpId="0"/>
      <p:bldP spid="53" grpId="0"/>
      <p:bldP spid="54" grpId="0"/>
      <p:bldP spid="55"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标题 1"/>
          <p:cNvSpPr>
            <a:spLocks noGrp="1"/>
          </p:cNvSpPr>
          <p:nvPr>
            <p:ph type="title"/>
            <p:custDataLst>
              <p:tags r:id="rId1"/>
            </p:custDataLst>
          </p:nvPr>
        </p:nvSpPr>
        <p:spPr/>
        <p:txBody>
          <a:bodyPr>
            <a:normAutofit fontScale="90000"/>
          </a:bodyPr>
          <a:lstStyle/>
          <a:p>
            <a:r>
              <a:rPr lang="zh-CN" altLang="en-US" dirty="0">
                <a:cs typeface="+mn-ea"/>
              </a:rPr>
              <a:t>单击此处添加标题</a:t>
            </a:r>
            <a:endParaRPr lang="zh-CN" altLang="en-US" dirty="0">
              <a:ea typeface="+mn-ea"/>
              <a:cs typeface="+mn-ea"/>
            </a:endParaRPr>
          </a:p>
        </p:txBody>
      </p:sp>
      <p:grpSp>
        <p:nvGrpSpPr>
          <p:cNvPr id="34" name="PA_组合 33"/>
          <p:cNvGrpSpPr/>
          <p:nvPr>
            <p:custDataLst>
              <p:tags r:id="rId2"/>
            </p:custDataLst>
          </p:nvPr>
        </p:nvGrpSpPr>
        <p:grpSpPr>
          <a:xfrm>
            <a:off x="5030373" y="1847110"/>
            <a:ext cx="1872848" cy="1873092"/>
            <a:chOff x="1969562" y="1927536"/>
            <a:chExt cx="1687296" cy="1687296"/>
          </a:xfrm>
          <a:solidFill>
            <a:schemeClr val="tx1">
              <a:lumMod val="85000"/>
              <a:lumOff val="15000"/>
            </a:schemeClr>
          </a:solidFill>
        </p:grpSpPr>
        <p:sp>
          <p:nvSpPr>
            <p:cNvPr id="35" name="Oval 34"/>
            <p:cNvSpPr>
              <a:spLocks noChangeAspect="1"/>
            </p:cNvSpPr>
            <p:nvPr/>
          </p:nvSpPr>
          <p:spPr>
            <a:xfrm>
              <a:off x="1969562" y="1927536"/>
              <a:ext cx="1687296" cy="16872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36" name="Text Placeholder 32"/>
            <p:cNvSpPr txBox="1"/>
            <p:nvPr/>
          </p:nvSpPr>
          <p:spPr>
            <a:xfrm>
              <a:off x="2195906" y="2547462"/>
              <a:ext cx="1233979" cy="822034"/>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a:t>
              </a:r>
              <a:endParaRPr lang="zh-CN" altLang="en-US" sz="1000" dirty="0">
                <a:solidFill>
                  <a:schemeClr val="bg1"/>
                </a:solidFill>
                <a:latin typeface="+mn-ea"/>
                <a:cs typeface="+mn-ea"/>
              </a:endParaRPr>
            </a:p>
          </p:txBody>
        </p:sp>
        <p:sp>
          <p:nvSpPr>
            <p:cNvPr id="37" name="Text Placeholder 33"/>
            <p:cNvSpPr txBox="1"/>
            <p:nvPr/>
          </p:nvSpPr>
          <p:spPr>
            <a:xfrm>
              <a:off x="2195628" y="2359650"/>
              <a:ext cx="1232356" cy="203073"/>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bg1"/>
                  </a:solidFill>
                  <a:latin typeface="+mn-ea"/>
                  <a:cs typeface="+mn-ea"/>
                </a:rPr>
                <a:t>市场策略</a:t>
              </a:r>
              <a:endParaRPr lang="en-AU" sz="1200" dirty="0">
                <a:solidFill>
                  <a:schemeClr val="bg1"/>
                </a:solidFill>
                <a:latin typeface="+mn-ea"/>
                <a:cs typeface="+mn-ea"/>
              </a:endParaRPr>
            </a:p>
          </p:txBody>
        </p:sp>
      </p:grpSp>
      <p:sp>
        <p:nvSpPr>
          <p:cNvPr id="39" name="PA_椭圆 38"/>
          <p:cNvSpPr>
            <a:spLocks noChangeAspect="1"/>
          </p:cNvSpPr>
          <p:nvPr>
            <p:custDataLst>
              <p:tags r:id="rId3"/>
            </p:custDataLst>
          </p:nvPr>
        </p:nvSpPr>
        <p:spPr>
          <a:xfrm rot="10800000" flipV="1">
            <a:off x="5131022" y="3839688"/>
            <a:ext cx="540450" cy="540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0" numCol="1" spcCol="0" rtlCol="0" fromWordArt="0" anchor="ctr" anchorCtr="0" forceAA="0" compatLnSpc="1">
            <a:noAutofit/>
          </a:bodyPr>
          <a:lstStyle/>
          <a:p>
            <a:pPr lvl="0" algn="ctr"/>
            <a:endParaRPr lang="en-US" sz="2000" dirty="0">
              <a:solidFill>
                <a:srgbClr val="FFFFFF"/>
              </a:solidFill>
              <a:latin typeface="+mn-ea"/>
              <a:cs typeface="+mn-ea"/>
            </a:endParaRPr>
          </a:p>
        </p:txBody>
      </p:sp>
      <p:sp>
        <p:nvSpPr>
          <p:cNvPr id="40" name="PA_椭圆 39"/>
          <p:cNvSpPr>
            <a:spLocks noChangeAspect="1"/>
          </p:cNvSpPr>
          <p:nvPr>
            <p:custDataLst>
              <p:tags r:id="rId4"/>
            </p:custDataLst>
          </p:nvPr>
        </p:nvSpPr>
        <p:spPr>
          <a:xfrm>
            <a:off x="4569911" y="1940614"/>
            <a:ext cx="691762" cy="6918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AU" sz="2400" dirty="0">
              <a:solidFill>
                <a:srgbClr val="FFFFFF"/>
              </a:solidFill>
              <a:latin typeface="+mn-ea"/>
              <a:cs typeface="+mn-ea"/>
            </a:endParaRPr>
          </a:p>
        </p:txBody>
      </p:sp>
      <p:sp>
        <p:nvSpPr>
          <p:cNvPr id="42" name="PA_椭圆 41"/>
          <p:cNvSpPr>
            <a:spLocks noChangeAspect="1"/>
          </p:cNvSpPr>
          <p:nvPr>
            <p:custDataLst>
              <p:tags r:id="rId5"/>
            </p:custDataLst>
          </p:nvPr>
        </p:nvSpPr>
        <p:spPr>
          <a:xfrm>
            <a:off x="7574789" y="1532435"/>
            <a:ext cx="562931" cy="5630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sz="1400" dirty="0">
              <a:solidFill>
                <a:srgbClr val="FFFFFF"/>
              </a:solidFill>
              <a:latin typeface="+mn-ea"/>
              <a:cs typeface="+mn-ea"/>
            </a:endParaRPr>
          </a:p>
        </p:txBody>
      </p:sp>
      <p:sp>
        <p:nvSpPr>
          <p:cNvPr id="44" name="PA_椭圆 43"/>
          <p:cNvSpPr>
            <a:spLocks noChangeAspect="1"/>
          </p:cNvSpPr>
          <p:nvPr>
            <p:custDataLst>
              <p:tags r:id="rId6"/>
            </p:custDataLst>
          </p:nvPr>
        </p:nvSpPr>
        <p:spPr>
          <a:xfrm>
            <a:off x="6948692" y="2647684"/>
            <a:ext cx="1320135" cy="13203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dirty="0">
                <a:solidFill>
                  <a:schemeClr val="bg1"/>
                </a:solidFill>
                <a:latin typeface="+mn-ea"/>
                <a:cs typeface="+mn-ea"/>
              </a:rPr>
              <a:t>2017</a:t>
            </a:r>
            <a:endParaRPr lang="en-US" sz="2400" dirty="0">
              <a:solidFill>
                <a:schemeClr val="bg1"/>
              </a:solidFill>
              <a:latin typeface="+mn-ea"/>
              <a:cs typeface="+mn-ea"/>
            </a:endParaRPr>
          </a:p>
        </p:txBody>
      </p:sp>
      <p:sp>
        <p:nvSpPr>
          <p:cNvPr id="46" name="PA_椭圆 45"/>
          <p:cNvSpPr>
            <a:spLocks noChangeAspect="1"/>
          </p:cNvSpPr>
          <p:nvPr>
            <p:custDataLst>
              <p:tags r:id="rId7"/>
            </p:custDataLst>
          </p:nvPr>
        </p:nvSpPr>
        <p:spPr>
          <a:xfrm>
            <a:off x="5610498" y="4028806"/>
            <a:ext cx="1444246" cy="14444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48" name="PA_椭圆 47"/>
          <p:cNvSpPr>
            <a:spLocks noChangeAspect="1"/>
          </p:cNvSpPr>
          <p:nvPr>
            <p:custDataLst>
              <p:tags r:id="rId8"/>
            </p:custDataLst>
          </p:nvPr>
        </p:nvSpPr>
        <p:spPr>
          <a:xfrm rot="10800000" flipV="1">
            <a:off x="6623994" y="5047957"/>
            <a:ext cx="649392" cy="649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51" name="PA_椭圆 50"/>
          <p:cNvSpPr>
            <a:spLocks noChangeAspect="1"/>
          </p:cNvSpPr>
          <p:nvPr>
            <p:custDataLst>
              <p:tags r:id="rId9"/>
            </p:custDataLst>
          </p:nvPr>
        </p:nvSpPr>
        <p:spPr>
          <a:xfrm>
            <a:off x="8196734" y="1696490"/>
            <a:ext cx="1575768" cy="1575973"/>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grpSp>
        <p:nvGrpSpPr>
          <p:cNvPr id="52" name="PA_组合 51"/>
          <p:cNvGrpSpPr/>
          <p:nvPr>
            <p:custDataLst>
              <p:tags r:id="rId10"/>
            </p:custDataLst>
          </p:nvPr>
        </p:nvGrpSpPr>
        <p:grpSpPr>
          <a:xfrm>
            <a:off x="7534219" y="3927908"/>
            <a:ext cx="1872848" cy="1873092"/>
            <a:chOff x="4225339" y="3801934"/>
            <a:chExt cx="1687296" cy="1687296"/>
          </a:xfrm>
          <a:solidFill>
            <a:schemeClr val="tx1">
              <a:lumMod val="65000"/>
              <a:lumOff val="35000"/>
            </a:schemeClr>
          </a:solidFill>
        </p:grpSpPr>
        <p:sp>
          <p:nvSpPr>
            <p:cNvPr id="53" name="Oval 52"/>
            <p:cNvSpPr>
              <a:spLocks noChangeAspect="1"/>
            </p:cNvSpPr>
            <p:nvPr/>
          </p:nvSpPr>
          <p:spPr>
            <a:xfrm>
              <a:off x="4225339" y="3801934"/>
              <a:ext cx="1687296" cy="1687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54" name="Text Placeholder 32"/>
            <p:cNvSpPr txBox="1"/>
            <p:nvPr/>
          </p:nvSpPr>
          <p:spPr>
            <a:xfrm>
              <a:off x="4550764" y="4460578"/>
              <a:ext cx="1026858" cy="822034"/>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bg1"/>
                  </a:solidFill>
                  <a:latin typeface="+mn-ea"/>
                  <a:cs typeface="+mn-ea"/>
                </a:rPr>
                <a:t>此处添加详细文本描述，建议与标题相关并符合整体语言风格</a:t>
              </a:r>
              <a:endParaRPr lang="en-US" sz="1000" dirty="0">
                <a:solidFill>
                  <a:schemeClr val="bg1"/>
                </a:solidFill>
                <a:latin typeface="+mn-ea"/>
                <a:cs typeface="+mn-ea"/>
              </a:endParaRPr>
            </a:p>
          </p:txBody>
        </p:sp>
        <p:sp>
          <p:nvSpPr>
            <p:cNvPr id="55" name="Text Placeholder 33"/>
            <p:cNvSpPr txBox="1"/>
            <p:nvPr/>
          </p:nvSpPr>
          <p:spPr>
            <a:xfrm>
              <a:off x="4446925" y="4272762"/>
              <a:ext cx="1232356" cy="203073"/>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b="1" dirty="0">
                  <a:solidFill>
                    <a:schemeClr val="bg1"/>
                  </a:solidFill>
                  <a:latin typeface="+mn-ea"/>
                  <a:cs typeface="+mn-ea"/>
                </a:rPr>
                <a:t>解决方案</a:t>
              </a:r>
              <a:endParaRPr lang="en-AU" sz="1200" dirty="0">
                <a:solidFill>
                  <a:schemeClr val="bg1"/>
                </a:solidFill>
                <a:latin typeface="+mn-ea"/>
                <a:cs typeface="+mn-ea"/>
              </a:endParaRPr>
            </a:p>
          </p:txBody>
        </p:sp>
      </p:grpSp>
      <p:sp>
        <p:nvSpPr>
          <p:cNvPr id="56" name="PA_TextPlaceholder 32"/>
          <p:cNvSpPr txBox="1"/>
          <p:nvPr>
            <p:custDataLst>
              <p:tags r:id="rId11"/>
            </p:custDataLst>
          </p:nvPr>
        </p:nvSpPr>
        <p:spPr>
          <a:xfrm>
            <a:off x="5871701" y="4498858"/>
            <a:ext cx="919421" cy="91255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bg1"/>
                </a:solidFill>
                <a:latin typeface="+mn-ea"/>
                <a:cs typeface="+mn-ea"/>
              </a:rPr>
              <a:t>此处添加详细文本描述，建议与标题相关并符合整体语言风格</a:t>
            </a:r>
            <a:endParaRPr lang="en-US" sz="1000" dirty="0">
              <a:solidFill>
                <a:schemeClr val="bg1"/>
              </a:solidFill>
              <a:latin typeface="+mn-ea"/>
              <a:cs typeface="+mn-ea"/>
            </a:endParaRPr>
          </a:p>
        </p:txBody>
      </p:sp>
      <p:sp>
        <p:nvSpPr>
          <p:cNvPr id="57" name="PA_TextPlaceholder 32"/>
          <p:cNvSpPr txBox="1"/>
          <p:nvPr>
            <p:custDataLst>
              <p:tags r:id="rId12"/>
            </p:custDataLst>
          </p:nvPr>
        </p:nvSpPr>
        <p:spPr>
          <a:xfrm>
            <a:off x="8512602" y="2141361"/>
            <a:ext cx="919421" cy="91255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000" dirty="0">
                <a:solidFill>
                  <a:schemeClr val="accent4"/>
                </a:solidFill>
                <a:latin typeface="+mn-ea"/>
                <a:cs typeface="+mn-ea"/>
              </a:rPr>
              <a:t>此处添加详细文本描述，建议与标题相关并符合整体语言风格</a:t>
            </a:r>
            <a:endParaRPr lang="en-US" sz="1000" dirty="0">
              <a:solidFill>
                <a:schemeClr val="accent4"/>
              </a:solidFill>
              <a:latin typeface="+mn-ea"/>
              <a:cs typeface="+mn-ea"/>
            </a:endParaRPr>
          </a:p>
        </p:txBody>
      </p:sp>
      <p:sp>
        <p:nvSpPr>
          <p:cNvPr id="58" name="PA_椭圆 57"/>
          <p:cNvSpPr>
            <a:spLocks noChangeAspect="1"/>
          </p:cNvSpPr>
          <p:nvPr>
            <p:custDataLst>
              <p:tags r:id="rId13"/>
            </p:custDataLst>
          </p:nvPr>
        </p:nvSpPr>
        <p:spPr>
          <a:xfrm>
            <a:off x="8871509" y="3704682"/>
            <a:ext cx="535558" cy="535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59" name="PA_椭圆 58"/>
          <p:cNvSpPr>
            <a:spLocks noChangeAspect="1"/>
          </p:cNvSpPr>
          <p:nvPr>
            <p:custDataLst>
              <p:tags r:id="rId14"/>
            </p:custDataLst>
          </p:nvPr>
        </p:nvSpPr>
        <p:spPr>
          <a:xfrm>
            <a:off x="3578214" y="3496686"/>
            <a:ext cx="1458258" cy="1458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dirty="0">
                <a:solidFill>
                  <a:schemeClr val="bg1"/>
                </a:solidFill>
                <a:latin typeface="+mn-ea"/>
                <a:cs typeface="+mn-ea"/>
              </a:rPr>
              <a:t>商业概念</a:t>
            </a:r>
            <a:endParaRPr lang="en-US" sz="1600" dirty="0">
              <a:solidFill>
                <a:schemeClr val="bg1"/>
              </a:solidFill>
              <a:latin typeface="+mn-ea"/>
              <a:cs typeface="+mn-ea"/>
            </a:endParaRPr>
          </a:p>
        </p:txBody>
      </p:sp>
      <p:sp>
        <p:nvSpPr>
          <p:cNvPr id="60" name="PA_椭圆 59"/>
          <p:cNvSpPr>
            <a:spLocks noChangeAspect="1"/>
          </p:cNvSpPr>
          <p:nvPr>
            <p:custDataLst>
              <p:tags r:id="rId15"/>
            </p:custDataLst>
          </p:nvPr>
        </p:nvSpPr>
        <p:spPr>
          <a:xfrm>
            <a:off x="3481277" y="3282311"/>
            <a:ext cx="562931" cy="563004"/>
          </a:xfrm>
          <a:prstGeom prst="ellipse">
            <a:avLst/>
          </a:prstGeom>
          <a:solidFill>
            <a:schemeClr val="bg1"/>
          </a:solid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sz="2000" dirty="0">
              <a:solidFill>
                <a:schemeClr val="tx1">
                  <a:lumMod val="85000"/>
                  <a:lumOff val="15000"/>
                </a:schemeClr>
              </a:solidFill>
              <a:latin typeface="+mn-ea"/>
              <a:cs typeface="+mn-ea"/>
            </a:endParaRPr>
          </a:p>
        </p:txBody>
      </p:sp>
      <p:sp>
        <p:nvSpPr>
          <p:cNvPr id="61" name="PA_椭圆 60"/>
          <p:cNvSpPr>
            <a:spLocks noChangeAspect="1"/>
          </p:cNvSpPr>
          <p:nvPr>
            <p:custDataLst>
              <p:tags r:id="rId16"/>
            </p:custDataLst>
          </p:nvPr>
        </p:nvSpPr>
        <p:spPr>
          <a:xfrm>
            <a:off x="9855137" y="2920004"/>
            <a:ext cx="1320135" cy="13203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AU" sz="4000" dirty="0">
                <a:solidFill>
                  <a:srgbClr val="FFFFFF"/>
                </a:solidFill>
                <a:latin typeface="+mn-ea"/>
                <a:cs typeface="+mn-ea"/>
              </a:rPr>
              <a:t></a:t>
            </a:r>
            <a:endParaRPr lang="en-US" sz="4000" dirty="0">
              <a:solidFill>
                <a:srgbClr val="FFFFFF"/>
              </a:solidFill>
              <a:latin typeface="+mn-ea"/>
              <a:cs typeface="+mn-ea"/>
            </a:endParaRPr>
          </a:p>
        </p:txBody>
      </p:sp>
      <p:sp>
        <p:nvSpPr>
          <p:cNvPr id="62" name="PA_椭圆 61"/>
          <p:cNvSpPr>
            <a:spLocks noChangeAspect="1"/>
          </p:cNvSpPr>
          <p:nvPr>
            <p:custDataLst>
              <p:tags r:id="rId17"/>
            </p:custDataLst>
          </p:nvPr>
        </p:nvSpPr>
        <p:spPr>
          <a:xfrm rot="10800000" flipV="1">
            <a:off x="10967095" y="3818346"/>
            <a:ext cx="456571" cy="4566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sz="1600" dirty="0">
              <a:solidFill>
                <a:schemeClr val="bg1"/>
              </a:solidFill>
              <a:latin typeface="+mn-ea"/>
              <a:cs typeface="+mn-ea"/>
            </a:endParaRPr>
          </a:p>
        </p:txBody>
      </p:sp>
      <p:sp>
        <p:nvSpPr>
          <p:cNvPr id="63" name="PA_椭圆 62"/>
          <p:cNvSpPr>
            <a:spLocks noChangeAspect="1"/>
          </p:cNvSpPr>
          <p:nvPr>
            <p:custDataLst>
              <p:tags r:id="rId18"/>
            </p:custDataLst>
          </p:nvPr>
        </p:nvSpPr>
        <p:spPr>
          <a:xfrm>
            <a:off x="9655770" y="4442447"/>
            <a:ext cx="843907" cy="844017"/>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sz="2800" dirty="0">
              <a:solidFill>
                <a:schemeClr val="accent1"/>
              </a:solidFill>
              <a:latin typeface="+mn-ea"/>
              <a:cs typeface="+mn-ea"/>
            </a:endParaRPr>
          </a:p>
        </p:txBody>
      </p:sp>
      <p:sp>
        <p:nvSpPr>
          <p:cNvPr id="64" name="PA_TextPlaceholder 32"/>
          <p:cNvSpPr txBox="1"/>
          <p:nvPr>
            <p:custDataLst>
              <p:tags r:id="rId19"/>
            </p:custDataLst>
          </p:nvPr>
        </p:nvSpPr>
        <p:spPr>
          <a:xfrm>
            <a:off x="811795" y="1916701"/>
            <a:ext cx="2086895" cy="121241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65" name="PA_TextPlaceholder 33"/>
          <p:cNvSpPr txBox="1"/>
          <p:nvPr>
            <p:custDataLst>
              <p:tags r:id="rId20"/>
            </p:custDataLst>
          </p:nvPr>
        </p:nvSpPr>
        <p:spPr>
          <a:xfrm>
            <a:off x="798127" y="1667659"/>
            <a:ext cx="2100562" cy="25783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rgbClr val="7F7F7F"/>
                </a:solidFill>
                <a:latin typeface="+mn-ea"/>
                <a:cs typeface="+mn-ea"/>
              </a:rPr>
              <a:t>数据分析</a:t>
            </a:r>
            <a:r>
              <a:rPr lang="en-AU" sz="1300" dirty="0">
                <a:solidFill>
                  <a:srgbClr val="7F7F7F"/>
                </a:solidFill>
                <a:latin typeface="+mn-ea"/>
                <a:cs typeface="+mn-ea"/>
              </a:rPr>
              <a:t> 01</a:t>
            </a:r>
            <a:endParaRPr lang="en-AU" sz="1300" dirty="0">
              <a:solidFill>
                <a:srgbClr val="7F7F7F"/>
              </a:solidFill>
              <a:latin typeface="+mn-ea"/>
              <a:cs typeface="+mn-ea"/>
            </a:endParaRPr>
          </a:p>
        </p:txBody>
      </p:sp>
      <p:sp>
        <p:nvSpPr>
          <p:cNvPr id="66" name="PA_TextPlaceholder 32"/>
          <p:cNvSpPr txBox="1"/>
          <p:nvPr>
            <p:custDataLst>
              <p:tags r:id="rId21"/>
            </p:custDataLst>
          </p:nvPr>
        </p:nvSpPr>
        <p:spPr>
          <a:xfrm>
            <a:off x="811795" y="3710463"/>
            <a:ext cx="2086895" cy="94455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67" name="PA_TextPlaceholder 33"/>
          <p:cNvSpPr txBox="1"/>
          <p:nvPr>
            <p:custDataLst>
              <p:tags r:id="rId22"/>
            </p:custDataLst>
          </p:nvPr>
        </p:nvSpPr>
        <p:spPr>
          <a:xfrm>
            <a:off x="798127" y="3461419"/>
            <a:ext cx="2100562" cy="28436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rgbClr val="7F7F7F"/>
                </a:solidFill>
                <a:latin typeface="+mn-ea"/>
                <a:cs typeface="+mn-ea"/>
              </a:rPr>
              <a:t>数据分析</a:t>
            </a:r>
            <a:r>
              <a:rPr lang="en-AU" sz="1300" dirty="0">
                <a:solidFill>
                  <a:srgbClr val="7F7F7F"/>
                </a:solidFill>
                <a:latin typeface="+mn-ea"/>
                <a:cs typeface="+mn-ea"/>
              </a:rPr>
              <a:t> 02</a:t>
            </a:r>
            <a:endParaRPr lang="en-AU" sz="1300" dirty="0">
              <a:solidFill>
                <a:srgbClr val="7F7F7F"/>
              </a:solidFill>
              <a:latin typeface="+mn-ea"/>
              <a:cs typeface="+mn-ea"/>
            </a:endParaRPr>
          </a:p>
        </p:txBody>
      </p:sp>
      <p:sp>
        <p:nvSpPr>
          <p:cNvPr id="68" name="PA_TextPlaceholder 32"/>
          <p:cNvSpPr txBox="1"/>
          <p:nvPr>
            <p:custDataLst>
              <p:tags r:id="rId23"/>
            </p:custDataLst>
          </p:nvPr>
        </p:nvSpPr>
        <p:spPr>
          <a:xfrm>
            <a:off x="811795" y="5271678"/>
            <a:ext cx="2086895" cy="47768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69" name="PA_TextPlaceholder 33"/>
          <p:cNvSpPr txBox="1"/>
          <p:nvPr>
            <p:custDataLst>
              <p:tags r:id="rId24"/>
            </p:custDataLst>
          </p:nvPr>
        </p:nvSpPr>
        <p:spPr>
          <a:xfrm>
            <a:off x="798127" y="5022633"/>
            <a:ext cx="2100562" cy="28436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rgbClr val="7F7F7F"/>
                </a:solidFill>
                <a:latin typeface="+mn-ea"/>
                <a:cs typeface="+mn-ea"/>
              </a:rPr>
              <a:t>数据分析</a:t>
            </a:r>
            <a:r>
              <a:rPr lang="en-AU" sz="1300" dirty="0">
                <a:solidFill>
                  <a:srgbClr val="7F7F7F"/>
                </a:solidFill>
                <a:latin typeface="+mn-ea"/>
                <a:cs typeface="+mn-ea"/>
              </a:rPr>
              <a:t> 03</a:t>
            </a:r>
            <a:endParaRPr lang="en-AU" sz="1300" dirty="0">
              <a:solidFill>
                <a:srgbClr val="7F7F7F"/>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down)">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down)">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randombar(horizontal)">
                                      <p:cBhvr>
                                        <p:cTn id="31" dur="500"/>
                                        <p:tgtEl>
                                          <p:spTgt spid="6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randombar(horizontal)">
                                      <p:cBhvr>
                                        <p:cTn id="34" dur="500"/>
                                        <p:tgtEl>
                                          <p:spTgt spid="4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randombar(horizontal)">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randombar(horizontal)">
                                      <p:cBhvr>
                                        <p:cTn id="50" dur="500"/>
                                        <p:tgtEl>
                                          <p:spTgt spid="5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randombar(horizontal)">
                                      <p:cBhvr>
                                        <p:cTn id="58" dur="500"/>
                                        <p:tgtEl>
                                          <p:spTgt spid="48"/>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randombar(horizontal)">
                                      <p:cBhvr>
                                        <p:cTn id="64" dur="500"/>
                                        <p:tgtEl>
                                          <p:spTgt spid="63"/>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randombar(horizontal)">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randombar(horizontal)">
                                      <p:cBhvr>
                                        <p:cTn id="72" dur="500"/>
                                        <p:tgtEl>
                                          <p:spTgt spid="60"/>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randombar(horizontal)">
                                      <p:cBhvr>
                                        <p:cTn id="75" dur="500"/>
                                        <p:tgtEl>
                                          <p:spTgt spid="39"/>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randombar(horizontal)">
                                      <p:cBhvr>
                                        <p:cTn id="78" dur="500"/>
                                        <p:tgtEl>
                                          <p:spTgt spid="5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randombar(horizontal)">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4" grpId="0" animBg="1"/>
      <p:bldP spid="46" grpId="0" animBg="1"/>
      <p:bldP spid="48" grpId="0" animBg="1"/>
      <p:bldP spid="51" grpId="0" animBg="1"/>
      <p:bldP spid="57" grpId="0"/>
      <p:bldP spid="58" grpId="0" animBg="1"/>
      <p:bldP spid="59" grpId="0" animBg="1"/>
      <p:bldP spid="60" grpId="0" animBg="1"/>
      <p:bldP spid="61" grpId="0" animBg="1"/>
      <p:bldP spid="62" grpId="0" animBg="1"/>
      <p:bldP spid="63" grpId="0" animBg="1"/>
      <p:bldP spid="64" grpId="0"/>
      <p:bldP spid="65" grpId="0"/>
      <p:bldP spid="66" grpId="0"/>
      <p:bldP spid="67" grpId="0"/>
      <p:bldP spid="68" grpId="0"/>
      <p:bldP spid="69"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GENSWF_ADVANCE_TIME" val="0.00"/>
  <p:tag name="ISPRING_SLIDE_INDENT_LEVEL" val="0"/>
  <p:tag name="ISPRING_CUSTOM_TIMING_USED" val="0"/>
</p:tagLst>
</file>

<file path=ppt/tags/tag31.xml><?xml version="1.0" encoding="utf-8"?>
<p:tagLst xmlns:p="http://schemas.openxmlformats.org/presentationml/2006/main">
  <p:tag name="GENSWF_ADVANCE_TIME" val="0.00"/>
  <p:tag name="ISPRING_SLIDE_INDENT_LEVEL" val="0"/>
  <p:tag name="ISPRING_CUSTOM_TIMING_USED" val="0"/>
</p:tagLst>
</file>

<file path=ppt/tags/tag32.xml><?xml version="1.0" encoding="utf-8"?>
<p:tagLst xmlns:p="http://schemas.openxmlformats.org/presentationml/2006/main">
  <p:tag name="GENSWF_ADVANCE_TIME" val="0.00"/>
  <p:tag name="ISPRING_SLIDE_INDENT_LEVEL" val="0"/>
  <p:tag name="ISPRING_CUSTOM_TIMING_USED" val="0"/>
</p:tagLst>
</file>

<file path=ppt/tags/tag33.xml><?xml version="1.0" encoding="utf-8"?>
<p:tagLst xmlns:p="http://schemas.openxmlformats.org/presentationml/2006/main">
  <p:tag name="GENSWF_ADVANCE_TIME" val="0.00"/>
  <p:tag name="ISPRING_SLIDE_INDENT_LEVEL" val="0"/>
  <p:tag name="ISPRING_CUSTOM_TIMING_USED" val="0"/>
</p:tagLst>
</file>

<file path=ppt/tags/tag34.xml><?xml version="1.0" encoding="utf-8"?>
<p:tagLst xmlns:p="http://schemas.openxmlformats.org/presentationml/2006/main">
  <p:tag name="SELECTED" val="True"/>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2046">
      <a:dk1>
        <a:sysClr val="windowText" lastClr="000000"/>
      </a:dk1>
      <a:lt1>
        <a:sysClr val="window" lastClr="FFFFFF"/>
      </a:lt1>
      <a:dk2>
        <a:srgbClr val="A4A0DE"/>
      </a:dk2>
      <a:lt2>
        <a:srgbClr val="F15A80"/>
      </a:lt2>
      <a:accent1>
        <a:srgbClr val="F15A80"/>
      </a:accent1>
      <a:accent2>
        <a:srgbClr val="A4A0DE"/>
      </a:accent2>
      <a:accent3>
        <a:srgbClr val="F15A80"/>
      </a:accent3>
      <a:accent4>
        <a:srgbClr val="A4A0DE"/>
      </a:accent4>
      <a:accent5>
        <a:srgbClr val="F15A80"/>
      </a:accent5>
      <a:accent6>
        <a:srgbClr val="A4A0DE"/>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5971</Words>
  <Application>WPS 演示</Application>
  <PresentationFormat>宽屏</PresentationFormat>
  <Paragraphs>624</Paragraphs>
  <Slides>30</Slides>
  <Notes>19</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30</vt:i4>
      </vt:variant>
    </vt:vector>
  </HeadingPairs>
  <TitlesOfParts>
    <vt:vector size="53" baseType="lpstr">
      <vt:lpstr>Arial</vt:lpstr>
      <vt:lpstr>宋体</vt:lpstr>
      <vt:lpstr>Wingdings</vt:lpstr>
      <vt:lpstr>微软雅黑</vt:lpstr>
      <vt:lpstr>Lato Black</vt:lpstr>
      <vt:lpstr>Arial</vt:lpstr>
      <vt:lpstr>Impact</vt:lpstr>
      <vt:lpstr>Calibri</vt:lpstr>
      <vt:lpstr>Calibri</vt:lpstr>
      <vt:lpstr>方正兰亭黑_GBK</vt:lpstr>
      <vt:lpstr>Neris Thin</vt:lpstr>
      <vt:lpstr>Arial Unicode MS</vt:lpstr>
      <vt:lpstr>Arial Black</vt:lpstr>
      <vt:lpstr>Bodoni MT</vt:lpstr>
      <vt:lpstr>Gill Sans</vt:lpstr>
      <vt:lpstr>MS PGothic</vt:lpstr>
      <vt:lpstr>Tahoma</vt:lpstr>
      <vt:lpstr>方正兰亭纤黑_GBK</vt:lpstr>
      <vt:lpstr>Lato</vt:lpstr>
      <vt:lpstr>黑体</vt:lpstr>
      <vt:lpstr>GoodVibrationsROB</vt:lpstr>
      <vt:lpstr>Gill Sans MT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22</cp:revision>
  <dcterms:created xsi:type="dcterms:W3CDTF">2015-05-05T08:02:00Z</dcterms:created>
  <dcterms:modified xsi:type="dcterms:W3CDTF">2017-09-10T14:26:27Z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