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68" r:id="rId5"/>
    <p:sldId id="258" r:id="rId6"/>
    <p:sldId id="259" r:id="rId7"/>
    <p:sldId id="260" r:id="rId8"/>
    <p:sldId id="261" r:id="rId9"/>
    <p:sldId id="269" r:id="rId10"/>
    <p:sldId id="267" r:id="rId11"/>
    <p:sldId id="257" r:id="rId12"/>
    <p:sldId id="262" r:id="rId13"/>
    <p:sldId id="263" r:id="rId14"/>
    <p:sldId id="264" r:id="rId15"/>
    <p:sldId id="265" r:id="rId16"/>
    <p:sldId id="266" r:id="rId17"/>
  </p:sldIdLst>
  <p:sldSz cx="9144000" cy="5143500" type="screen16x9"/>
  <p:notesSz cx="6858000" cy="9144000"/>
  <p:embeddedFontLst>
    <p:embeddedFont>
      <p:font typeface="迷你简少儿" panose="03000509000000000000" pitchFamily="65" charset="-122"/>
      <p:regular r:id="rId21"/>
    </p:embeddedFont>
    <p:embeddedFont>
      <p:font typeface="方正卡通简体" panose="03000509000000000000" pitchFamily="65" charset="-122"/>
      <p:regular r:id="rId22"/>
    </p:embeddedFont>
    <p:embeddedFont>
      <p:font typeface="Calibri" panose="020F0502020204030204" charset="0"/>
      <p:regular r:id="rId23"/>
      <p:bold r:id="rId24"/>
      <p:italic r:id="rId25"/>
      <p:boldItalic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202"/>
    <a:srgbClr val="FF6E01"/>
    <a:srgbClr val="7CBF33"/>
    <a:srgbClr val="FF3D01"/>
    <a:srgbClr val="FF0066"/>
    <a:srgbClr val="FFAB15"/>
    <a:srgbClr val="92D050"/>
    <a:srgbClr val="FFFFFF"/>
    <a:srgbClr val="679E2A"/>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04" autoAdjust="0"/>
  </p:normalViewPr>
  <p:slideViewPr>
    <p:cSldViewPr>
      <p:cViewPr>
        <p:scale>
          <a:sx n="106" d="100"/>
          <a:sy n="106" d="100"/>
        </p:scale>
        <p:origin x="-1530"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8F70A-2A05-4C96-8746-7CC0305A26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433DF-E29D-47FA-9301-E21FB051BD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433DF-E29D-47FA-9301-E21FB051BD8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0A1695-F92A-44A6-93A4-93B9C103ADE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0A1695-F92A-44A6-93A4-93B9C103ADE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0A1695-F92A-44A6-93A4-93B9C103ADE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0A1695-F92A-44A6-93A4-93B9C103ADEA}" type="slidenum">
              <a:rPr lang="zh-CN" altLang="en-US" smtClean="0"/>
            </a:fld>
            <a:endParaRPr lang="zh-CN" altLang="en-US"/>
          </a:p>
        </p:txBody>
      </p:sp>
      <p:pic>
        <p:nvPicPr>
          <p:cNvPr id="7" name="Picture 2" descr="C:\Users\Administrator\Desktop\开学了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892711"/>
            <a:ext cx="9144001" cy="1247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0A1695-F92A-44A6-93A4-93B9C103ADE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0A1695-F92A-44A6-93A4-93B9C103ADE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0A1695-F92A-44A6-93A4-93B9C103ADE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0A1695-F92A-44A6-93A4-93B9C103ADE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0A1695-F92A-44A6-93A4-93B9C103ADE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0A1695-F92A-44A6-93A4-93B9C103ADE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59B16E3-2EA0-423E-AE16-729E32172E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0A1695-F92A-44A6-93A4-93B9C103ADE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AB15">
            <a:alpha val="16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59B16E3-2EA0-423E-AE16-729E32172EAF}"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0A1695-F92A-44A6-93A4-93B9C103ADE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7" Type="http://schemas.openxmlformats.org/officeDocument/2006/relationships/notesSlide" Target="../notesSlides/notesSlide1.xml"/><Relationship Id="rId16" Type="http://schemas.openxmlformats.org/officeDocument/2006/relationships/slideLayout" Target="../slideLayouts/slideLayout1.xml"/><Relationship Id="rId15" Type="http://schemas.openxmlformats.org/officeDocument/2006/relationships/image" Target="../media/image13.png"/><Relationship Id="rId14" Type="http://schemas.microsoft.com/office/2007/relationships/media" Target="../media/media1.mp3"/><Relationship Id="rId13" Type="http://schemas.openxmlformats.org/officeDocument/2006/relationships/audio" Target="../media/media1.mp3"/><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png"/><Relationship Id="rId2" Type="http://schemas.openxmlformats.org/officeDocument/2006/relationships/image" Target="../media/image33.png"/><Relationship Id="rId10" Type="http://schemas.openxmlformats.org/officeDocument/2006/relationships/notesSlide" Target="../notesSlides/notesSlide10.xml"/><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image" Target="../media/image39.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4.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9.png"/><Relationship Id="rId3" Type="http://schemas.microsoft.com/office/2007/relationships/hdphoto" Target="../media/hdphoto1.wdp"/><Relationship Id="rId2" Type="http://schemas.openxmlformats.org/officeDocument/2006/relationships/image" Target="../media/image6.png"/><Relationship Id="rId10" Type="http://schemas.openxmlformats.org/officeDocument/2006/relationships/notesSlide" Target="../notesSlides/notesSlide13.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41.png"/><Relationship Id="rId7" Type="http://schemas.openxmlformats.org/officeDocument/2006/relationships/image" Target="../media/image7.png"/><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4" Type="http://schemas.openxmlformats.org/officeDocument/2006/relationships/notesSlide" Target="../notesSlides/notesSlide14.xml"/><Relationship Id="rId13" Type="http://schemas.openxmlformats.org/officeDocument/2006/relationships/slideLayout" Target="../slideLayouts/slideLayout1.xml"/><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notesSlide" Target="../notesSlides/notesSlide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microsoft.com/office/2007/relationships/hdphoto" Target="../media/hdphoto1.wdp"/><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7.png"/><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6.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png"/><Relationship Id="rId7" Type="http://schemas.openxmlformats.org/officeDocument/2006/relationships/image" Target="../media/image4.png"/><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notesSlide" Target="../notesSlides/notesSlide6.xml"/><Relationship Id="rId1" Type="http://schemas.openxmlformats.org/officeDocument/2006/relationships/image" Target="../media/image20.jpe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6.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9" Type="http://schemas.microsoft.com/office/2007/relationships/hdphoto" Target="../media/hdphoto1.wdp"/><Relationship Id="rId8" Type="http://schemas.openxmlformats.org/officeDocument/2006/relationships/image" Target="../media/image6.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jpeg"/><Relationship Id="rId2" Type="http://schemas.openxmlformats.org/officeDocument/2006/relationships/image" Target="../media/image25.jpeg"/><Relationship Id="rId13" Type="http://schemas.openxmlformats.org/officeDocument/2006/relationships/notesSlide" Target="../notesSlides/notesSlide8.xml"/><Relationship Id="rId12" Type="http://schemas.openxmlformats.org/officeDocument/2006/relationships/slideLayout" Target="../slideLayouts/slideLayout2.xml"/><Relationship Id="rId11" Type="http://schemas.openxmlformats.org/officeDocument/2006/relationships/image" Target="../media/image7.png"/><Relationship Id="rId10" Type="http://schemas.openxmlformats.org/officeDocument/2006/relationships/image" Target="../media/image29.png"/><Relationship Id="rId1" Type="http://schemas.openxmlformats.org/officeDocument/2006/relationships/image" Target="../media/image24.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png"/><Relationship Id="rId7" Type="http://schemas.openxmlformats.org/officeDocument/2006/relationships/image" Target="../media/image4.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hdphoto" Target="../media/hdphoto1.wdp"/><Relationship Id="rId10" Type="http://schemas.openxmlformats.org/officeDocument/2006/relationships/notesSlide" Target="../notesSlides/notesSlide9.xml"/><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dministrator\Desktop\开学了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601" y="267494"/>
            <a:ext cx="4939026" cy="33686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开学了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76059"/>
            <a:ext cx="686332" cy="9130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开学了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79224"/>
            <a:ext cx="9144001" cy="17642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开学了04.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682358" y="1965201"/>
            <a:ext cx="1354138"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开学了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开学了0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1944" y="1229147"/>
            <a:ext cx="610392" cy="602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istrator\Desktop\开学了0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3" y="3323768"/>
            <a:ext cx="1671723" cy="169625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istrator\Desktop\开学了0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5" y="4533750"/>
            <a:ext cx="753078" cy="5273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istrator\Desktop\开学了0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istrator\Desktop\开学了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177" y="666551"/>
            <a:ext cx="1496539" cy="7096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589809" y="3219822"/>
            <a:ext cx="2903359" cy="523220"/>
          </a:xfrm>
          <a:prstGeom prst="rect">
            <a:avLst/>
          </a:prstGeom>
          <a:noFill/>
        </p:spPr>
        <p:txBody>
          <a:bodyPr wrap="none" rtlCol="0">
            <a:spAutoFit/>
          </a:bodyPr>
          <a:lstStyle/>
          <a:p>
            <a:r>
              <a:rPr lang="zh-CN" altLang="en-US" sz="2800" spc="-150" dirty="0" smtClean="0">
                <a:ln w="19050">
                  <a:noFill/>
                  <a:prstDash val="solid"/>
                </a:ln>
                <a:solidFill>
                  <a:srgbClr val="00B050"/>
                </a:solidFill>
                <a:latin typeface="迷你简少儿" panose="03000509000000000000" pitchFamily="65" charset="-122"/>
                <a:ea typeface="迷你简少儿" panose="03000509000000000000" pitchFamily="65" charset="-122"/>
              </a:rPr>
              <a:t>同学们、小朋友们</a:t>
            </a:r>
            <a:endParaRPr lang="zh-CN" altLang="en-US" sz="2800" spc="-150" dirty="0">
              <a:ln w="19050">
                <a:noFill/>
                <a:prstDash val="solid"/>
              </a:ln>
              <a:solidFill>
                <a:srgbClr val="00B050"/>
              </a:solidFill>
              <a:latin typeface="迷你简少儿" panose="03000509000000000000" pitchFamily="65" charset="-122"/>
              <a:ea typeface="迷你简少儿" panose="03000509000000000000" pitchFamily="65" charset="-122"/>
            </a:endParaRPr>
          </a:p>
        </p:txBody>
      </p:sp>
      <p:sp>
        <p:nvSpPr>
          <p:cNvPr id="20" name="TextBox 19"/>
          <p:cNvSpPr txBox="1"/>
          <p:nvPr/>
        </p:nvSpPr>
        <p:spPr>
          <a:xfrm>
            <a:off x="2589809" y="3653611"/>
            <a:ext cx="3206327" cy="646331"/>
          </a:xfrm>
          <a:prstGeom prst="rect">
            <a:avLst/>
          </a:prstGeom>
          <a:noFill/>
        </p:spPr>
        <p:txBody>
          <a:bodyPr wrap="none" rtlCol="0">
            <a:spAutoFit/>
          </a:bodyPr>
          <a:lstStyle/>
          <a:p>
            <a:r>
              <a:rPr lang="zh-CN" altLang="en-US" dirty="0">
                <a:ln w="19050">
                  <a:noFill/>
                  <a:prstDash val="solid"/>
                </a:ln>
                <a:solidFill>
                  <a:srgbClr val="00B050"/>
                </a:solidFill>
                <a:latin typeface="方正卡通简体" panose="03000509000000000000" pitchFamily="65" charset="-122"/>
                <a:ea typeface="方正卡通简体" panose="03000509000000000000" pitchFamily="65" charset="-122"/>
              </a:rPr>
              <a:t>新的学期，新的开始</a:t>
            </a:r>
            <a:r>
              <a:rPr lang="zh-CN" altLang="en-US" dirty="0" smtClean="0">
                <a:ln w="19050">
                  <a:noFill/>
                  <a:prstDash val="solid"/>
                </a:ln>
                <a:solidFill>
                  <a:srgbClr val="00B050"/>
                </a:solidFill>
                <a:latin typeface="方正卡通简体" panose="03000509000000000000" pitchFamily="65" charset="-122"/>
                <a:ea typeface="方正卡通简体" panose="03000509000000000000" pitchFamily="65" charset="-122"/>
              </a:rPr>
              <a:t>，</a:t>
            </a:r>
            <a:endParaRPr lang="en-US" altLang="zh-CN" dirty="0" smtClean="0">
              <a:ln w="19050">
                <a:noFill/>
                <a:prstDash val="solid"/>
              </a:ln>
              <a:solidFill>
                <a:srgbClr val="00B050"/>
              </a:solidFill>
              <a:latin typeface="方正卡通简体" panose="03000509000000000000" pitchFamily="65" charset="-122"/>
              <a:ea typeface="方正卡通简体" panose="03000509000000000000" pitchFamily="65" charset="-122"/>
            </a:endParaRPr>
          </a:p>
          <a:p>
            <a:r>
              <a:rPr lang="zh-CN" altLang="en-US" dirty="0" smtClean="0">
                <a:ln w="19050">
                  <a:noFill/>
                  <a:prstDash val="solid"/>
                </a:ln>
                <a:solidFill>
                  <a:srgbClr val="00B050"/>
                </a:solidFill>
                <a:latin typeface="方正卡通简体" panose="03000509000000000000" pitchFamily="65" charset="-122"/>
                <a:ea typeface="方正卡通简体" panose="03000509000000000000" pitchFamily="65" charset="-122"/>
              </a:rPr>
              <a:t>梦想起航</a:t>
            </a:r>
            <a:r>
              <a:rPr lang="zh-CN" altLang="en-US" dirty="0">
                <a:ln w="19050">
                  <a:noFill/>
                  <a:prstDash val="solid"/>
                </a:ln>
                <a:solidFill>
                  <a:srgbClr val="00B050"/>
                </a:solidFill>
                <a:latin typeface="方正卡通简体" panose="03000509000000000000" pitchFamily="65" charset="-122"/>
                <a:ea typeface="方正卡通简体" panose="03000509000000000000" pitchFamily="65" charset="-122"/>
              </a:rPr>
              <a:t>，</a:t>
            </a:r>
            <a:r>
              <a:rPr lang="zh-CN" altLang="en-US" dirty="0" smtClean="0">
                <a:ln w="19050">
                  <a:noFill/>
                  <a:prstDash val="solid"/>
                </a:ln>
                <a:solidFill>
                  <a:srgbClr val="00B050"/>
                </a:solidFill>
                <a:latin typeface="方正卡通简体" panose="03000509000000000000" pitchFamily="65" charset="-122"/>
                <a:ea typeface="方正卡通简体" panose="03000509000000000000" pitchFamily="65" charset="-122"/>
              </a:rPr>
              <a:t>奔跑</a:t>
            </a:r>
            <a:r>
              <a:rPr lang="zh-CN" altLang="en-US" dirty="0">
                <a:ln w="19050">
                  <a:noFill/>
                  <a:prstDash val="solid"/>
                </a:ln>
                <a:solidFill>
                  <a:srgbClr val="00B050"/>
                </a:solidFill>
                <a:latin typeface="方正卡通简体" panose="03000509000000000000" pitchFamily="65" charset="-122"/>
                <a:ea typeface="方正卡通简体" panose="03000509000000000000" pitchFamily="65" charset="-122"/>
              </a:rPr>
              <a:t>吧，新学期！</a:t>
            </a:r>
            <a:endParaRPr lang="zh-CN" altLang="en-US" dirty="0">
              <a:ln w="19050">
                <a:noFill/>
                <a:prstDash val="solid"/>
              </a:ln>
              <a:solidFill>
                <a:srgbClr val="00B050"/>
              </a:solidFill>
              <a:latin typeface="方正卡通简体" panose="03000509000000000000" pitchFamily="65" charset="-122"/>
              <a:ea typeface="方正卡通简体" panose="03000509000000000000" pitchFamily="65" charset="-122"/>
            </a:endParaRPr>
          </a:p>
        </p:txBody>
      </p:sp>
      <p:pic>
        <p:nvPicPr>
          <p:cNvPr id="21" name="背景音乐.mp3">
            <a:hlinkClick r:id="" action="ppaction://media"/>
          </p:cNvPr>
          <p:cNvPicPr>
            <a:picLocks noChangeAspect="1"/>
          </p:cNvPicPr>
          <p:nvPr>
            <a:audioFile r:link="rId13"/>
            <p:extLst>
              <p:ext uri="{DAA4B4D4-6D71-4841-9C94-3DE7FCFB9230}">
                <p14:media xmlns:p14="http://schemas.microsoft.com/office/powerpoint/2010/main" r:embed="rId14"/>
              </p:ext>
            </p:extLst>
          </p:nvPr>
        </p:nvPicPr>
        <p:blipFill>
          <a:blip r:embed="rId15"/>
          <a:stretch>
            <a:fillRect/>
          </a:stretch>
        </p:blipFill>
        <p:spPr>
          <a:xfrm>
            <a:off x="-1799790" y="-75617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1000"/>
                                        <p:tgtEl>
                                          <p:spTgt spid="1028"/>
                                        </p:tgtEl>
                                      </p:cBhvr>
                                    </p:animEffect>
                                    <p:anim calcmode="lin" valueType="num">
                                      <p:cBhvr>
                                        <p:cTn id="11" dur="1000" fill="hold"/>
                                        <p:tgtEl>
                                          <p:spTgt spid="1028"/>
                                        </p:tgtEl>
                                        <p:attrNameLst>
                                          <p:attrName>ppt_x</p:attrName>
                                        </p:attrNameLst>
                                      </p:cBhvr>
                                      <p:tavLst>
                                        <p:tav tm="0">
                                          <p:val>
                                            <p:strVal val="#ppt_x"/>
                                          </p:val>
                                        </p:tav>
                                        <p:tav tm="100000">
                                          <p:val>
                                            <p:strVal val="#ppt_x"/>
                                          </p:val>
                                        </p:tav>
                                      </p:tavLst>
                                    </p:anim>
                                    <p:anim calcmode="lin" valueType="num">
                                      <p:cBhvr>
                                        <p:cTn id="12" dur="1000" fill="hold"/>
                                        <p:tgtEl>
                                          <p:spTgt spid="102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30"/>
                                        </p:tgtEl>
                                        <p:attrNameLst>
                                          <p:attrName>style.visibility</p:attrName>
                                        </p:attrNameLst>
                                      </p:cBhvr>
                                      <p:to>
                                        <p:strVal val="visible"/>
                                      </p:to>
                                    </p:set>
                                    <p:anim calcmode="lin" valueType="num">
                                      <p:cBhvr additive="base">
                                        <p:cTn id="16" dur="500" fill="hold"/>
                                        <p:tgtEl>
                                          <p:spTgt spid="1030"/>
                                        </p:tgtEl>
                                        <p:attrNameLst>
                                          <p:attrName>ppt_x</p:attrName>
                                        </p:attrNameLst>
                                      </p:cBhvr>
                                      <p:tavLst>
                                        <p:tav tm="0">
                                          <p:val>
                                            <p:strVal val="1+#ppt_w/2"/>
                                          </p:val>
                                        </p:tav>
                                        <p:tav tm="100000">
                                          <p:val>
                                            <p:strVal val="#ppt_x"/>
                                          </p:val>
                                        </p:tav>
                                      </p:tavLst>
                                    </p:anim>
                                    <p:anim calcmode="lin" valueType="num">
                                      <p:cBhvr additive="base">
                                        <p:cTn id="17" dur="500" fill="hold"/>
                                        <p:tgtEl>
                                          <p:spTgt spid="10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32"/>
                                        </p:tgtEl>
                                        <p:attrNameLst>
                                          <p:attrName>style.visibility</p:attrName>
                                        </p:attrNameLst>
                                      </p:cBhvr>
                                      <p:to>
                                        <p:strVal val="visible"/>
                                      </p:to>
                                    </p:set>
                                    <p:anim calcmode="lin" valueType="num">
                                      <p:cBhvr>
                                        <p:cTn id="21" dur="500" fill="hold"/>
                                        <p:tgtEl>
                                          <p:spTgt spid="1032"/>
                                        </p:tgtEl>
                                        <p:attrNameLst>
                                          <p:attrName>ppt_w</p:attrName>
                                        </p:attrNameLst>
                                      </p:cBhvr>
                                      <p:tavLst>
                                        <p:tav tm="0">
                                          <p:val>
                                            <p:fltVal val="0"/>
                                          </p:val>
                                        </p:tav>
                                        <p:tav tm="100000">
                                          <p:val>
                                            <p:strVal val="#ppt_w"/>
                                          </p:val>
                                        </p:tav>
                                      </p:tavLst>
                                    </p:anim>
                                    <p:anim calcmode="lin" valueType="num">
                                      <p:cBhvr>
                                        <p:cTn id="22" dur="500" fill="hold"/>
                                        <p:tgtEl>
                                          <p:spTgt spid="1032"/>
                                        </p:tgtEl>
                                        <p:attrNameLst>
                                          <p:attrName>ppt_h</p:attrName>
                                        </p:attrNameLst>
                                      </p:cBhvr>
                                      <p:tavLst>
                                        <p:tav tm="0">
                                          <p:val>
                                            <p:fltVal val="0"/>
                                          </p:val>
                                        </p:tav>
                                        <p:tav tm="100000">
                                          <p:val>
                                            <p:strVal val="#ppt_h"/>
                                          </p:val>
                                        </p:tav>
                                      </p:tavLst>
                                    </p:anim>
                                    <p:animEffect transition="in" filter="fade">
                                      <p:cBhvr>
                                        <p:cTn id="23" dur="500"/>
                                        <p:tgtEl>
                                          <p:spTgt spid="1032"/>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1000"/>
                                        <p:tgtEl>
                                          <p:spTgt spid="1033"/>
                                        </p:tgtEl>
                                      </p:cBhvr>
                                    </p:animEffect>
                                    <p:anim calcmode="lin" valueType="num">
                                      <p:cBhvr>
                                        <p:cTn id="28" dur="1000" fill="hold"/>
                                        <p:tgtEl>
                                          <p:spTgt spid="1033"/>
                                        </p:tgtEl>
                                        <p:attrNameLst>
                                          <p:attrName>ppt_x</p:attrName>
                                        </p:attrNameLst>
                                      </p:cBhvr>
                                      <p:tavLst>
                                        <p:tav tm="0">
                                          <p:val>
                                            <p:strVal val="#ppt_x"/>
                                          </p:val>
                                        </p:tav>
                                        <p:tav tm="100000">
                                          <p:val>
                                            <p:strVal val="#ppt_x"/>
                                          </p:val>
                                        </p:tav>
                                      </p:tavLst>
                                    </p:anim>
                                    <p:anim calcmode="lin" valueType="num">
                                      <p:cBhvr>
                                        <p:cTn id="29" dur="1000" fill="hold"/>
                                        <p:tgtEl>
                                          <p:spTgt spid="103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p:cTn id="33" dur="500" fill="hold"/>
                                        <p:tgtEl>
                                          <p:spTgt spid="1026"/>
                                        </p:tgtEl>
                                        <p:attrNameLst>
                                          <p:attrName>ppt_w</p:attrName>
                                        </p:attrNameLst>
                                      </p:cBhvr>
                                      <p:tavLst>
                                        <p:tav tm="0">
                                          <p:val>
                                            <p:fltVal val="0"/>
                                          </p:val>
                                        </p:tav>
                                        <p:tav tm="100000">
                                          <p:val>
                                            <p:strVal val="#ppt_w"/>
                                          </p:val>
                                        </p:tav>
                                      </p:tavLst>
                                    </p:anim>
                                    <p:anim calcmode="lin" valueType="num">
                                      <p:cBhvr>
                                        <p:cTn id="34" dur="500" fill="hold"/>
                                        <p:tgtEl>
                                          <p:spTgt spid="1026"/>
                                        </p:tgtEl>
                                        <p:attrNameLst>
                                          <p:attrName>ppt_h</p:attrName>
                                        </p:attrNameLst>
                                      </p:cBhvr>
                                      <p:tavLst>
                                        <p:tav tm="0">
                                          <p:val>
                                            <p:fltVal val="0"/>
                                          </p:val>
                                        </p:tav>
                                        <p:tav tm="100000">
                                          <p:val>
                                            <p:strVal val="#ppt_h"/>
                                          </p:val>
                                        </p:tav>
                                      </p:tavLst>
                                    </p:anim>
                                    <p:animEffect transition="in" filter="fade">
                                      <p:cBhvr>
                                        <p:cTn id="35" dur="500"/>
                                        <p:tgtEl>
                                          <p:spTgt spid="1026"/>
                                        </p:tgtEl>
                                      </p:cBhvr>
                                    </p:animEffect>
                                  </p:childTnLst>
                                </p:cTn>
                              </p:par>
                            </p:childTnLst>
                          </p:cTn>
                        </p:par>
                        <p:par>
                          <p:cTn id="36" fill="hold">
                            <p:stCondLst>
                              <p:cond delay="3500"/>
                            </p:stCondLst>
                            <p:childTnLst>
                              <p:par>
                                <p:cTn id="37" presetID="32" presetClass="emph" presetSubtype="0" fill="hold" nodeType="afterEffect">
                                  <p:stCondLst>
                                    <p:cond delay="0"/>
                                  </p:stCondLst>
                                  <p:childTnLst>
                                    <p:animRot by="120000">
                                      <p:cBhvr>
                                        <p:cTn id="38" dur="100" fill="hold">
                                          <p:stCondLst>
                                            <p:cond delay="0"/>
                                          </p:stCondLst>
                                        </p:cTn>
                                        <p:tgtEl>
                                          <p:spTgt spid="1026"/>
                                        </p:tgtEl>
                                        <p:attrNameLst>
                                          <p:attrName>r</p:attrName>
                                        </p:attrNameLst>
                                      </p:cBhvr>
                                    </p:animRot>
                                    <p:animRot by="-240000">
                                      <p:cBhvr>
                                        <p:cTn id="39" dur="200" fill="hold">
                                          <p:stCondLst>
                                            <p:cond delay="200"/>
                                          </p:stCondLst>
                                        </p:cTn>
                                        <p:tgtEl>
                                          <p:spTgt spid="1026"/>
                                        </p:tgtEl>
                                        <p:attrNameLst>
                                          <p:attrName>r</p:attrName>
                                        </p:attrNameLst>
                                      </p:cBhvr>
                                    </p:animRot>
                                    <p:animRot by="240000">
                                      <p:cBhvr>
                                        <p:cTn id="40" dur="200" fill="hold">
                                          <p:stCondLst>
                                            <p:cond delay="400"/>
                                          </p:stCondLst>
                                        </p:cTn>
                                        <p:tgtEl>
                                          <p:spTgt spid="1026"/>
                                        </p:tgtEl>
                                        <p:attrNameLst>
                                          <p:attrName>r</p:attrName>
                                        </p:attrNameLst>
                                      </p:cBhvr>
                                    </p:animRot>
                                    <p:animRot by="-240000">
                                      <p:cBhvr>
                                        <p:cTn id="41" dur="200" fill="hold">
                                          <p:stCondLst>
                                            <p:cond delay="600"/>
                                          </p:stCondLst>
                                        </p:cTn>
                                        <p:tgtEl>
                                          <p:spTgt spid="1026"/>
                                        </p:tgtEl>
                                        <p:attrNameLst>
                                          <p:attrName>r</p:attrName>
                                        </p:attrNameLst>
                                      </p:cBhvr>
                                    </p:animRot>
                                    <p:animRot by="120000">
                                      <p:cBhvr>
                                        <p:cTn id="42" dur="200" fill="hold">
                                          <p:stCondLst>
                                            <p:cond delay="800"/>
                                          </p:stCondLst>
                                        </p:cTn>
                                        <p:tgtEl>
                                          <p:spTgt spid="1026"/>
                                        </p:tgtEl>
                                        <p:attrNameLst>
                                          <p:attrName>r</p:attrName>
                                        </p:attrNameLst>
                                      </p:cBhvr>
                                    </p:animRot>
                                  </p:childTnLst>
                                </p:cTn>
                              </p:par>
                            </p:childTnLst>
                          </p:cTn>
                        </p:par>
                        <p:par>
                          <p:cTn id="43" fill="hold">
                            <p:stCondLst>
                              <p:cond delay="4500"/>
                            </p:stCondLst>
                            <p:childTnLst>
                              <p:par>
                                <p:cTn id="44" presetID="2" presetClass="entr" presetSubtype="8" fill="hold" nodeType="afterEffect">
                                  <p:stCondLst>
                                    <p:cond delay="0"/>
                                  </p:stCondLst>
                                  <p:childTnLst>
                                    <p:set>
                                      <p:cBhvr>
                                        <p:cTn id="45" dur="1" fill="hold">
                                          <p:stCondLst>
                                            <p:cond delay="0"/>
                                          </p:stCondLst>
                                        </p:cTn>
                                        <p:tgtEl>
                                          <p:spTgt spid="1035"/>
                                        </p:tgtEl>
                                        <p:attrNameLst>
                                          <p:attrName>style.visibility</p:attrName>
                                        </p:attrNameLst>
                                      </p:cBhvr>
                                      <p:to>
                                        <p:strVal val="visible"/>
                                      </p:to>
                                    </p:set>
                                    <p:anim calcmode="lin" valueType="num">
                                      <p:cBhvr additive="base">
                                        <p:cTn id="46" dur="500" fill="hold"/>
                                        <p:tgtEl>
                                          <p:spTgt spid="1035"/>
                                        </p:tgtEl>
                                        <p:attrNameLst>
                                          <p:attrName>ppt_x</p:attrName>
                                        </p:attrNameLst>
                                      </p:cBhvr>
                                      <p:tavLst>
                                        <p:tav tm="0">
                                          <p:val>
                                            <p:strVal val="0-#ppt_w/2"/>
                                          </p:val>
                                        </p:tav>
                                        <p:tav tm="100000">
                                          <p:val>
                                            <p:strVal val="#ppt_x"/>
                                          </p:val>
                                        </p:tav>
                                      </p:tavLst>
                                    </p:anim>
                                    <p:anim calcmode="lin" valueType="num">
                                      <p:cBhvr additive="base">
                                        <p:cTn id="47" dur="500" fill="hold"/>
                                        <p:tgtEl>
                                          <p:spTgt spid="103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7" presetClass="entr" presetSubtype="0" fill="hold" nodeType="after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fade">
                                      <p:cBhvr>
                                        <p:cTn id="51" dur="1000"/>
                                        <p:tgtEl>
                                          <p:spTgt spid="1027"/>
                                        </p:tgtEl>
                                      </p:cBhvr>
                                    </p:animEffect>
                                    <p:anim calcmode="lin" valueType="num">
                                      <p:cBhvr>
                                        <p:cTn id="52" dur="1000" fill="hold"/>
                                        <p:tgtEl>
                                          <p:spTgt spid="1027"/>
                                        </p:tgtEl>
                                        <p:attrNameLst>
                                          <p:attrName>ppt_x</p:attrName>
                                        </p:attrNameLst>
                                      </p:cBhvr>
                                      <p:tavLst>
                                        <p:tav tm="0">
                                          <p:val>
                                            <p:strVal val="#ppt_x"/>
                                          </p:val>
                                        </p:tav>
                                        <p:tav tm="100000">
                                          <p:val>
                                            <p:strVal val="#ppt_x"/>
                                          </p:val>
                                        </p:tav>
                                      </p:tavLst>
                                    </p:anim>
                                    <p:anim calcmode="lin" valueType="num">
                                      <p:cBhvr>
                                        <p:cTn id="53" dur="1000" fill="hold"/>
                                        <p:tgtEl>
                                          <p:spTgt spid="102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7" presetClass="entr" presetSubtype="0" fill="hold" nodeType="after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fade">
                                      <p:cBhvr>
                                        <p:cTn id="57" dur="1000"/>
                                        <p:tgtEl>
                                          <p:spTgt spid="1034"/>
                                        </p:tgtEl>
                                      </p:cBhvr>
                                    </p:animEffect>
                                    <p:anim calcmode="lin" valueType="num">
                                      <p:cBhvr>
                                        <p:cTn id="58" dur="1000" fill="hold"/>
                                        <p:tgtEl>
                                          <p:spTgt spid="1034"/>
                                        </p:tgtEl>
                                        <p:attrNameLst>
                                          <p:attrName>ppt_x</p:attrName>
                                        </p:attrNameLst>
                                      </p:cBhvr>
                                      <p:tavLst>
                                        <p:tav tm="0">
                                          <p:val>
                                            <p:strVal val="#ppt_x"/>
                                          </p:val>
                                        </p:tav>
                                        <p:tav tm="100000">
                                          <p:val>
                                            <p:strVal val="#ppt_x"/>
                                          </p:val>
                                        </p:tav>
                                      </p:tavLst>
                                    </p:anim>
                                    <p:anim calcmode="lin" valueType="num">
                                      <p:cBhvr>
                                        <p:cTn id="59" dur="1000" fill="hold"/>
                                        <p:tgtEl>
                                          <p:spTgt spid="1034"/>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nodeType="afterEffect">
                                  <p:stCondLst>
                                    <p:cond delay="0"/>
                                  </p:stCondLst>
                                  <p:childTnLst>
                                    <p:set>
                                      <p:cBhvr>
                                        <p:cTn id="62" dur="1" fill="hold">
                                          <p:stCondLst>
                                            <p:cond delay="0"/>
                                          </p:stCondLst>
                                        </p:cTn>
                                        <p:tgtEl>
                                          <p:spTgt spid="1029"/>
                                        </p:tgtEl>
                                        <p:attrNameLst>
                                          <p:attrName>style.visibility</p:attrName>
                                        </p:attrNameLst>
                                      </p:cBhvr>
                                      <p:to>
                                        <p:strVal val="visible"/>
                                      </p:to>
                                    </p:set>
                                    <p:animEffect transition="in" filter="fade">
                                      <p:cBhvr>
                                        <p:cTn id="63" dur="1000"/>
                                        <p:tgtEl>
                                          <p:spTgt spid="1029"/>
                                        </p:tgtEl>
                                      </p:cBhvr>
                                    </p:animEffect>
                                    <p:anim calcmode="lin" valueType="num">
                                      <p:cBhvr>
                                        <p:cTn id="64" dur="1000" fill="hold"/>
                                        <p:tgtEl>
                                          <p:spTgt spid="1029"/>
                                        </p:tgtEl>
                                        <p:attrNameLst>
                                          <p:attrName>ppt_x</p:attrName>
                                        </p:attrNameLst>
                                      </p:cBhvr>
                                      <p:tavLst>
                                        <p:tav tm="0">
                                          <p:val>
                                            <p:strVal val="#ppt_x"/>
                                          </p:val>
                                        </p:tav>
                                        <p:tav tm="100000">
                                          <p:val>
                                            <p:strVal val="#ppt_x"/>
                                          </p:val>
                                        </p:tav>
                                      </p:tavLst>
                                    </p:anim>
                                    <p:anim calcmode="lin" valueType="num">
                                      <p:cBhvr>
                                        <p:cTn id="65" dur="1000" fill="hold"/>
                                        <p:tgtEl>
                                          <p:spTgt spid="102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1031"/>
                                        </p:tgtEl>
                                        <p:attrNameLst>
                                          <p:attrName>style.visibility</p:attrName>
                                        </p:attrNameLst>
                                      </p:cBhvr>
                                      <p:to>
                                        <p:strVal val="visible"/>
                                      </p:to>
                                    </p:set>
                                    <p:anim calcmode="lin" valueType="num">
                                      <p:cBhvr>
                                        <p:cTn id="69" dur="1000" fill="hold"/>
                                        <p:tgtEl>
                                          <p:spTgt spid="1031"/>
                                        </p:tgtEl>
                                        <p:attrNameLst>
                                          <p:attrName>ppt_w</p:attrName>
                                        </p:attrNameLst>
                                      </p:cBhvr>
                                      <p:tavLst>
                                        <p:tav tm="0">
                                          <p:val>
                                            <p:fltVal val="0"/>
                                          </p:val>
                                        </p:tav>
                                        <p:tav tm="100000">
                                          <p:val>
                                            <p:strVal val="#ppt_w"/>
                                          </p:val>
                                        </p:tav>
                                      </p:tavLst>
                                    </p:anim>
                                    <p:anim calcmode="lin" valueType="num">
                                      <p:cBhvr>
                                        <p:cTn id="70" dur="1000" fill="hold"/>
                                        <p:tgtEl>
                                          <p:spTgt spid="1031"/>
                                        </p:tgtEl>
                                        <p:attrNameLst>
                                          <p:attrName>ppt_h</p:attrName>
                                        </p:attrNameLst>
                                      </p:cBhvr>
                                      <p:tavLst>
                                        <p:tav tm="0">
                                          <p:val>
                                            <p:fltVal val="0"/>
                                          </p:val>
                                        </p:tav>
                                        <p:tav tm="100000">
                                          <p:val>
                                            <p:strVal val="#ppt_h"/>
                                          </p:val>
                                        </p:tav>
                                      </p:tavLst>
                                    </p:anim>
                                    <p:anim calcmode="lin" valueType="num">
                                      <p:cBhvr>
                                        <p:cTn id="71" dur="1000" fill="hold"/>
                                        <p:tgtEl>
                                          <p:spTgt spid="1031"/>
                                        </p:tgtEl>
                                        <p:attrNameLst>
                                          <p:attrName>style.rotation</p:attrName>
                                        </p:attrNameLst>
                                      </p:cBhvr>
                                      <p:tavLst>
                                        <p:tav tm="0">
                                          <p:val>
                                            <p:fltVal val="90"/>
                                          </p:val>
                                        </p:tav>
                                        <p:tav tm="100000">
                                          <p:val>
                                            <p:fltVal val="0"/>
                                          </p:val>
                                        </p:tav>
                                      </p:tavLst>
                                    </p:anim>
                                    <p:animEffect transition="in" filter="fade">
                                      <p:cBhvr>
                                        <p:cTn id="72" dur="1000"/>
                                        <p:tgtEl>
                                          <p:spTgt spid="1031"/>
                                        </p:tgtEl>
                                      </p:cBhvr>
                                    </p:animEffect>
                                  </p:childTnLst>
                                </p:cTn>
                              </p:par>
                            </p:childTnLst>
                          </p:cTn>
                        </p:par>
                        <p:par>
                          <p:cTn id="73" fill="hold">
                            <p:stCondLst>
                              <p:cond delay="900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9"/>
                                        </p:tgtEl>
                                        <p:attrNameLst>
                                          <p:attrName>ppt_y</p:attrName>
                                        </p:attrNameLst>
                                      </p:cBhvr>
                                      <p:tavLst>
                                        <p:tav tm="0">
                                          <p:val>
                                            <p:strVal val="#ppt_y"/>
                                          </p:val>
                                        </p:tav>
                                        <p:tav tm="100000">
                                          <p:val>
                                            <p:strVal val="#ppt_y"/>
                                          </p:val>
                                        </p:tav>
                                      </p:tavLst>
                                    </p:anim>
                                    <p:anim calcmode="lin" valueType="num">
                                      <p:cBhvr>
                                        <p:cTn id="7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9"/>
                                        </p:tgtEl>
                                      </p:cBhvr>
                                    </p:animEffect>
                                  </p:childTnLst>
                                </p:cTn>
                              </p:par>
                            </p:childTnLst>
                          </p:cTn>
                        </p:par>
                        <p:par>
                          <p:cTn id="81" fill="hold">
                            <p:stCondLst>
                              <p:cond delay="9851"/>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0"/>
                                        </p:tgtEl>
                                        <p:attrNameLst>
                                          <p:attrName>ppt_y</p:attrName>
                                        </p:attrNameLst>
                                      </p:cBhvr>
                                      <p:tavLst>
                                        <p:tav tm="0">
                                          <p:val>
                                            <p:strVal val="#ppt_y"/>
                                          </p:val>
                                        </p:tav>
                                        <p:tav tm="100000">
                                          <p:val>
                                            <p:strVal val="#ppt_y"/>
                                          </p:val>
                                        </p:tav>
                                      </p:tavLst>
                                    </p:anim>
                                    <p:anim calcmode="lin" valueType="num">
                                      <p:cBhvr>
                                        <p:cTn id="8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8400" numSld="999" showWhenStopped="0">
                <p:cTn id="89" repeatCount="indefinite" fill="remove" display="0">
                  <p:stCondLst>
                    <p:cond delay="indefinite"/>
                  </p:stCondLst>
                  <p:endCondLst>
                    <p:cond evt="onStopAudio" delay="0">
                      <p:tgtEl>
                        <p:sldTgt/>
                      </p:tgtEl>
                    </p:cond>
                  </p:endCondLst>
                </p:cTn>
                <p:tgtEl>
                  <p:spTgt spid="21"/>
                </p:tgtEl>
              </p:cMediaNode>
            </p:audio>
          </p:childTnLst>
        </p:cTn>
      </p:par>
    </p:tnLst>
    <p:bldLst>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3568" y="483518"/>
            <a:ext cx="2877711" cy="553998"/>
          </a:xfrm>
          <a:prstGeom prst="rect">
            <a:avLst/>
          </a:prstGeom>
          <a:noFill/>
        </p:spPr>
        <p:txBody>
          <a:bodyPr wrap="none" rtlCol="0">
            <a:spAutoFit/>
          </a:bodyPr>
          <a:lstStyle/>
          <a:p>
            <a:r>
              <a:rPr lang="zh-CN" altLang="en-US" sz="3000" dirty="0" smtClean="0">
                <a:solidFill>
                  <a:srgbClr val="7CBF33"/>
                </a:solidFill>
                <a:latin typeface="迷你简少儿" panose="03000509000000000000" pitchFamily="65" charset="-122"/>
                <a:ea typeface="迷你简少儿" panose="03000509000000000000" pitchFamily="65" charset="-122"/>
              </a:rPr>
              <a:t>本学期教学重点</a:t>
            </a:r>
            <a:endParaRPr lang="zh-CN" altLang="en-US" sz="3000" dirty="0">
              <a:solidFill>
                <a:srgbClr val="7CBF33"/>
              </a:solidFill>
              <a:latin typeface="迷你简少儿" panose="03000509000000000000" pitchFamily="65" charset="-122"/>
              <a:ea typeface="迷你简少儿" panose="03000509000000000000" pitchFamily="65" charset="-122"/>
            </a:endParaRPr>
          </a:p>
        </p:txBody>
      </p:sp>
      <p:sp>
        <p:nvSpPr>
          <p:cNvPr id="38" name="矩形 37"/>
          <p:cNvSpPr/>
          <p:nvPr/>
        </p:nvSpPr>
        <p:spPr>
          <a:xfrm rot="21332968">
            <a:off x="1118519" y="1347614"/>
            <a:ext cx="1797298" cy="1368152"/>
          </a:xfrm>
          <a:prstGeom prst="rect">
            <a:avLst/>
          </a:prstGeom>
          <a:blipFill>
            <a:blip r:embed="rId1"/>
            <a:stretch>
              <a:fillRect/>
            </a:stretch>
          </a:blipFill>
          <a:ln w="57150">
            <a:solidFill>
              <a:schemeClr val="bg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2" cstate="print">
            <a:extLst>
              <a:ext uri="{28A0092B-C50C-407E-A947-70E740481C1C}">
                <a14:useLocalDpi xmlns:a14="http://schemas.microsoft.com/office/drawing/2010/main" val="0"/>
              </a:ext>
            </a:extLst>
          </a:blip>
          <a:srcRect b="10666"/>
          <a:stretch>
            <a:fillRect/>
          </a:stretch>
        </p:blipFill>
        <p:spPr>
          <a:xfrm>
            <a:off x="7693062" y="3727808"/>
            <a:ext cx="1299690" cy="1415692"/>
          </a:xfrm>
          <a:prstGeom prst="rect">
            <a:avLst/>
          </a:prstGeom>
        </p:spPr>
      </p:pic>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94" y="4019532"/>
            <a:ext cx="972754" cy="972754"/>
          </a:xfrm>
          <a:prstGeom prst="rect">
            <a:avLst/>
          </a:prstGeom>
        </p:spPr>
      </p:pic>
      <p:sp>
        <p:nvSpPr>
          <p:cNvPr id="45" name="TextBox 44"/>
          <p:cNvSpPr txBox="1"/>
          <p:nvPr/>
        </p:nvSpPr>
        <p:spPr>
          <a:xfrm>
            <a:off x="1051821" y="2821647"/>
            <a:ext cx="1930692" cy="1116965"/>
          </a:xfrm>
          <a:prstGeom prst="rect">
            <a:avLst/>
          </a:prstGeom>
          <a:noFill/>
        </p:spPr>
        <p:txBody>
          <a:bodyPr wrap="square" rtlCol="0">
            <a:spAutoFit/>
          </a:bodyPr>
          <a:lstStyle/>
          <a:p>
            <a:pPr>
              <a:lnSpc>
                <a:spcPts val="1600"/>
              </a:lnSpc>
            </a:pP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a:t>
            </a: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48" name="矩形 47"/>
          <p:cNvSpPr/>
          <p:nvPr/>
        </p:nvSpPr>
        <p:spPr>
          <a:xfrm rot="332901">
            <a:off x="3639797" y="2559959"/>
            <a:ext cx="1778876" cy="1296144"/>
          </a:xfrm>
          <a:prstGeom prst="rect">
            <a:avLst/>
          </a:prstGeom>
          <a:blipFill>
            <a:blip r:embed="rId4"/>
            <a:stretch>
              <a:fillRect/>
            </a:stretch>
          </a:blipFill>
          <a:ln w="57150">
            <a:solidFill>
              <a:schemeClr val="bg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3563888" y="1335823"/>
            <a:ext cx="1930692" cy="1116965"/>
          </a:xfrm>
          <a:prstGeom prst="rect">
            <a:avLst/>
          </a:prstGeom>
          <a:noFill/>
        </p:spPr>
        <p:txBody>
          <a:bodyPr wrap="square" rtlCol="0">
            <a:spAutoFit/>
          </a:bodyPr>
          <a:lstStyle/>
          <a:p>
            <a:pPr>
              <a:lnSpc>
                <a:spcPts val="1600"/>
              </a:lnSpc>
            </a:pP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50" name="矩形 49"/>
          <p:cNvSpPr/>
          <p:nvPr/>
        </p:nvSpPr>
        <p:spPr>
          <a:xfrm rot="21332968">
            <a:off x="5953677" y="1347614"/>
            <a:ext cx="1930692" cy="1368152"/>
          </a:xfrm>
          <a:prstGeom prst="rect">
            <a:avLst/>
          </a:prstGeom>
          <a:blipFill>
            <a:blip r:embed="rId5"/>
            <a:stretch>
              <a:fillRect/>
            </a:stretch>
          </a:blipFill>
          <a:ln w="57150">
            <a:solidFill>
              <a:schemeClr val="bg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5953676" y="2821647"/>
            <a:ext cx="1930692" cy="1116965"/>
          </a:xfrm>
          <a:prstGeom prst="rect">
            <a:avLst/>
          </a:prstGeom>
          <a:noFill/>
        </p:spPr>
        <p:txBody>
          <a:bodyPr wrap="square" rtlCol="0">
            <a:spAutoFit/>
          </a:bodyPr>
          <a:lstStyle/>
          <a:p>
            <a:pPr>
              <a:lnSpc>
                <a:spcPts val="1600"/>
              </a:lnSpc>
            </a:pP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pic>
        <p:nvPicPr>
          <p:cNvPr id="15" name="Picture 10" descr="C:\Users\Administrator\Desktop\开学了0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Administrator\Desktop\开学了1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68" y="205917"/>
            <a:ext cx="1496539" cy="7096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Administrator\Desktop\开学了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Effect transition="in" filter="fade">
                                      <p:cBhvr>
                                        <p:cTn id="25" dur="500"/>
                                        <p:tgtEl>
                                          <p:spTgt spid="44"/>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8"/>
                                        </p:tgtEl>
                                        <p:attrNameLst>
                                          <p:attrName>ppt_y</p:attrName>
                                        </p:attrNameLst>
                                      </p:cBhvr>
                                      <p:tavLst>
                                        <p:tav tm="0">
                                          <p:val>
                                            <p:strVal val="#ppt_y"/>
                                          </p:val>
                                        </p:tav>
                                        <p:tav tm="100000">
                                          <p:val>
                                            <p:strVal val="#ppt_y"/>
                                          </p:val>
                                        </p:tav>
                                      </p:tavLst>
                                    </p:anim>
                                    <p:anim calcmode="lin" valueType="num">
                                      <p:cBhvr>
                                        <p:cTn id="3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8"/>
                                        </p:tgtEl>
                                      </p:cBhvr>
                                    </p:animEffect>
                                  </p:childTnLst>
                                </p:cTn>
                              </p:par>
                            </p:childTnLst>
                          </p:cTn>
                        </p:par>
                        <p:par>
                          <p:cTn id="40" fill="hold">
                            <p:stCondLst>
                              <p:cond delay="4300"/>
                            </p:stCondLst>
                            <p:childTnLst>
                              <p:par>
                                <p:cTn id="41" presetID="31"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childTnLst>
                          </p:cTn>
                        </p:par>
                        <p:par>
                          <p:cTn id="47" fill="hold">
                            <p:stCondLst>
                              <p:cond delay="5300"/>
                            </p:stCondLst>
                            <p:childTnLst>
                              <p:par>
                                <p:cTn id="48" presetID="2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up)">
                                      <p:cBhvr>
                                        <p:cTn id="50" dur="500"/>
                                        <p:tgtEl>
                                          <p:spTgt spid="45"/>
                                        </p:tgtEl>
                                      </p:cBhvr>
                                    </p:animEffect>
                                  </p:childTnLst>
                                </p:cTn>
                              </p:par>
                            </p:childTnLst>
                          </p:cTn>
                        </p:par>
                        <p:par>
                          <p:cTn id="51" fill="hold">
                            <p:stCondLst>
                              <p:cond delay="5800"/>
                            </p:stCondLst>
                            <p:childTnLst>
                              <p:par>
                                <p:cTn id="52" presetID="31" presetClass="entr" presetSubtype="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1000" fill="hold"/>
                                        <p:tgtEl>
                                          <p:spTgt spid="48"/>
                                        </p:tgtEl>
                                        <p:attrNameLst>
                                          <p:attrName>ppt_w</p:attrName>
                                        </p:attrNameLst>
                                      </p:cBhvr>
                                      <p:tavLst>
                                        <p:tav tm="0">
                                          <p:val>
                                            <p:fltVal val="0"/>
                                          </p:val>
                                        </p:tav>
                                        <p:tav tm="100000">
                                          <p:val>
                                            <p:strVal val="#ppt_w"/>
                                          </p:val>
                                        </p:tav>
                                      </p:tavLst>
                                    </p:anim>
                                    <p:anim calcmode="lin" valueType="num">
                                      <p:cBhvr>
                                        <p:cTn id="55" dur="1000" fill="hold"/>
                                        <p:tgtEl>
                                          <p:spTgt spid="48"/>
                                        </p:tgtEl>
                                        <p:attrNameLst>
                                          <p:attrName>ppt_h</p:attrName>
                                        </p:attrNameLst>
                                      </p:cBhvr>
                                      <p:tavLst>
                                        <p:tav tm="0">
                                          <p:val>
                                            <p:fltVal val="0"/>
                                          </p:val>
                                        </p:tav>
                                        <p:tav tm="100000">
                                          <p:val>
                                            <p:strVal val="#ppt_h"/>
                                          </p:val>
                                        </p:tav>
                                      </p:tavLst>
                                    </p:anim>
                                    <p:anim calcmode="lin" valueType="num">
                                      <p:cBhvr>
                                        <p:cTn id="56" dur="1000" fill="hold"/>
                                        <p:tgtEl>
                                          <p:spTgt spid="48"/>
                                        </p:tgtEl>
                                        <p:attrNameLst>
                                          <p:attrName>style.rotation</p:attrName>
                                        </p:attrNameLst>
                                      </p:cBhvr>
                                      <p:tavLst>
                                        <p:tav tm="0">
                                          <p:val>
                                            <p:fltVal val="90"/>
                                          </p:val>
                                        </p:tav>
                                        <p:tav tm="100000">
                                          <p:val>
                                            <p:fltVal val="0"/>
                                          </p:val>
                                        </p:tav>
                                      </p:tavLst>
                                    </p:anim>
                                    <p:animEffect transition="in" filter="fade">
                                      <p:cBhvr>
                                        <p:cTn id="57" dur="1000"/>
                                        <p:tgtEl>
                                          <p:spTgt spid="48"/>
                                        </p:tgtEl>
                                      </p:cBhvr>
                                    </p:animEffect>
                                  </p:childTnLst>
                                </p:cTn>
                              </p:par>
                            </p:childTnLst>
                          </p:cTn>
                        </p:par>
                        <p:par>
                          <p:cTn id="58" fill="hold">
                            <p:stCondLst>
                              <p:cond delay="6800"/>
                            </p:stCondLst>
                            <p:childTnLst>
                              <p:par>
                                <p:cTn id="59" presetID="22" presetClass="entr" presetSubtype="1"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up)">
                                      <p:cBhvr>
                                        <p:cTn id="61" dur="500"/>
                                        <p:tgtEl>
                                          <p:spTgt spid="49"/>
                                        </p:tgtEl>
                                      </p:cBhvr>
                                    </p:animEffect>
                                  </p:childTnLst>
                                </p:cTn>
                              </p:par>
                            </p:childTnLst>
                          </p:cTn>
                        </p:par>
                        <p:par>
                          <p:cTn id="62" fill="hold">
                            <p:stCondLst>
                              <p:cond delay="7300"/>
                            </p:stCondLst>
                            <p:childTnLst>
                              <p:par>
                                <p:cTn id="63" presetID="31" presetClass="entr" presetSubtype="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1000" fill="hold"/>
                                        <p:tgtEl>
                                          <p:spTgt spid="50"/>
                                        </p:tgtEl>
                                        <p:attrNameLst>
                                          <p:attrName>ppt_w</p:attrName>
                                        </p:attrNameLst>
                                      </p:cBhvr>
                                      <p:tavLst>
                                        <p:tav tm="0">
                                          <p:val>
                                            <p:fltVal val="0"/>
                                          </p:val>
                                        </p:tav>
                                        <p:tav tm="100000">
                                          <p:val>
                                            <p:strVal val="#ppt_w"/>
                                          </p:val>
                                        </p:tav>
                                      </p:tavLst>
                                    </p:anim>
                                    <p:anim calcmode="lin" valueType="num">
                                      <p:cBhvr>
                                        <p:cTn id="66" dur="1000" fill="hold"/>
                                        <p:tgtEl>
                                          <p:spTgt spid="50"/>
                                        </p:tgtEl>
                                        <p:attrNameLst>
                                          <p:attrName>ppt_h</p:attrName>
                                        </p:attrNameLst>
                                      </p:cBhvr>
                                      <p:tavLst>
                                        <p:tav tm="0">
                                          <p:val>
                                            <p:fltVal val="0"/>
                                          </p:val>
                                        </p:tav>
                                        <p:tav tm="100000">
                                          <p:val>
                                            <p:strVal val="#ppt_h"/>
                                          </p:val>
                                        </p:tav>
                                      </p:tavLst>
                                    </p:anim>
                                    <p:anim calcmode="lin" valueType="num">
                                      <p:cBhvr>
                                        <p:cTn id="67" dur="1000" fill="hold"/>
                                        <p:tgtEl>
                                          <p:spTgt spid="50"/>
                                        </p:tgtEl>
                                        <p:attrNameLst>
                                          <p:attrName>style.rotation</p:attrName>
                                        </p:attrNameLst>
                                      </p:cBhvr>
                                      <p:tavLst>
                                        <p:tav tm="0">
                                          <p:val>
                                            <p:fltVal val="90"/>
                                          </p:val>
                                        </p:tav>
                                        <p:tav tm="100000">
                                          <p:val>
                                            <p:fltVal val="0"/>
                                          </p:val>
                                        </p:tav>
                                      </p:tavLst>
                                    </p:anim>
                                    <p:animEffect transition="in" filter="fade">
                                      <p:cBhvr>
                                        <p:cTn id="68" dur="1000"/>
                                        <p:tgtEl>
                                          <p:spTgt spid="50"/>
                                        </p:tgtEl>
                                      </p:cBhvr>
                                    </p:animEffect>
                                  </p:childTnLst>
                                </p:cTn>
                              </p:par>
                            </p:childTnLst>
                          </p:cTn>
                        </p:par>
                        <p:par>
                          <p:cTn id="69" fill="hold">
                            <p:stCondLst>
                              <p:cond delay="8300"/>
                            </p:stCondLst>
                            <p:childTnLst>
                              <p:par>
                                <p:cTn id="70" presetID="22" presetClass="entr" presetSubtype="1"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up)">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animBg="1"/>
      <p:bldP spid="45"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582891" y="1711354"/>
            <a:ext cx="1643017" cy="1527175"/>
          </a:xfrm>
          <a:prstGeom prst="rect">
            <a:avLst/>
          </a:prstGeom>
          <a:noFill/>
        </p:spPr>
        <p:txBody>
          <a:bodyPr wrap="square" rtlCol="0">
            <a:spAutoFit/>
          </a:bodyPr>
          <a:lstStyle/>
          <a:p>
            <a:pPr>
              <a:lnSpc>
                <a:spcPts val="1600"/>
              </a:lnSpc>
            </a:pP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在此输入文字在此输入文字在此输入文字，在此输入文字在此输入文字在此输入文字，在此输入相关文字，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pic>
        <p:nvPicPr>
          <p:cNvPr id="58" name="图片 5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0854" y="3795886"/>
            <a:ext cx="1296144" cy="1296144"/>
          </a:xfrm>
          <a:prstGeom prst="rect">
            <a:avLst/>
          </a:prstGeom>
        </p:spPr>
      </p:pic>
      <p:pic>
        <p:nvPicPr>
          <p:cNvPr id="60" name="图片 59"/>
          <p:cNvPicPr>
            <a:picLocks noChangeAspect="1"/>
          </p:cNvPicPr>
          <p:nvPr/>
        </p:nvPicPr>
        <p:blipFill rotWithShape="1">
          <a:blip r:embed="rId2" cstate="print">
            <a:extLst>
              <a:ext uri="{28A0092B-C50C-407E-A947-70E740481C1C}">
                <a14:useLocalDpi xmlns:a14="http://schemas.microsoft.com/office/drawing/2010/main" val="0"/>
              </a:ext>
            </a:extLst>
          </a:blip>
          <a:srcRect b="10630"/>
          <a:stretch>
            <a:fillRect/>
          </a:stretch>
        </p:blipFill>
        <p:spPr>
          <a:xfrm>
            <a:off x="7080188" y="3733695"/>
            <a:ext cx="1819210" cy="1409806"/>
          </a:xfrm>
          <a:prstGeom prst="rect">
            <a:avLst/>
          </a:prstGeom>
        </p:spPr>
      </p:pic>
      <p:sp>
        <p:nvSpPr>
          <p:cNvPr id="22" name="TextBox 21"/>
          <p:cNvSpPr txBox="1"/>
          <p:nvPr/>
        </p:nvSpPr>
        <p:spPr>
          <a:xfrm>
            <a:off x="683568" y="505584"/>
            <a:ext cx="2877711" cy="553998"/>
          </a:xfrm>
          <a:prstGeom prst="rect">
            <a:avLst/>
          </a:prstGeom>
          <a:noFill/>
        </p:spPr>
        <p:txBody>
          <a:bodyPr wrap="none" rtlCol="0">
            <a:spAutoFit/>
          </a:bodyPr>
          <a:lstStyle/>
          <a:p>
            <a:r>
              <a:rPr lang="zh-CN" altLang="en-US" sz="3000" dirty="0">
                <a:solidFill>
                  <a:srgbClr val="FF6E01"/>
                </a:solidFill>
                <a:latin typeface="迷你简少儿" panose="03000509000000000000" pitchFamily="65" charset="-122"/>
                <a:ea typeface="迷你简少儿" panose="03000509000000000000" pitchFamily="65" charset="-122"/>
              </a:rPr>
              <a:t>本学期课程介绍</a:t>
            </a:r>
            <a:endParaRPr lang="zh-CN" altLang="en-US" sz="3000" dirty="0">
              <a:solidFill>
                <a:srgbClr val="FF6E01"/>
              </a:solidFill>
              <a:latin typeface="迷你简少儿" panose="03000509000000000000" pitchFamily="65" charset="-122"/>
              <a:ea typeface="迷你简少儿" panose="03000509000000000000" pitchFamily="65" charset="-122"/>
            </a:endParaRPr>
          </a:p>
        </p:txBody>
      </p:sp>
      <p:pic>
        <p:nvPicPr>
          <p:cNvPr id="27" name="Picture 10" descr="C:\Users\Administrator\Desktop\开学了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1" descr="C:\Users\Administrator\Desktop\开学了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8" y="205917"/>
            <a:ext cx="1496539" cy="7096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开学了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38" y="1491630"/>
            <a:ext cx="811913" cy="108012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582891" y="1419622"/>
            <a:ext cx="877163" cy="369332"/>
          </a:xfrm>
          <a:prstGeom prst="rect">
            <a:avLst/>
          </a:prstGeom>
          <a:noFill/>
        </p:spPr>
        <p:txBody>
          <a:bodyPr wrap="none" rtlCol="0">
            <a:spAutoFit/>
          </a:bodyPr>
          <a:lstStyle/>
          <a:p>
            <a:r>
              <a:rPr lang="zh-CN" altLang="en-US" dirty="0" smtClean="0">
                <a:solidFill>
                  <a:srgbClr val="FF6E01"/>
                </a:solidFill>
                <a:latin typeface="迷你简少儿" panose="03000509000000000000" pitchFamily="65" charset="-122"/>
                <a:ea typeface="迷你简少儿" panose="03000509000000000000" pitchFamily="65" charset="-122"/>
              </a:rPr>
              <a:t>课程一</a:t>
            </a:r>
            <a:endParaRPr lang="zh-CN" altLang="en-US" dirty="0">
              <a:solidFill>
                <a:srgbClr val="FF6E01"/>
              </a:solidFill>
              <a:latin typeface="迷你简少儿" panose="03000509000000000000" pitchFamily="65" charset="-122"/>
              <a:ea typeface="迷你简少儿" panose="03000509000000000000" pitchFamily="65" charset="-122"/>
            </a:endParaRPr>
          </a:p>
        </p:txBody>
      </p:sp>
      <p:sp>
        <p:nvSpPr>
          <p:cNvPr id="31" name="TextBox 30"/>
          <p:cNvSpPr txBox="1"/>
          <p:nvPr/>
        </p:nvSpPr>
        <p:spPr>
          <a:xfrm>
            <a:off x="755576" y="1491630"/>
            <a:ext cx="606256" cy="646331"/>
          </a:xfrm>
          <a:prstGeom prst="rect">
            <a:avLst/>
          </a:prstGeom>
          <a:noFill/>
        </p:spPr>
        <p:txBody>
          <a:bodyPr wrap="none" rtlCol="0">
            <a:spAutoFit/>
          </a:bodyPr>
          <a:lstStyle/>
          <a:p>
            <a:r>
              <a:rPr lang="en-US" altLang="zh-CN" sz="3600" b="1" dirty="0" smtClean="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01</a:t>
            </a:r>
            <a:endParaRPr lang="zh-CN" altLang="en-US" sz="36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sp>
        <p:nvSpPr>
          <p:cNvPr id="33" name="TextBox 32"/>
          <p:cNvSpPr txBox="1"/>
          <p:nvPr/>
        </p:nvSpPr>
        <p:spPr>
          <a:xfrm>
            <a:off x="4253917" y="1711354"/>
            <a:ext cx="1643017" cy="1527175"/>
          </a:xfrm>
          <a:prstGeom prst="rect">
            <a:avLst/>
          </a:prstGeom>
          <a:noFill/>
        </p:spPr>
        <p:txBody>
          <a:bodyPr wrap="square" rtlCol="0">
            <a:spAutoFit/>
          </a:bodyPr>
          <a:lstStyle/>
          <a:p>
            <a:pPr>
              <a:lnSpc>
                <a:spcPts val="1600"/>
              </a:lnSpc>
            </a:pP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在此输入文字在此输入文字在此输入文字，在此输入文字在此输入文字在此输入文字，在此输入相关文字，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pic>
        <p:nvPicPr>
          <p:cNvPr id="34" name="Picture 3" descr="C:\Users\Administrator\Desktop\开学了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491630"/>
            <a:ext cx="811913" cy="108012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253917" y="1419622"/>
            <a:ext cx="877163" cy="369332"/>
          </a:xfrm>
          <a:prstGeom prst="rect">
            <a:avLst/>
          </a:prstGeom>
          <a:noFill/>
        </p:spPr>
        <p:txBody>
          <a:bodyPr wrap="none" rtlCol="0">
            <a:spAutoFit/>
          </a:bodyPr>
          <a:lstStyle/>
          <a:p>
            <a:r>
              <a:rPr lang="zh-CN" altLang="en-US" dirty="0" smtClean="0">
                <a:solidFill>
                  <a:srgbClr val="FF6E01"/>
                </a:solidFill>
                <a:latin typeface="迷你简少儿" panose="03000509000000000000" pitchFamily="65" charset="-122"/>
                <a:ea typeface="迷你简少儿" panose="03000509000000000000" pitchFamily="65" charset="-122"/>
              </a:rPr>
              <a:t>课程二</a:t>
            </a:r>
            <a:endParaRPr lang="zh-CN" altLang="en-US" dirty="0">
              <a:solidFill>
                <a:srgbClr val="FF6E01"/>
              </a:solidFill>
              <a:latin typeface="迷你简少儿" panose="03000509000000000000" pitchFamily="65" charset="-122"/>
              <a:ea typeface="迷你简少儿" panose="03000509000000000000" pitchFamily="65" charset="-122"/>
            </a:endParaRPr>
          </a:p>
        </p:txBody>
      </p:sp>
      <p:sp>
        <p:nvSpPr>
          <p:cNvPr id="36" name="TextBox 35"/>
          <p:cNvSpPr txBox="1"/>
          <p:nvPr/>
        </p:nvSpPr>
        <p:spPr>
          <a:xfrm>
            <a:off x="3426602" y="1491630"/>
            <a:ext cx="614271" cy="646331"/>
          </a:xfrm>
          <a:prstGeom prst="rect">
            <a:avLst/>
          </a:prstGeom>
          <a:noFill/>
        </p:spPr>
        <p:txBody>
          <a:bodyPr wrap="none" rtlCol="0">
            <a:spAutoFit/>
          </a:bodyPr>
          <a:lstStyle/>
          <a:p>
            <a:r>
              <a:rPr lang="en-US" altLang="zh-CN" sz="3600" b="1" dirty="0" smtClean="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02</a:t>
            </a:r>
            <a:endParaRPr lang="zh-CN" altLang="en-US" sz="36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sp>
        <p:nvSpPr>
          <p:cNvPr id="37" name="TextBox 36"/>
          <p:cNvSpPr txBox="1"/>
          <p:nvPr/>
        </p:nvSpPr>
        <p:spPr>
          <a:xfrm>
            <a:off x="6961431" y="1711354"/>
            <a:ext cx="1643017" cy="1527175"/>
          </a:xfrm>
          <a:prstGeom prst="rect">
            <a:avLst/>
          </a:prstGeom>
          <a:noFill/>
        </p:spPr>
        <p:txBody>
          <a:bodyPr wrap="square" rtlCol="0">
            <a:spAutoFit/>
          </a:bodyPr>
          <a:lstStyle/>
          <a:p>
            <a:pPr>
              <a:lnSpc>
                <a:spcPts val="1600"/>
              </a:lnSpc>
            </a:pP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在此输入文字在此输入文字在此输入文字，在此输入文字在此输入文字在此输入文字，在此输入相关文字，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pic>
        <p:nvPicPr>
          <p:cNvPr id="38" name="Picture 3" descr="C:\Users\Administrator\Desktop\开学了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378" y="1491630"/>
            <a:ext cx="811913" cy="108012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961431" y="1419622"/>
            <a:ext cx="877163" cy="369332"/>
          </a:xfrm>
          <a:prstGeom prst="rect">
            <a:avLst/>
          </a:prstGeom>
          <a:noFill/>
        </p:spPr>
        <p:txBody>
          <a:bodyPr wrap="none" rtlCol="0">
            <a:spAutoFit/>
          </a:bodyPr>
          <a:lstStyle/>
          <a:p>
            <a:r>
              <a:rPr lang="zh-CN" altLang="en-US" dirty="0" smtClean="0">
                <a:solidFill>
                  <a:srgbClr val="FF6E01"/>
                </a:solidFill>
                <a:latin typeface="迷你简少儿" panose="03000509000000000000" pitchFamily="65" charset="-122"/>
                <a:ea typeface="迷你简少儿" panose="03000509000000000000" pitchFamily="65" charset="-122"/>
              </a:rPr>
              <a:t>课程三</a:t>
            </a:r>
            <a:endParaRPr lang="zh-CN" altLang="en-US" dirty="0">
              <a:solidFill>
                <a:srgbClr val="FF6E01"/>
              </a:solidFill>
              <a:latin typeface="迷你简少儿" panose="03000509000000000000" pitchFamily="65" charset="-122"/>
              <a:ea typeface="迷你简少儿" panose="03000509000000000000" pitchFamily="65" charset="-122"/>
            </a:endParaRPr>
          </a:p>
        </p:txBody>
      </p:sp>
      <p:sp>
        <p:nvSpPr>
          <p:cNvPr id="40" name="TextBox 39"/>
          <p:cNvSpPr txBox="1"/>
          <p:nvPr/>
        </p:nvSpPr>
        <p:spPr>
          <a:xfrm>
            <a:off x="6134116" y="1491630"/>
            <a:ext cx="611065" cy="646331"/>
          </a:xfrm>
          <a:prstGeom prst="rect">
            <a:avLst/>
          </a:prstGeom>
          <a:noFill/>
        </p:spPr>
        <p:txBody>
          <a:bodyPr wrap="none" rtlCol="0">
            <a:spAutoFit/>
          </a:bodyPr>
          <a:lstStyle/>
          <a:p>
            <a:r>
              <a:rPr lang="en-US" altLang="zh-CN" sz="3600" b="1" dirty="0" smtClean="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03</a:t>
            </a:r>
            <a:endParaRPr lang="zh-CN" altLang="en-US" sz="36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pic>
        <p:nvPicPr>
          <p:cNvPr id="41" name="Picture 6" descr="C:\Users\Administrator\Desktop\开学了0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anim calcmode="lin" valueType="num">
                                      <p:cBhvr>
                                        <p:cTn id="2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2"/>
                                        </p:tgtEl>
                                      </p:cBhvr>
                                    </p:animEffect>
                                  </p:childTnLst>
                                </p:cTn>
                              </p:par>
                            </p:childTnLst>
                          </p:cTn>
                        </p:par>
                        <p:par>
                          <p:cTn id="28" fill="hold">
                            <p:stCondLst>
                              <p:cond delay="2799"/>
                            </p:stCondLst>
                            <p:childTnLst>
                              <p:par>
                                <p:cTn id="29" presetID="42" presetClass="entr" presetSubtype="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799"/>
                            </p:stCondLst>
                            <p:childTnLst>
                              <p:par>
                                <p:cTn id="35" presetID="31" presetClass="entr" presetSubtype="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1000" fill="hold"/>
                                        <p:tgtEl>
                                          <p:spTgt spid="58"/>
                                        </p:tgtEl>
                                        <p:attrNameLst>
                                          <p:attrName>ppt_w</p:attrName>
                                        </p:attrNameLst>
                                      </p:cBhvr>
                                      <p:tavLst>
                                        <p:tav tm="0">
                                          <p:val>
                                            <p:fltVal val="0"/>
                                          </p:val>
                                        </p:tav>
                                        <p:tav tm="100000">
                                          <p:val>
                                            <p:strVal val="#ppt_w"/>
                                          </p:val>
                                        </p:tav>
                                      </p:tavLst>
                                    </p:anim>
                                    <p:anim calcmode="lin" valueType="num">
                                      <p:cBhvr>
                                        <p:cTn id="38" dur="1000" fill="hold"/>
                                        <p:tgtEl>
                                          <p:spTgt spid="58"/>
                                        </p:tgtEl>
                                        <p:attrNameLst>
                                          <p:attrName>ppt_h</p:attrName>
                                        </p:attrNameLst>
                                      </p:cBhvr>
                                      <p:tavLst>
                                        <p:tav tm="0">
                                          <p:val>
                                            <p:fltVal val="0"/>
                                          </p:val>
                                        </p:tav>
                                        <p:tav tm="100000">
                                          <p:val>
                                            <p:strVal val="#ppt_h"/>
                                          </p:val>
                                        </p:tav>
                                      </p:tavLst>
                                    </p:anim>
                                    <p:anim calcmode="lin" valueType="num">
                                      <p:cBhvr>
                                        <p:cTn id="39" dur="1000" fill="hold"/>
                                        <p:tgtEl>
                                          <p:spTgt spid="58"/>
                                        </p:tgtEl>
                                        <p:attrNameLst>
                                          <p:attrName>style.rotation</p:attrName>
                                        </p:attrNameLst>
                                      </p:cBhvr>
                                      <p:tavLst>
                                        <p:tav tm="0">
                                          <p:val>
                                            <p:fltVal val="90"/>
                                          </p:val>
                                        </p:tav>
                                        <p:tav tm="100000">
                                          <p:val>
                                            <p:fltVal val="0"/>
                                          </p:val>
                                        </p:tav>
                                      </p:tavLst>
                                    </p:anim>
                                    <p:animEffect transition="in" filter="fade">
                                      <p:cBhvr>
                                        <p:cTn id="40" dur="1000"/>
                                        <p:tgtEl>
                                          <p:spTgt spid="58"/>
                                        </p:tgtEl>
                                      </p:cBhvr>
                                    </p:animEffect>
                                  </p:childTnLst>
                                </p:cTn>
                              </p:par>
                            </p:childTnLst>
                          </p:cTn>
                        </p:par>
                        <p:par>
                          <p:cTn id="41" fill="hold">
                            <p:stCondLst>
                              <p:cond delay="4799"/>
                            </p:stCondLst>
                            <p:childTnLst>
                              <p:par>
                                <p:cTn id="42" presetID="47"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anim calcmode="lin" valueType="num">
                                      <p:cBhvr>
                                        <p:cTn id="45" dur="500" fill="hold"/>
                                        <p:tgtEl>
                                          <p:spTgt spid="29"/>
                                        </p:tgtEl>
                                        <p:attrNameLst>
                                          <p:attrName>ppt_x</p:attrName>
                                        </p:attrNameLst>
                                      </p:cBhvr>
                                      <p:tavLst>
                                        <p:tav tm="0">
                                          <p:val>
                                            <p:strVal val="#ppt_x"/>
                                          </p:val>
                                        </p:tav>
                                        <p:tav tm="100000">
                                          <p:val>
                                            <p:strVal val="#ppt_x"/>
                                          </p:val>
                                        </p:tav>
                                      </p:tavLst>
                                    </p:anim>
                                    <p:anim calcmode="lin" valueType="num">
                                      <p:cBhvr>
                                        <p:cTn id="46" dur="5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5299"/>
                            </p:stCondLst>
                            <p:childTnLst>
                              <p:par>
                                <p:cTn id="48" presetID="53" presetClass="entr" presetSubtype="16"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par>
                          <p:cTn id="53" fill="hold">
                            <p:stCondLst>
                              <p:cond delay="5799"/>
                            </p:stCondLst>
                            <p:childTnLst>
                              <p:par>
                                <p:cTn id="54" presetID="2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par>
                          <p:cTn id="57" fill="hold">
                            <p:stCondLst>
                              <p:cond delay="6299"/>
                            </p:stCondLst>
                            <p:childTnLst>
                              <p:par>
                                <p:cTn id="58" presetID="42"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anim calcmode="lin" valueType="num">
                                      <p:cBhvr>
                                        <p:cTn id="61" dur="500" fill="hold"/>
                                        <p:tgtEl>
                                          <p:spTgt spid="19"/>
                                        </p:tgtEl>
                                        <p:attrNameLst>
                                          <p:attrName>ppt_x</p:attrName>
                                        </p:attrNameLst>
                                      </p:cBhvr>
                                      <p:tavLst>
                                        <p:tav tm="0">
                                          <p:val>
                                            <p:strVal val="#ppt_x"/>
                                          </p:val>
                                        </p:tav>
                                        <p:tav tm="100000">
                                          <p:val>
                                            <p:strVal val="#ppt_x"/>
                                          </p:val>
                                        </p:tav>
                                      </p:tavLst>
                                    </p:anim>
                                    <p:anim calcmode="lin" valueType="num">
                                      <p:cBhvr>
                                        <p:cTn id="62" dur="50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6799"/>
                            </p:stCondLst>
                            <p:childTnLst>
                              <p:par>
                                <p:cTn id="64" presetID="47" presetClass="entr" presetSubtype="0"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anim calcmode="lin" valueType="num">
                                      <p:cBhvr>
                                        <p:cTn id="67" dur="500" fill="hold"/>
                                        <p:tgtEl>
                                          <p:spTgt spid="34"/>
                                        </p:tgtEl>
                                        <p:attrNameLst>
                                          <p:attrName>ppt_x</p:attrName>
                                        </p:attrNameLst>
                                      </p:cBhvr>
                                      <p:tavLst>
                                        <p:tav tm="0">
                                          <p:val>
                                            <p:strVal val="#ppt_x"/>
                                          </p:val>
                                        </p:tav>
                                        <p:tav tm="100000">
                                          <p:val>
                                            <p:strVal val="#ppt_x"/>
                                          </p:val>
                                        </p:tav>
                                      </p:tavLst>
                                    </p:anim>
                                    <p:anim calcmode="lin" valueType="num">
                                      <p:cBhvr>
                                        <p:cTn id="68" dur="500" fill="hold"/>
                                        <p:tgtEl>
                                          <p:spTgt spid="34"/>
                                        </p:tgtEl>
                                        <p:attrNameLst>
                                          <p:attrName>ppt_y</p:attrName>
                                        </p:attrNameLst>
                                      </p:cBhvr>
                                      <p:tavLst>
                                        <p:tav tm="0">
                                          <p:val>
                                            <p:strVal val="#ppt_y-.1"/>
                                          </p:val>
                                        </p:tav>
                                        <p:tav tm="100000">
                                          <p:val>
                                            <p:strVal val="#ppt_y"/>
                                          </p:val>
                                        </p:tav>
                                      </p:tavLst>
                                    </p:anim>
                                  </p:childTnLst>
                                </p:cTn>
                              </p:par>
                            </p:childTnLst>
                          </p:cTn>
                        </p:par>
                        <p:par>
                          <p:cTn id="69" fill="hold">
                            <p:stCondLst>
                              <p:cond delay="7299"/>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799"/>
                            </p:stCondLst>
                            <p:childTnLst>
                              <p:par>
                                <p:cTn id="76" presetID="22" presetClass="entr" presetSubtype="8"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left)">
                                      <p:cBhvr>
                                        <p:cTn id="78" dur="500"/>
                                        <p:tgtEl>
                                          <p:spTgt spid="35"/>
                                        </p:tgtEl>
                                      </p:cBhvr>
                                    </p:animEffect>
                                  </p:childTnLst>
                                </p:cTn>
                              </p:par>
                            </p:childTnLst>
                          </p:cTn>
                        </p:par>
                        <p:par>
                          <p:cTn id="79" fill="hold">
                            <p:stCondLst>
                              <p:cond delay="8299"/>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anim calcmode="lin" valueType="num">
                                      <p:cBhvr>
                                        <p:cTn id="83" dur="500" fill="hold"/>
                                        <p:tgtEl>
                                          <p:spTgt spid="33"/>
                                        </p:tgtEl>
                                        <p:attrNameLst>
                                          <p:attrName>ppt_x</p:attrName>
                                        </p:attrNameLst>
                                      </p:cBhvr>
                                      <p:tavLst>
                                        <p:tav tm="0">
                                          <p:val>
                                            <p:strVal val="#ppt_x"/>
                                          </p:val>
                                        </p:tav>
                                        <p:tav tm="100000">
                                          <p:val>
                                            <p:strVal val="#ppt_x"/>
                                          </p:val>
                                        </p:tav>
                                      </p:tavLst>
                                    </p:anim>
                                    <p:anim calcmode="lin" valueType="num">
                                      <p:cBhvr>
                                        <p:cTn id="84" dur="5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8799"/>
                            </p:stCondLst>
                            <p:childTnLst>
                              <p:par>
                                <p:cTn id="86" presetID="47" presetClass="entr" presetSubtype="0" fill="hold"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anim calcmode="lin" valueType="num">
                                      <p:cBhvr>
                                        <p:cTn id="89" dur="500" fill="hold"/>
                                        <p:tgtEl>
                                          <p:spTgt spid="38"/>
                                        </p:tgtEl>
                                        <p:attrNameLst>
                                          <p:attrName>ppt_x</p:attrName>
                                        </p:attrNameLst>
                                      </p:cBhvr>
                                      <p:tavLst>
                                        <p:tav tm="0">
                                          <p:val>
                                            <p:strVal val="#ppt_x"/>
                                          </p:val>
                                        </p:tav>
                                        <p:tav tm="100000">
                                          <p:val>
                                            <p:strVal val="#ppt_x"/>
                                          </p:val>
                                        </p:tav>
                                      </p:tavLst>
                                    </p:anim>
                                    <p:anim calcmode="lin" valueType="num">
                                      <p:cBhvr>
                                        <p:cTn id="90" dur="500" fill="hold"/>
                                        <p:tgtEl>
                                          <p:spTgt spid="38"/>
                                        </p:tgtEl>
                                        <p:attrNameLst>
                                          <p:attrName>ppt_y</p:attrName>
                                        </p:attrNameLst>
                                      </p:cBhvr>
                                      <p:tavLst>
                                        <p:tav tm="0">
                                          <p:val>
                                            <p:strVal val="#ppt_y-.1"/>
                                          </p:val>
                                        </p:tav>
                                        <p:tav tm="100000">
                                          <p:val>
                                            <p:strVal val="#ppt_y"/>
                                          </p:val>
                                        </p:tav>
                                      </p:tavLst>
                                    </p:anim>
                                  </p:childTnLst>
                                </p:cTn>
                              </p:par>
                            </p:childTnLst>
                          </p:cTn>
                        </p:par>
                        <p:par>
                          <p:cTn id="91" fill="hold">
                            <p:stCondLst>
                              <p:cond delay="9299"/>
                            </p:stCondLst>
                            <p:childTnLst>
                              <p:par>
                                <p:cTn id="92" presetID="53" presetClass="entr" presetSubtype="16" fill="hold" grpId="0" nodeType="after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p:cTn id="94" dur="500" fill="hold"/>
                                        <p:tgtEl>
                                          <p:spTgt spid="40"/>
                                        </p:tgtEl>
                                        <p:attrNameLst>
                                          <p:attrName>ppt_w</p:attrName>
                                        </p:attrNameLst>
                                      </p:cBhvr>
                                      <p:tavLst>
                                        <p:tav tm="0">
                                          <p:val>
                                            <p:fltVal val="0"/>
                                          </p:val>
                                        </p:tav>
                                        <p:tav tm="100000">
                                          <p:val>
                                            <p:strVal val="#ppt_w"/>
                                          </p:val>
                                        </p:tav>
                                      </p:tavLst>
                                    </p:anim>
                                    <p:anim calcmode="lin" valueType="num">
                                      <p:cBhvr>
                                        <p:cTn id="95" dur="500" fill="hold"/>
                                        <p:tgtEl>
                                          <p:spTgt spid="40"/>
                                        </p:tgtEl>
                                        <p:attrNameLst>
                                          <p:attrName>ppt_h</p:attrName>
                                        </p:attrNameLst>
                                      </p:cBhvr>
                                      <p:tavLst>
                                        <p:tav tm="0">
                                          <p:val>
                                            <p:fltVal val="0"/>
                                          </p:val>
                                        </p:tav>
                                        <p:tav tm="100000">
                                          <p:val>
                                            <p:strVal val="#ppt_h"/>
                                          </p:val>
                                        </p:tav>
                                      </p:tavLst>
                                    </p:anim>
                                    <p:animEffect transition="in" filter="fade">
                                      <p:cBhvr>
                                        <p:cTn id="96" dur="500"/>
                                        <p:tgtEl>
                                          <p:spTgt spid="40"/>
                                        </p:tgtEl>
                                      </p:cBhvr>
                                    </p:animEffect>
                                  </p:childTnLst>
                                </p:cTn>
                              </p:par>
                            </p:childTnLst>
                          </p:cTn>
                        </p:par>
                        <p:par>
                          <p:cTn id="97" fill="hold">
                            <p:stCondLst>
                              <p:cond delay="9799"/>
                            </p:stCondLst>
                            <p:childTnLst>
                              <p:par>
                                <p:cTn id="98" presetID="22" presetClass="entr" presetSubtype="8"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left)">
                                      <p:cBhvr>
                                        <p:cTn id="100" dur="500"/>
                                        <p:tgtEl>
                                          <p:spTgt spid="39"/>
                                        </p:tgtEl>
                                      </p:cBhvr>
                                    </p:animEffect>
                                  </p:childTnLst>
                                </p:cTn>
                              </p:par>
                            </p:childTnLst>
                          </p:cTn>
                        </p:par>
                        <p:par>
                          <p:cTn id="101" fill="hold">
                            <p:stCondLst>
                              <p:cond delay="10299"/>
                            </p:stCondLst>
                            <p:childTnLst>
                              <p:par>
                                <p:cTn id="102" presetID="42" presetClass="entr" presetSubtype="0"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anim calcmode="lin" valueType="num">
                                      <p:cBhvr>
                                        <p:cTn id="105" dur="500" fill="hold"/>
                                        <p:tgtEl>
                                          <p:spTgt spid="37"/>
                                        </p:tgtEl>
                                        <p:attrNameLst>
                                          <p:attrName>ppt_x</p:attrName>
                                        </p:attrNameLst>
                                      </p:cBhvr>
                                      <p:tavLst>
                                        <p:tav tm="0">
                                          <p:val>
                                            <p:strVal val="#ppt_x"/>
                                          </p:val>
                                        </p:tav>
                                        <p:tav tm="100000">
                                          <p:val>
                                            <p:strVal val="#ppt_x"/>
                                          </p:val>
                                        </p:tav>
                                      </p:tavLst>
                                    </p:anim>
                                    <p:anim calcmode="lin" valueType="num">
                                      <p:cBhvr>
                                        <p:cTn id="106"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0" grpId="0"/>
      <p:bldP spid="31" grpId="0"/>
      <p:bldP spid="33" grpId="0"/>
      <p:bldP spid="35" grpId="0"/>
      <p:bldP spid="36" grpId="0"/>
      <p:bldP spid="37"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40353" y="3462201"/>
            <a:ext cx="1197374" cy="1681299"/>
          </a:xfrm>
          <a:prstGeom prst="rect">
            <a:avLst/>
          </a:prstGeom>
        </p:spPr>
      </p:pic>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584550"/>
            <a:ext cx="1211844" cy="1552452"/>
          </a:xfrm>
          <a:prstGeom prst="rect">
            <a:avLst/>
          </a:prstGeom>
        </p:spPr>
      </p:pic>
      <p:sp>
        <p:nvSpPr>
          <p:cNvPr id="22" name="TextBox 21"/>
          <p:cNvSpPr txBox="1"/>
          <p:nvPr/>
        </p:nvSpPr>
        <p:spPr>
          <a:xfrm>
            <a:off x="1582891" y="1711354"/>
            <a:ext cx="1643017" cy="1527175"/>
          </a:xfrm>
          <a:prstGeom prst="rect">
            <a:avLst/>
          </a:prstGeom>
          <a:noFill/>
        </p:spPr>
        <p:txBody>
          <a:bodyPr wrap="square" rtlCol="0">
            <a:spAutoFit/>
          </a:bodyPr>
          <a:lstStyle/>
          <a:p>
            <a:pPr>
              <a:lnSpc>
                <a:spcPts val="1600"/>
              </a:lnSpc>
            </a:pP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a:t>
            </a: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42" name="TextBox 41"/>
          <p:cNvSpPr txBox="1"/>
          <p:nvPr/>
        </p:nvSpPr>
        <p:spPr>
          <a:xfrm>
            <a:off x="683568" y="505584"/>
            <a:ext cx="2877711" cy="553998"/>
          </a:xfrm>
          <a:prstGeom prst="rect">
            <a:avLst/>
          </a:prstGeom>
          <a:noFill/>
        </p:spPr>
        <p:txBody>
          <a:bodyPr wrap="none" rtlCol="0">
            <a:spAutoFit/>
          </a:bodyPr>
          <a:lstStyle/>
          <a:p>
            <a:r>
              <a:rPr lang="zh-CN" altLang="en-US" sz="3000" dirty="0">
                <a:solidFill>
                  <a:srgbClr val="FF6E01"/>
                </a:solidFill>
                <a:latin typeface="迷你简少儿" panose="03000509000000000000" pitchFamily="65" charset="-122"/>
                <a:ea typeface="迷你简少儿" panose="03000509000000000000" pitchFamily="65" charset="-122"/>
              </a:rPr>
              <a:t>本学期课程介绍</a:t>
            </a:r>
            <a:endParaRPr lang="zh-CN" altLang="en-US" sz="3000" dirty="0">
              <a:solidFill>
                <a:srgbClr val="FF6E01"/>
              </a:solidFill>
              <a:latin typeface="迷你简少儿" panose="03000509000000000000" pitchFamily="65" charset="-122"/>
              <a:ea typeface="迷你简少儿" panose="03000509000000000000" pitchFamily="65" charset="-122"/>
            </a:endParaRPr>
          </a:p>
        </p:txBody>
      </p:sp>
      <p:pic>
        <p:nvPicPr>
          <p:cNvPr id="43" name="Picture 10" descr="C:\Users\Administrator\Desktop\开学了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C:\Users\Administrator\Desktop\开学了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8" y="205917"/>
            <a:ext cx="1496539" cy="70964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Administrator\Desktop\开学了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38" y="1491630"/>
            <a:ext cx="811913" cy="108012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1582891" y="1419622"/>
            <a:ext cx="877163" cy="369332"/>
          </a:xfrm>
          <a:prstGeom prst="rect">
            <a:avLst/>
          </a:prstGeom>
          <a:noFill/>
        </p:spPr>
        <p:txBody>
          <a:bodyPr wrap="none" rtlCol="0">
            <a:spAutoFit/>
          </a:bodyPr>
          <a:lstStyle/>
          <a:p>
            <a:r>
              <a:rPr lang="zh-CN" altLang="en-US" dirty="0" smtClean="0">
                <a:solidFill>
                  <a:srgbClr val="FF6E01"/>
                </a:solidFill>
                <a:latin typeface="迷你简少儿" panose="03000509000000000000" pitchFamily="65" charset="-122"/>
                <a:ea typeface="迷你简少儿" panose="03000509000000000000" pitchFamily="65" charset="-122"/>
              </a:rPr>
              <a:t>课程四</a:t>
            </a:r>
            <a:endParaRPr lang="zh-CN" altLang="en-US" dirty="0">
              <a:solidFill>
                <a:srgbClr val="FF6E01"/>
              </a:solidFill>
              <a:latin typeface="迷你简少儿" panose="03000509000000000000" pitchFamily="65" charset="-122"/>
              <a:ea typeface="迷你简少儿" panose="03000509000000000000" pitchFamily="65" charset="-122"/>
            </a:endParaRPr>
          </a:p>
        </p:txBody>
      </p:sp>
      <p:sp>
        <p:nvSpPr>
          <p:cNvPr id="47" name="TextBox 46"/>
          <p:cNvSpPr txBox="1"/>
          <p:nvPr/>
        </p:nvSpPr>
        <p:spPr>
          <a:xfrm>
            <a:off x="755576" y="1491630"/>
            <a:ext cx="614271" cy="646331"/>
          </a:xfrm>
          <a:prstGeom prst="rect">
            <a:avLst/>
          </a:prstGeom>
          <a:noFill/>
        </p:spPr>
        <p:txBody>
          <a:bodyPr wrap="none" rtlCol="0">
            <a:spAutoFit/>
          </a:bodyPr>
          <a:lstStyle/>
          <a:p>
            <a:r>
              <a:rPr lang="en-US" altLang="zh-CN" sz="3600" b="1" dirty="0" smtClean="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04</a:t>
            </a:r>
            <a:endParaRPr lang="zh-CN" altLang="en-US" sz="36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sp>
        <p:nvSpPr>
          <p:cNvPr id="48" name="TextBox 47"/>
          <p:cNvSpPr txBox="1"/>
          <p:nvPr/>
        </p:nvSpPr>
        <p:spPr>
          <a:xfrm>
            <a:off x="4253917" y="1711354"/>
            <a:ext cx="1643017" cy="1527175"/>
          </a:xfrm>
          <a:prstGeom prst="rect">
            <a:avLst/>
          </a:prstGeom>
          <a:noFill/>
        </p:spPr>
        <p:txBody>
          <a:bodyPr wrap="square" rtlCol="0">
            <a:spAutoFit/>
          </a:bodyPr>
          <a:lstStyle/>
          <a:p>
            <a:pPr>
              <a:lnSpc>
                <a:spcPts val="1600"/>
              </a:lnSpc>
            </a:pP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在此输入文字在此输入文字在此输入文字，在此输入文字在此输入文字在此输入文字，在此输入相关文字，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pic>
        <p:nvPicPr>
          <p:cNvPr id="49" name="Picture 3" descr="C:\Users\Administrator\Desktop\开学了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491630"/>
            <a:ext cx="811913" cy="108012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4253917" y="1419622"/>
            <a:ext cx="877163" cy="369332"/>
          </a:xfrm>
          <a:prstGeom prst="rect">
            <a:avLst/>
          </a:prstGeom>
          <a:noFill/>
        </p:spPr>
        <p:txBody>
          <a:bodyPr wrap="none" rtlCol="0">
            <a:spAutoFit/>
          </a:bodyPr>
          <a:lstStyle/>
          <a:p>
            <a:r>
              <a:rPr lang="zh-CN" altLang="en-US" dirty="0" smtClean="0">
                <a:solidFill>
                  <a:srgbClr val="FF6E01"/>
                </a:solidFill>
                <a:latin typeface="迷你简少儿" panose="03000509000000000000" pitchFamily="65" charset="-122"/>
                <a:ea typeface="迷你简少儿" panose="03000509000000000000" pitchFamily="65" charset="-122"/>
              </a:rPr>
              <a:t>课程五</a:t>
            </a:r>
            <a:endParaRPr lang="zh-CN" altLang="en-US" dirty="0">
              <a:solidFill>
                <a:srgbClr val="FF6E01"/>
              </a:solidFill>
              <a:latin typeface="迷你简少儿" panose="03000509000000000000" pitchFamily="65" charset="-122"/>
              <a:ea typeface="迷你简少儿" panose="03000509000000000000" pitchFamily="65" charset="-122"/>
            </a:endParaRPr>
          </a:p>
        </p:txBody>
      </p:sp>
      <p:sp>
        <p:nvSpPr>
          <p:cNvPr id="51" name="TextBox 50"/>
          <p:cNvSpPr txBox="1"/>
          <p:nvPr/>
        </p:nvSpPr>
        <p:spPr>
          <a:xfrm>
            <a:off x="3426602" y="1491630"/>
            <a:ext cx="614271" cy="646331"/>
          </a:xfrm>
          <a:prstGeom prst="rect">
            <a:avLst/>
          </a:prstGeom>
          <a:noFill/>
        </p:spPr>
        <p:txBody>
          <a:bodyPr wrap="none" rtlCol="0">
            <a:spAutoFit/>
          </a:bodyPr>
          <a:lstStyle/>
          <a:p>
            <a:r>
              <a:rPr lang="en-US" altLang="zh-CN" sz="3600" b="1" dirty="0" smtClean="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05</a:t>
            </a:r>
            <a:endParaRPr lang="zh-CN" altLang="en-US" sz="36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sp>
        <p:nvSpPr>
          <p:cNvPr id="52" name="TextBox 51"/>
          <p:cNvSpPr txBox="1"/>
          <p:nvPr/>
        </p:nvSpPr>
        <p:spPr>
          <a:xfrm>
            <a:off x="6961431" y="1711354"/>
            <a:ext cx="1643017" cy="1527175"/>
          </a:xfrm>
          <a:prstGeom prst="rect">
            <a:avLst/>
          </a:prstGeom>
          <a:noFill/>
        </p:spPr>
        <p:txBody>
          <a:bodyPr wrap="square" rtlCol="0">
            <a:spAutoFit/>
          </a:bodyPr>
          <a:lstStyle/>
          <a:p>
            <a:pPr>
              <a:lnSpc>
                <a:spcPts val="1600"/>
              </a:lnSpc>
            </a:pP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在此输入文字在此输入文字在此输入文字，在此输入文字在此输入文字在此输入文字，在此输入相关文字，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pic>
        <p:nvPicPr>
          <p:cNvPr id="53" name="Picture 3" descr="C:\Users\Administrator\Desktop\开学了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378" y="1491630"/>
            <a:ext cx="811913" cy="108012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6961431" y="1419622"/>
            <a:ext cx="877163" cy="369332"/>
          </a:xfrm>
          <a:prstGeom prst="rect">
            <a:avLst/>
          </a:prstGeom>
          <a:noFill/>
        </p:spPr>
        <p:txBody>
          <a:bodyPr wrap="none" rtlCol="0">
            <a:spAutoFit/>
          </a:bodyPr>
          <a:lstStyle/>
          <a:p>
            <a:r>
              <a:rPr lang="zh-CN" altLang="en-US" dirty="0" smtClean="0">
                <a:solidFill>
                  <a:srgbClr val="FF6E01"/>
                </a:solidFill>
                <a:latin typeface="迷你简少儿" panose="03000509000000000000" pitchFamily="65" charset="-122"/>
                <a:ea typeface="迷你简少儿" panose="03000509000000000000" pitchFamily="65" charset="-122"/>
              </a:rPr>
              <a:t>课程六</a:t>
            </a:r>
            <a:endParaRPr lang="zh-CN" altLang="en-US" dirty="0">
              <a:solidFill>
                <a:srgbClr val="FF6E01"/>
              </a:solidFill>
              <a:latin typeface="迷你简少儿" panose="03000509000000000000" pitchFamily="65" charset="-122"/>
              <a:ea typeface="迷你简少儿" panose="03000509000000000000" pitchFamily="65" charset="-122"/>
            </a:endParaRPr>
          </a:p>
        </p:txBody>
      </p:sp>
      <p:sp>
        <p:nvSpPr>
          <p:cNvPr id="55" name="TextBox 54"/>
          <p:cNvSpPr txBox="1"/>
          <p:nvPr/>
        </p:nvSpPr>
        <p:spPr>
          <a:xfrm>
            <a:off x="6134116" y="1491630"/>
            <a:ext cx="611065" cy="646331"/>
          </a:xfrm>
          <a:prstGeom prst="rect">
            <a:avLst/>
          </a:prstGeom>
          <a:noFill/>
        </p:spPr>
        <p:txBody>
          <a:bodyPr wrap="none" rtlCol="0">
            <a:spAutoFit/>
          </a:bodyPr>
          <a:lstStyle/>
          <a:p>
            <a:r>
              <a:rPr lang="en-US" altLang="zh-CN" sz="3600" b="1" dirty="0" smtClean="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06</a:t>
            </a:r>
            <a:endParaRPr lang="zh-CN" altLang="en-US" sz="36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pic>
        <p:nvPicPr>
          <p:cNvPr id="56" name="Picture 6" descr="C:\Users\Administrator\Desktop\开学了0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1000" fill="hold"/>
                                        <p:tgtEl>
                                          <p:spTgt spid="28"/>
                                        </p:tgtEl>
                                        <p:attrNameLst>
                                          <p:attrName>ppt_w</p:attrName>
                                        </p:attrNameLst>
                                      </p:cBhvr>
                                      <p:tavLst>
                                        <p:tav tm="0">
                                          <p:val>
                                            <p:fltVal val="0"/>
                                          </p:val>
                                        </p:tav>
                                        <p:tav tm="100000">
                                          <p:val>
                                            <p:strVal val="#ppt_w"/>
                                          </p:val>
                                        </p:tav>
                                      </p:tavLst>
                                    </p:anim>
                                    <p:anim calcmode="lin" valueType="num">
                                      <p:cBhvr>
                                        <p:cTn id="19" dur="1000" fill="hold"/>
                                        <p:tgtEl>
                                          <p:spTgt spid="28"/>
                                        </p:tgtEl>
                                        <p:attrNameLst>
                                          <p:attrName>ppt_h</p:attrName>
                                        </p:attrNameLst>
                                      </p:cBhvr>
                                      <p:tavLst>
                                        <p:tav tm="0">
                                          <p:val>
                                            <p:fltVal val="0"/>
                                          </p:val>
                                        </p:tav>
                                        <p:tav tm="100000">
                                          <p:val>
                                            <p:strVal val="#ppt_h"/>
                                          </p:val>
                                        </p:tav>
                                      </p:tavLst>
                                    </p:anim>
                                    <p:anim calcmode="lin" valueType="num">
                                      <p:cBhvr>
                                        <p:cTn id="20" dur="1000" fill="hold"/>
                                        <p:tgtEl>
                                          <p:spTgt spid="28"/>
                                        </p:tgtEl>
                                        <p:attrNameLst>
                                          <p:attrName>style.rotation</p:attrName>
                                        </p:attrNameLst>
                                      </p:cBhvr>
                                      <p:tavLst>
                                        <p:tav tm="0">
                                          <p:val>
                                            <p:fltVal val="90"/>
                                          </p:val>
                                        </p:tav>
                                        <p:tav tm="100000">
                                          <p:val>
                                            <p:fltVal val="0"/>
                                          </p:val>
                                        </p:tav>
                                      </p:tavLst>
                                    </p:anim>
                                    <p:animEffect transition="in" filter="fade">
                                      <p:cBhvr>
                                        <p:cTn id="21" dur="1000"/>
                                        <p:tgtEl>
                                          <p:spTgt spid="28"/>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2"/>
                                        </p:tgtEl>
                                        <p:attrNameLst>
                                          <p:attrName>ppt_y</p:attrName>
                                        </p:attrNameLst>
                                      </p:cBhvr>
                                      <p:tavLst>
                                        <p:tav tm="0">
                                          <p:val>
                                            <p:strVal val="#ppt_y"/>
                                          </p:val>
                                        </p:tav>
                                        <p:tav tm="100000">
                                          <p:val>
                                            <p:strVal val="#ppt_y"/>
                                          </p:val>
                                        </p:tav>
                                      </p:tavLst>
                                    </p:anim>
                                    <p:anim calcmode="lin" valueType="num">
                                      <p:cBhvr>
                                        <p:cTn id="3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2"/>
                                        </p:tgtEl>
                                      </p:cBhvr>
                                    </p:animEffect>
                                  </p:childTnLst>
                                </p:cTn>
                              </p:par>
                            </p:childTnLst>
                          </p:cTn>
                        </p:par>
                        <p:par>
                          <p:cTn id="41" fill="hold">
                            <p:stCondLst>
                              <p:cond delay="4300"/>
                            </p:stCondLst>
                            <p:childTnLst>
                              <p:par>
                                <p:cTn id="42" presetID="47" presetClass="entr" presetSubtype="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anim calcmode="lin" valueType="num">
                                      <p:cBhvr>
                                        <p:cTn id="45" dur="500" fill="hold"/>
                                        <p:tgtEl>
                                          <p:spTgt spid="45"/>
                                        </p:tgtEl>
                                        <p:attrNameLst>
                                          <p:attrName>ppt_x</p:attrName>
                                        </p:attrNameLst>
                                      </p:cBhvr>
                                      <p:tavLst>
                                        <p:tav tm="0">
                                          <p:val>
                                            <p:strVal val="#ppt_x"/>
                                          </p:val>
                                        </p:tav>
                                        <p:tav tm="100000">
                                          <p:val>
                                            <p:strVal val="#ppt_x"/>
                                          </p:val>
                                        </p:tav>
                                      </p:tavLst>
                                    </p:anim>
                                    <p:anim calcmode="lin" valueType="num">
                                      <p:cBhvr>
                                        <p:cTn id="46" dur="5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8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5300"/>
                            </p:stCondLst>
                            <p:childTnLst>
                              <p:par>
                                <p:cTn id="54" presetID="22" presetClass="entr" presetSubtype="8"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par>
                          <p:cTn id="57" fill="hold">
                            <p:stCondLst>
                              <p:cond delay="5800"/>
                            </p:stCondLst>
                            <p:childTnLst>
                              <p:par>
                                <p:cTn id="58" presetID="42"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6300"/>
                            </p:stCondLst>
                            <p:childTnLst>
                              <p:par>
                                <p:cTn id="64" presetID="47" presetClass="entr" presetSubtype="0"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anim calcmode="lin" valueType="num">
                                      <p:cBhvr>
                                        <p:cTn id="67" dur="500" fill="hold"/>
                                        <p:tgtEl>
                                          <p:spTgt spid="49"/>
                                        </p:tgtEl>
                                        <p:attrNameLst>
                                          <p:attrName>ppt_x</p:attrName>
                                        </p:attrNameLst>
                                      </p:cBhvr>
                                      <p:tavLst>
                                        <p:tav tm="0">
                                          <p:val>
                                            <p:strVal val="#ppt_x"/>
                                          </p:val>
                                        </p:tav>
                                        <p:tav tm="100000">
                                          <p:val>
                                            <p:strVal val="#ppt_x"/>
                                          </p:val>
                                        </p:tav>
                                      </p:tavLst>
                                    </p:anim>
                                    <p:anim calcmode="lin" valueType="num">
                                      <p:cBhvr>
                                        <p:cTn id="68" dur="500" fill="hold"/>
                                        <p:tgtEl>
                                          <p:spTgt spid="49"/>
                                        </p:tgtEl>
                                        <p:attrNameLst>
                                          <p:attrName>ppt_y</p:attrName>
                                        </p:attrNameLst>
                                      </p:cBhvr>
                                      <p:tavLst>
                                        <p:tav tm="0">
                                          <p:val>
                                            <p:strVal val="#ppt_y-.1"/>
                                          </p:val>
                                        </p:tav>
                                        <p:tav tm="100000">
                                          <p:val>
                                            <p:strVal val="#ppt_y"/>
                                          </p:val>
                                        </p:tav>
                                      </p:tavLst>
                                    </p:anim>
                                  </p:childTnLst>
                                </p:cTn>
                              </p:par>
                            </p:childTnLst>
                          </p:cTn>
                        </p:par>
                        <p:par>
                          <p:cTn id="69" fill="hold">
                            <p:stCondLst>
                              <p:cond delay="6800"/>
                            </p:stCondLst>
                            <p:childTnLst>
                              <p:par>
                                <p:cTn id="70" presetID="53" presetClass="entr" presetSubtype="16"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childTnLst>
                          </p:cTn>
                        </p:par>
                        <p:par>
                          <p:cTn id="75" fill="hold">
                            <p:stCondLst>
                              <p:cond delay="7300"/>
                            </p:stCondLst>
                            <p:childTnLst>
                              <p:par>
                                <p:cTn id="76" presetID="22" presetClass="entr" presetSubtype="8"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par>
                          <p:cTn id="79" fill="hold">
                            <p:stCondLst>
                              <p:cond delay="7800"/>
                            </p:stCondLst>
                            <p:childTnLst>
                              <p:par>
                                <p:cTn id="80" presetID="42" presetClass="entr" presetSubtype="0"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strVal val="#ppt_x"/>
                                          </p:val>
                                        </p:tav>
                                        <p:tav tm="100000">
                                          <p:val>
                                            <p:strVal val="#ppt_x"/>
                                          </p:val>
                                        </p:tav>
                                      </p:tavLst>
                                    </p:anim>
                                    <p:anim calcmode="lin" valueType="num">
                                      <p:cBhvr>
                                        <p:cTn id="84" dur="500" fill="hold"/>
                                        <p:tgtEl>
                                          <p:spTgt spid="48"/>
                                        </p:tgtEl>
                                        <p:attrNameLst>
                                          <p:attrName>ppt_y</p:attrName>
                                        </p:attrNameLst>
                                      </p:cBhvr>
                                      <p:tavLst>
                                        <p:tav tm="0">
                                          <p:val>
                                            <p:strVal val="#ppt_y+.1"/>
                                          </p:val>
                                        </p:tav>
                                        <p:tav tm="100000">
                                          <p:val>
                                            <p:strVal val="#ppt_y"/>
                                          </p:val>
                                        </p:tav>
                                      </p:tavLst>
                                    </p:anim>
                                  </p:childTnLst>
                                </p:cTn>
                              </p:par>
                            </p:childTnLst>
                          </p:cTn>
                        </p:par>
                        <p:par>
                          <p:cTn id="85" fill="hold">
                            <p:stCondLst>
                              <p:cond delay="8300"/>
                            </p:stCondLst>
                            <p:childTnLst>
                              <p:par>
                                <p:cTn id="86" presetID="47" presetClass="entr" presetSubtype="0" fill="hold"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anim calcmode="lin" valueType="num">
                                      <p:cBhvr>
                                        <p:cTn id="89" dur="500" fill="hold"/>
                                        <p:tgtEl>
                                          <p:spTgt spid="53"/>
                                        </p:tgtEl>
                                        <p:attrNameLst>
                                          <p:attrName>ppt_x</p:attrName>
                                        </p:attrNameLst>
                                      </p:cBhvr>
                                      <p:tavLst>
                                        <p:tav tm="0">
                                          <p:val>
                                            <p:strVal val="#ppt_x"/>
                                          </p:val>
                                        </p:tav>
                                        <p:tav tm="100000">
                                          <p:val>
                                            <p:strVal val="#ppt_x"/>
                                          </p:val>
                                        </p:tav>
                                      </p:tavLst>
                                    </p:anim>
                                    <p:anim calcmode="lin" valueType="num">
                                      <p:cBhvr>
                                        <p:cTn id="90" dur="500" fill="hold"/>
                                        <p:tgtEl>
                                          <p:spTgt spid="53"/>
                                        </p:tgtEl>
                                        <p:attrNameLst>
                                          <p:attrName>ppt_y</p:attrName>
                                        </p:attrNameLst>
                                      </p:cBhvr>
                                      <p:tavLst>
                                        <p:tav tm="0">
                                          <p:val>
                                            <p:strVal val="#ppt_y-.1"/>
                                          </p:val>
                                        </p:tav>
                                        <p:tav tm="100000">
                                          <p:val>
                                            <p:strVal val="#ppt_y"/>
                                          </p:val>
                                        </p:tav>
                                      </p:tavLst>
                                    </p:anim>
                                  </p:childTnLst>
                                </p:cTn>
                              </p:par>
                            </p:childTnLst>
                          </p:cTn>
                        </p:par>
                        <p:par>
                          <p:cTn id="91" fill="hold">
                            <p:stCondLst>
                              <p:cond delay="8800"/>
                            </p:stCondLst>
                            <p:childTnLst>
                              <p:par>
                                <p:cTn id="92" presetID="53" presetClass="entr" presetSubtype="16" fill="hold" grpId="0" nodeType="after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p:cTn id="94" dur="500" fill="hold"/>
                                        <p:tgtEl>
                                          <p:spTgt spid="55"/>
                                        </p:tgtEl>
                                        <p:attrNameLst>
                                          <p:attrName>ppt_w</p:attrName>
                                        </p:attrNameLst>
                                      </p:cBhvr>
                                      <p:tavLst>
                                        <p:tav tm="0">
                                          <p:val>
                                            <p:fltVal val="0"/>
                                          </p:val>
                                        </p:tav>
                                        <p:tav tm="100000">
                                          <p:val>
                                            <p:strVal val="#ppt_w"/>
                                          </p:val>
                                        </p:tav>
                                      </p:tavLst>
                                    </p:anim>
                                    <p:anim calcmode="lin" valueType="num">
                                      <p:cBhvr>
                                        <p:cTn id="95" dur="500" fill="hold"/>
                                        <p:tgtEl>
                                          <p:spTgt spid="55"/>
                                        </p:tgtEl>
                                        <p:attrNameLst>
                                          <p:attrName>ppt_h</p:attrName>
                                        </p:attrNameLst>
                                      </p:cBhvr>
                                      <p:tavLst>
                                        <p:tav tm="0">
                                          <p:val>
                                            <p:fltVal val="0"/>
                                          </p:val>
                                        </p:tav>
                                        <p:tav tm="100000">
                                          <p:val>
                                            <p:strVal val="#ppt_h"/>
                                          </p:val>
                                        </p:tav>
                                      </p:tavLst>
                                    </p:anim>
                                    <p:animEffect transition="in" filter="fade">
                                      <p:cBhvr>
                                        <p:cTn id="96" dur="500"/>
                                        <p:tgtEl>
                                          <p:spTgt spid="55"/>
                                        </p:tgtEl>
                                      </p:cBhvr>
                                    </p:animEffect>
                                  </p:childTnLst>
                                </p:cTn>
                              </p:par>
                            </p:childTnLst>
                          </p:cTn>
                        </p:par>
                        <p:par>
                          <p:cTn id="97" fill="hold">
                            <p:stCondLst>
                              <p:cond delay="9300"/>
                            </p:stCondLst>
                            <p:childTnLst>
                              <p:par>
                                <p:cTn id="98" presetID="22" presetClass="entr" presetSubtype="8" fill="hold" grpId="0"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left)">
                                      <p:cBhvr>
                                        <p:cTn id="100" dur="500"/>
                                        <p:tgtEl>
                                          <p:spTgt spid="54"/>
                                        </p:tgtEl>
                                      </p:cBhvr>
                                    </p:animEffect>
                                  </p:childTnLst>
                                </p:cTn>
                              </p:par>
                            </p:childTnLst>
                          </p:cTn>
                        </p:par>
                        <p:par>
                          <p:cTn id="101" fill="hold">
                            <p:stCondLst>
                              <p:cond delay="980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anim calcmode="lin" valueType="num">
                                      <p:cBhvr>
                                        <p:cTn id="105" dur="500" fill="hold"/>
                                        <p:tgtEl>
                                          <p:spTgt spid="52"/>
                                        </p:tgtEl>
                                        <p:attrNameLst>
                                          <p:attrName>ppt_x</p:attrName>
                                        </p:attrNameLst>
                                      </p:cBhvr>
                                      <p:tavLst>
                                        <p:tav tm="0">
                                          <p:val>
                                            <p:strVal val="#ppt_x"/>
                                          </p:val>
                                        </p:tav>
                                        <p:tav tm="100000">
                                          <p:val>
                                            <p:strVal val="#ppt_x"/>
                                          </p:val>
                                        </p:tav>
                                      </p:tavLst>
                                    </p:anim>
                                    <p:anim calcmode="lin" valueType="num">
                                      <p:cBhvr>
                                        <p:cTn id="106"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2" grpId="0"/>
      <p:bldP spid="46" grpId="0"/>
      <p:bldP spid="47" grpId="0"/>
      <p:bldP spid="48" grpId="0"/>
      <p:bldP spid="50" grpId="0"/>
      <p:bldP spid="51" grpId="0"/>
      <p:bldP spid="52"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SO_Shape"/>
          <p:cNvSpPr/>
          <p:nvPr/>
        </p:nvSpPr>
        <p:spPr>
          <a:xfrm>
            <a:off x="1253646" y="500834"/>
            <a:ext cx="6238234" cy="3871116"/>
          </a:xfrm>
          <a:prstGeom prst="cloud">
            <a:avLst/>
          </a:prstGeom>
          <a:solidFill>
            <a:srgbClr val="7CBF33"/>
          </a:solidFill>
          <a:ln>
            <a:solidFill>
              <a:schemeClr val="bg1">
                <a:alpha val="69804"/>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15" name="Picture 3" descr="C:\Users\Administrator\Desktop\开学了0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7314" y="1079523"/>
            <a:ext cx="686332" cy="9130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dministrator\Desktop\开学了0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236296" y="2211710"/>
            <a:ext cx="1354138" cy="6762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Users\Administrator\Desktop\开学了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6356" y="3147814"/>
            <a:ext cx="1584176" cy="16074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istrator\Desktop\开学了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Administrator\Desktop\开学了0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Administrator\Desktop\开学了1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68" y="313768"/>
            <a:ext cx="1496539" cy="7096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10038" y="1145131"/>
            <a:ext cx="1923925" cy="507831"/>
          </a:xfrm>
          <a:prstGeom prst="rect">
            <a:avLst/>
          </a:prstGeom>
          <a:noFill/>
        </p:spPr>
        <p:txBody>
          <a:bodyPr wrap="none" rtlCol="0">
            <a:spAutoFit/>
          </a:bodyPr>
          <a:lstStyle/>
          <a:p>
            <a:r>
              <a:rPr lang="zh-CN" altLang="en-US" sz="2700" dirty="0" smtClean="0">
                <a:solidFill>
                  <a:schemeClr val="bg1"/>
                </a:solidFill>
                <a:latin typeface="迷你简少儿" panose="03000509000000000000" pitchFamily="65" charset="-122"/>
                <a:ea typeface="迷你简少儿" panose="03000509000000000000" pitchFamily="65" charset="-122"/>
              </a:rPr>
              <a:t>本学期寄语</a:t>
            </a:r>
            <a:endParaRPr lang="zh-CN" altLang="en-US" sz="2700" dirty="0">
              <a:solidFill>
                <a:schemeClr val="bg1"/>
              </a:solidFill>
              <a:latin typeface="迷你简少儿" panose="03000509000000000000" pitchFamily="65" charset="-122"/>
              <a:ea typeface="迷你简少儿" panose="03000509000000000000" pitchFamily="65" charset="-122"/>
            </a:endParaRPr>
          </a:p>
        </p:txBody>
      </p:sp>
      <p:sp>
        <p:nvSpPr>
          <p:cNvPr id="34" name="TextBox 33"/>
          <p:cNvSpPr txBox="1"/>
          <p:nvPr/>
        </p:nvSpPr>
        <p:spPr>
          <a:xfrm>
            <a:off x="2033329" y="1652962"/>
            <a:ext cx="4770919" cy="707886"/>
          </a:xfrm>
          <a:prstGeom prst="rect">
            <a:avLst/>
          </a:prstGeom>
          <a:noFill/>
        </p:spPr>
        <p:txBody>
          <a:bodyPr wrap="square" rtlCol="0">
            <a:spAutoFit/>
          </a:bodyPr>
          <a:lstStyle/>
          <a:p>
            <a:pPr>
              <a:lnSpc>
                <a:spcPts val="1600"/>
              </a:lnSpc>
            </a:pPr>
            <a:r>
              <a:rPr lang="zh-CN" altLang="en-US" sz="1100" dirty="0">
                <a:solidFill>
                  <a:schemeClr val="bg1"/>
                </a:solidFill>
                <a:latin typeface="方正卡通简体" panose="03000509000000000000" pitchFamily="65" charset="-122"/>
                <a:ea typeface="方正卡通简体" panose="03000509000000000000" pitchFamily="65" charset="-122"/>
              </a:rPr>
              <a:t>在此输入文字在此输入文字在此输入文字，在此输入文字在此输入文字在此输入文字，在此输入文字在此输入文字，在此输入文字在此输入文字，在此输入文字在此输入文字在此输入文</a:t>
            </a:r>
            <a:endParaRPr lang="zh-CN" altLang="en-US" sz="1100" dirty="0">
              <a:solidFill>
                <a:schemeClr val="bg1"/>
              </a:solidFill>
              <a:latin typeface="方正卡通简体" panose="03000509000000000000" pitchFamily="65" charset="-122"/>
              <a:ea typeface="方正卡通简体" panose="03000509000000000000" pitchFamily="65" charset="-122"/>
            </a:endParaRPr>
          </a:p>
        </p:txBody>
      </p:sp>
      <p:sp>
        <p:nvSpPr>
          <p:cNvPr id="35" name="TextBox 34"/>
          <p:cNvSpPr txBox="1"/>
          <p:nvPr/>
        </p:nvSpPr>
        <p:spPr>
          <a:xfrm>
            <a:off x="2429373" y="2355726"/>
            <a:ext cx="3978831" cy="501650"/>
          </a:xfrm>
          <a:prstGeom prst="rect">
            <a:avLst/>
          </a:prstGeom>
          <a:noFill/>
        </p:spPr>
        <p:txBody>
          <a:bodyPr wrap="square" rtlCol="0">
            <a:spAutoFit/>
          </a:bodyPr>
          <a:lstStyle/>
          <a:p>
            <a:pPr>
              <a:lnSpc>
                <a:spcPts val="1600"/>
              </a:lnSpc>
            </a:pPr>
            <a:r>
              <a:rPr lang="zh-CN" altLang="en-US" sz="1100" dirty="0">
                <a:solidFill>
                  <a:schemeClr val="bg1"/>
                </a:solidFill>
                <a:latin typeface="方正卡通简体" panose="03000509000000000000" pitchFamily="65" charset="-122"/>
                <a:ea typeface="方正卡通简体" panose="03000509000000000000" pitchFamily="65" charset="-122"/>
              </a:rPr>
              <a:t>在此输入相关文字，</a:t>
            </a:r>
            <a:r>
              <a:rPr sz="1100" dirty="0">
                <a:solidFill>
                  <a:schemeClr val="bg1"/>
                </a:solidFill>
                <a:latin typeface="方正卡通简体" panose="03000509000000000000" pitchFamily="65" charset="-122"/>
                <a:ea typeface="方正卡通简体" panose="03000509000000000000" pitchFamily="65" charset="-122"/>
              </a:rPr>
              <a:t>请添加你的文本请添加你的文本请添加你的文本请添加你的文本请添加你的文本请添加你的文本</a:t>
            </a:r>
            <a:endParaRPr sz="1100" dirty="0">
              <a:solidFill>
                <a:schemeClr val="bg1"/>
              </a:solidFill>
              <a:latin typeface="方正卡通简体" panose="03000509000000000000" pitchFamily="65" charset="-122"/>
              <a:ea typeface="方正卡通简体" panose="03000509000000000000" pitchFamily="65" charset="-122"/>
            </a:endParaRPr>
          </a:p>
        </p:txBody>
      </p:sp>
      <p:sp>
        <p:nvSpPr>
          <p:cNvPr id="36" name="TextBox 35"/>
          <p:cNvSpPr txBox="1"/>
          <p:nvPr/>
        </p:nvSpPr>
        <p:spPr>
          <a:xfrm>
            <a:off x="2429373" y="3075806"/>
            <a:ext cx="3978831" cy="501650"/>
          </a:xfrm>
          <a:prstGeom prst="rect">
            <a:avLst/>
          </a:prstGeom>
          <a:noFill/>
        </p:spPr>
        <p:txBody>
          <a:bodyPr wrap="square" rtlCol="0">
            <a:spAutoFit/>
          </a:bodyPr>
          <a:lstStyle/>
          <a:p>
            <a:pPr>
              <a:lnSpc>
                <a:spcPts val="1600"/>
              </a:lnSpc>
            </a:pPr>
            <a:r>
              <a:rPr lang="zh-CN" altLang="en-US" sz="1100" dirty="0">
                <a:solidFill>
                  <a:schemeClr val="bg1"/>
                </a:solidFill>
                <a:latin typeface="方正卡通简体" panose="03000509000000000000" pitchFamily="65" charset="-122"/>
                <a:ea typeface="方正卡通简体" panose="03000509000000000000" pitchFamily="65" charset="-122"/>
              </a:rPr>
              <a:t>在此输入相关文字，</a:t>
            </a:r>
            <a:r>
              <a:rPr sz="1100" dirty="0">
                <a:solidFill>
                  <a:schemeClr val="bg1"/>
                </a:solidFill>
                <a:latin typeface="方正卡通简体" panose="03000509000000000000" pitchFamily="65" charset="-122"/>
                <a:ea typeface="方正卡通简体" panose="03000509000000000000" pitchFamily="65" charset="-122"/>
              </a:rPr>
              <a:t>请添加你的文本请添加你的文本请添加你的文本请添加你的文本请添加你的文本请添加你的文本</a:t>
            </a:r>
            <a:endParaRPr sz="1100" dirty="0">
              <a:solidFill>
                <a:schemeClr val="bg1"/>
              </a:solidFill>
              <a:latin typeface="方正卡通简体" panose="03000509000000000000" pitchFamily="65" charset="-122"/>
              <a:ea typeface="方正卡通简体" panose="03000509000000000000" pitchFamily="65" charset="-122"/>
            </a:endParaRPr>
          </a:p>
        </p:txBody>
      </p:sp>
      <p:pic>
        <p:nvPicPr>
          <p:cNvPr id="37" name="图片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79" y="3206765"/>
            <a:ext cx="1909706" cy="19097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par>
                          <p:cTn id="29" fill="hold">
                            <p:stCondLst>
                              <p:cond delay="3200"/>
                            </p:stCondLst>
                            <p:childTnLst>
                              <p:par>
                                <p:cTn id="30" presetID="2" presetClass="entr" presetSubtype="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700"/>
                            </p:stCondLst>
                            <p:childTnLst>
                              <p:par>
                                <p:cTn id="35" presetID="47"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47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5700"/>
                            </p:stCondLst>
                            <p:childTnLst>
                              <p:par>
                                <p:cTn id="47" presetID="53" presetClass="entr" presetSubtype="16"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62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7200"/>
                            </p:stCondLst>
                            <p:childTnLst>
                              <p:par>
                                <p:cTn id="59" presetID="42"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strVal val="#ppt_x"/>
                                          </p:val>
                                        </p:tav>
                                        <p:tav tm="100000">
                                          <p:val>
                                            <p:strVal val="#ppt_x"/>
                                          </p:val>
                                        </p:tav>
                                      </p:tavLst>
                                    </p:anim>
                                    <p:anim calcmode="lin" valueType="num">
                                      <p:cBhvr>
                                        <p:cTn id="63" dur="500" fill="hold"/>
                                        <p:tgtEl>
                                          <p:spTgt spid="34"/>
                                        </p:tgtEl>
                                        <p:attrNameLst>
                                          <p:attrName>ppt_y</p:attrName>
                                        </p:attrNameLst>
                                      </p:cBhvr>
                                      <p:tavLst>
                                        <p:tav tm="0">
                                          <p:val>
                                            <p:strVal val="#ppt_y+.1"/>
                                          </p:val>
                                        </p:tav>
                                        <p:tav tm="100000">
                                          <p:val>
                                            <p:strVal val="#ppt_y"/>
                                          </p:val>
                                        </p:tav>
                                      </p:tavLst>
                                    </p:anim>
                                  </p:childTnLst>
                                </p:cTn>
                              </p:par>
                            </p:childTnLst>
                          </p:cTn>
                        </p:par>
                        <p:par>
                          <p:cTn id="64" fill="hold">
                            <p:stCondLst>
                              <p:cond delay="7700"/>
                            </p:stCondLst>
                            <p:childTnLst>
                              <p:par>
                                <p:cTn id="65" presetID="42"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anim calcmode="lin" valueType="num">
                                      <p:cBhvr>
                                        <p:cTn id="68" dur="500" fill="hold"/>
                                        <p:tgtEl>
                                          <p:spTgt spid="35"/>
                                        </p:tgtEl>
                                        <p:attrNameLst>
                                          <p:attrName>ppt_x</p:attrName>
                                        </p:attrNameLst>
                                      </p:cBhvr>
                                      <p:tavLst>
                                        <p:tav tm="0">
                                          <p:val>
                                            <p:strVal val="#ppt_x"/>
                                          </p:val>
                                        </p:tav>
                                        <p:tav tm="100000">
                                          <p:val>
                                            <p:strVal val="#ppt_x"/>
                                          </p:val>
                                        </p:tav>
                                      </p:tavLst>
                                    </p:anim>
                                    <p:anim calcmode="lin" valueType="num">
                                      <p:cBhvr>
                                        <p:cTn id="69" dur="5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200"/>
                            </p:stCondLst>
                            <p:childTnLst>
                              <p:par>
                                <p:cTn id="71" presetID="42"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anim calcmode="lin" valueType="num">
                                      <p:cBhvr>
                                        <p:cTn id="74" dur="500" fill="hold"/>
                                        <p:tgtEl>
                                          <p:spTgt spid="36"/>
                                        </p:tgtEl>
                                        <p:attrNameLst>
                                          <p:attrName>ppt_x</p:attrName>
                                        </p:attrNameLst>
                                      </p:cBhvr>
                                      <p:tavLst>
                                        <p:tav tm="0">
                                          <p:val>
                                            <p:strVal val="#ppt_x"/>
                                          </p:val>
                                        </p:tav>
                                        <p:tav tm="100000">
                                          <p:val>
                                            <p:strVal val="#ppt_x"/>
                                          </p:val>
                                        </p:tav>
                                      </p:tavLst>
                                    </p:anim>
                                    <p:anim calcmode="lin" valueType="num">
                                      <p:cBhvr>
                                        <p:cTn id="75"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9" name="Picture 2" descr="C:\Users\Administrator\Desktop\开学了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601" y="267494"/>
            <a:ext cx="4939026" cy="3368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dministrator\Desktop\开学了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76059"/>
            <a:ext cx="686332" cy="913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dministrator\Desktop\开学了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79224"/>
            <a:ext cx="9144001" cy="17642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dministrator\Desktop\开学了04.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682358" y="1965201"/>
            <a:ext cx="1354138" cy="676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Administrator\Desktop\开学了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C:\Users\Administrator\Desktop\开学了0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9233" y="1242721"/>
            <a:ext cx="646250" cy="6374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Administrator\Desktop\开学了0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3" y="3323768"/>
            <a:ext cx="1671723" cy="16962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C:\Users\Administrator\Desktop\开学了0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5" y="4533750"/>
            <a:ext cx="753078" cy="5273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Administrator\Desktop\开学了0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C:\Users\Administrator\Desktop\开学了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177" y="666551"/>
            <a:ext cx="1496539" cy="7096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38197" y="3899832"/>
            <a:ext cx="2093843" cy="400110"/>
          </a:xfrm>
          <a:prstGeom prst="rect">
            <a:avLst/>
          </a:prstGeom>
          <a:noFill/>
          <a:ln>
            <a:noFill/>
          </a:ln>
        </p:spPr>
        <p:txBody>
          <a:bodyPr wrap="none" rtlCol="0">
            <a:spAutoFit/>
          </a:bodyPr>
          <a:lstStyle/>
          <a:p>
            <a:pPr algn="ctr"/>
            <a:r>
              <a:rPr lang="zh-CN" altLang="en-US" sz="2000" dirty="0" smtClean="0">
                <a:solidFill>
                  <a:srgbClr val="FE6202"/>
                </a:solidFill>
                <a:latin typeface="迷你简少儿" panose="03000509000000000000" pitchFamily="65" charset="-122"/>
                <a:ea typeface="迷你简少儿" panose="03000509000000000000" pitchFamily="65" charset="-122"/>
              </a:rPr>
              <a:t>某某幼儿园</a:t>
            </a:r>
            <a:r>
              <a:rPr lang="en-US" altLang="zh-CN" sz="2000" dirty="0" smtClean="0">
                <a:solidFill>
                  <a:srgbClr val="FE6202"/>
                </a:solidFill>
                <a:latin typeface="迷你简少儿" panose="03000509000000000000" pitchFamily="65" charset="-122"/>
                <a:ea typeface="迷你简少儿" panose="03000509000000000000" pitchFamily="65" charset="-122"/>
              </a:rPr>
              <a:t>/</a:t>
            </a:r>
            <a:r>
              <a:rPr lang="zh-CN" altLang="en-US" sz="2000" dirty="0" smtClean="0">
                <a:solidFill>
                  <a:srgbClr val="FE6202"/>
                </a:solidFill>
                <a:latin typeface="迷你简少儿" panose="03000509000000000000" pitchFamily="65" charset="-122"/>
                <a:ea typeface="迷你简少儿" panose="03000509000000000000" pitchFamily="65" charset="-122"/>
              </a:rPr>
              <a:t>小学</a:t>
            </a:r>
            <a:endParaRPr lang="zh-CN" altLang="en-US" sz="2000" dirty="0">
              <a:solidFill>
                <a:srgbClr val="FE6202"/>
              </a:solidFill>
              <a:latin typeface="迷你简少儿" panose="03000509000000000000" pitchFamily="65" charset="-122"/>
              <a:ea typeface="迷你简少儿" panose="03000509000000000000" pitchFamily="65" charset="-122"/>
            </a:endParaRPr>
          </a:p>
        </p:txBody>
      </p:sp>
      <p:sp>
        <p:nvSpPr>
          <p:cNvPr id="15" name="TextBox 14"/>
          <p:cNvSpPr txBox="1"/>
          <p:nvPr/>
        </p:nvSpPr>
        <p:spPr>
          <a:xfrm>
            <a:off x="2637314" y="3180913"/>
            <a:ext cx="2582758" cy="830997"/>
          </a:xfrm>
          <a:prstGeom prst="rect">
            <a:avLst/>
          </a:prstGeom>
          <a:noFill/>
          <a:ln>
            <a:noFill/>
          </a:ln>
        </p:spPr>
        <p:txBody>
          <a:bodyPr wrap="none" rtlCol="0">
            <a:spAutoFit/>
          </a:bodyPr>
          <a:lstStyle/>
          <a:p>
            <a:pPr algn="ctr"/>
            <a:r>
              <a:rPr lang="zh-CN" altLang="en-US" sz="4800" spc="-150" dirty="0" smtClean="0">
                <a:ln w="28575">
                  <a:noFill/>
                  <a:prstDash val="solid"/>
                </a:ln>
                <a:solidFill>
                  <a:srgbClr val="FE6202"/>
                </a:solidFill>
                <a:latin typeface="迷你简少儿" panose="03000509000000000000" pitchFamily="65" charset="-122"/>
                <a:ea typeface="迷你简少儿" panose="03000509000000000000" pitchFamily="65" charset="-122"/>
              </a:rPr>
              <a:t>谢谢观看</a:t>
            </a:r>
            <a:endParaRPr lang="zh-CN" altLang="en-US" sz="4800" spc="-150" dirty="0">
              <a:ln w="28575">
                <a:noFill/>
                <a:prstDash val="solid"/>
              </a:ln>
              <a:solidFill>
                <a:srgbClr val="FE6202"/>
              </a:solidFill>
              <a:latin typeface="迷你简少儿" panose="03000509000000000000" pitchFamily="65" charset="-122"/>
              <a:ea typeface="迷你简少儿"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500"/>
                            </p:stCondLst>
                            <p:childTnLst>
                              <p:par>
                                <p:cTn id="34" presetID="32" presetClass="emph" presetSubtype="0" fill="hold" nodeType="afterEffect">
                                  <p:stCondLst>
                                    <p:cond delay="0"/>
                                  </p:stCondLst>
                                  <p:childTnLst>
                                    <p:animRot by="120000">
                                      <p:cBhvr>
                                        <p:cTn id="35" dur="100" fill="hold">
                                          <p:stCondLst>
                                            <p:cond delay="0"/>
                                          </p:stCondLst>
                                        </p:cTn>
                                        <p:tgtEl>
                                          <p:spTgt spid="9"/>
                                        </p:tgtEl>
                                        <p:attrNameLst>
                                          <p:attrName>r</p:attrName>
                                        </p:attrNameLst>
                                      </p:cBhvr>
                                    </p:animRot>
                                    <p:animRot by="-240000">
                                      <p:cBhvr>
                                        <p:cTn id="36" dur="200" fill="hold">
                                          <p:stCondLst>
                                            <p:cond delay="200"/>
                                          </p:stCondLst>
                                        </p:cTn>
                                        <p:tgtEl>
                                          <p:spTgt spid="9"/>
                                        </p:tgtEl>
                                        <p:attrNameLst>
                                          <p:attrName>r</p:attrName>
                                        </p:attrNameLst>
                                      </p:cBhvr>
                                    </p:animRot>
                                    <p:animRot by="240000">
                                      <p:cBhvr>
                                        <p:cTn id="37" dur="200" fill="hold">
                                          <p:stCondLst>
                                            <p:cond delay="400"/>
                                          </p:stCondLst>
                                        </p:cTn>
                                        <p:tgtEl>
                                          <p:spTgt spid="9"/>
                                        </p:tgtEl>
                                        <p:attrNameLst>
                                          <p:attrName>r</p:attrName>
                                        </p:attrNameLst>
                                      </p:cBhvr>
                                    </p:animRot>
                                    <p:animRot by="-240000">
                                      <p:cBhvr>
                                        <p:cTn id="38" dur="200" fill="hold">
                                          <p:stCondLst>
                                            <p:cond delay="600"/>
                                          </p:stCondLst>
                                        </p:cTn>
                                        <p:tgtEl>
                                          <p:spTgt spid="9"/>
                                        </p:tgtEl>
                                        <p:attrNameLst>
                                          <p:attrName>r</p:attrName>
                                        </p:attrNameLst>
                                      </p:cBhvr>
                                    </p:animRot>
                                    <p:animRot by="120000">
                                      <p:cBhvr>
                                        <p:cTn id="39" dur="200" fill="hold">
                                          <p:stCondLst>
                                            <p:cond delay="800"/>
                                          </p:stCondLst>
                                        </p:cTn>
                                        <p:tgtEl>
                                          <p:spTgt spid="9"/>
                                        </p:tgtEl>
                                        <p:attrNameLst>
                                          <p:attrName>r</p:attrName>
                                        </p:attrNameLst>
                                      </p:cBhvr>
                                    </p:animRot>
                                  </p:childTnLst>
                                </p:cTn>
                              </p:par>
                            </p:childTnLst>
                          </p:cTn>
                        </p:par>
                        <p:par>
                          <p:cTn id="40" fill="hold">
                            <p:stCondLst>
                              <p:cond delay="4500"/>
                            </p:stCondLst>
                            <p:childTnLst>
                              <p:par>
                                <p:cTn id="41" presetID="47"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7"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0-#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1000" fill="hold"/>
                                        <p:tgtEl>
                                          <p:spTgt spid="21"/>
                                        </p:tgtEl>
                                        <p:attrNameLst>
                                          <p:attrName>ppt_w</p:attrName>
                                        </p:attrNameLst>
                                      </p:cBhvr>
                                      <p:tavLst>
                                        <p:tav tm="0">
                                          <p:val>
                                            <p:fltVal val="0"/>
                                          </p:val>
                                        </p:tav>
                                        <p:tav tm="100000">
                                          <p:val>
                                            <p:strVal val="#ppt_w"/>
                                          </p:val>
                                        </p:tav>
                                      </p:tavLst>
                                    </p:anim>
                                    <p:anim calcmode="lin" valueType="num">
                                      <p:cBhvr>
                                        <p:cTn id="67" dur="1000" fill="hold"/>
                                        <p:tgtEl>
                                          <p:spTgt spid="21"/>
                                        </p:tgtEl>
                                        <p:attrNameLst>
                                          <p:attrName>ppt_h</p:attrName>
                                        </p:attrNameLst>
                                      </p:cBhvr>
                                      <p:tavLst>
                                        <p:tav tm="0">
                                          <p:val>
                                            <p:fltVal val="0"/>
                                          </p:val>
                                        </p:tav>
                                        <p:tav tm="100000">
                                          <p:val>
                                            <p:strVal val="#ppt_h"/>
                                          </p:val>
                                        </p:tav>
                                      </p:tavLst>
                                    </p:anim>
                                    <p:anim calcmode="lin" valueType="num">
                                      <p:cBhvr>
                                        <p:cTn id="68" dur="1000" fill="hold"/>
                                        <p:tgtEl>
                                          <p:spTgt spid="21"/>
                                        </p:tgtEl>
                                        <p:attrNameLst>
                                          <p:attrName>style.rotation</p:attrName>
                                        </p:attrNameLst>
                                      </p:cBhvr>
                                      <p:tavLst>
                                        <p:tav tm="0">
                                          <p:val>
                                            <p:fltVal val="90"/>
                                          </p:val>
                                        </p:tav>
                                        <p:tav tm="100000">
                                          <p:val>
                                            <p:fltVal val="0"/>
                                          </p:val>
                                        </p:tav>
                                      </p:tavLst>
                                    </p:anim>
                                    <p:animEffect transition="in" filter="fade">
                                      <p:cBhvr>
                                        <p:cTn id="69" dur="1000"/>
                                        <p:tgtEl>
                                          <p:spTgt spid="21"/>
                                        </p:tgtEl>
                                      </p:cBhvr>
                                    </p:animEffect>
                                  </p:childTnLst>
                                </p:cTn>
                              </p:par>
                            </p:childTnLst>
                          </p:cTn>
                        </p:par>
                        <p:par>
                          <p:cTn id="70" fill="hold">
                            <p:stCondLst>
                              <p:cond delay="9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5"/>
                                        </p:tgtEl>
                                        <p:attrNameLst>
                                          <p:attrName>ppt_y</p:attrName>
                                        </p:attrNameLst>
                                      </p:cBhvr>
                                      <p:tavLst>
                                        <p:tav tm="0">
                                          <p:val>
                                            <p:strVal val="#ppt_y"/>
                                          </p:val>
                                        </p:tav>
                                        <p:tav tm="100000">
                                          <p:val>
                                            <p:strVal val="#ppt_y"/>
                                          </p:val>
                                        </p:tav>
                                      </p:tavLst>
                                    </p:anim>
                                    <p:anim calcmode="lin" valueType="num">
                                      <p:cBhvr>
                                        <p:cTn id="7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5"/>
                                        </p:tgtEl>
                                      </p:cBhvr>
                                    </p:animEffect>
                                  </p:childTnLst>
                                </p:cTn>
                              </p:par>
                            </p:childTnLst>
                          </p:cTn>
                        </p:par>
                        <p:par>
                          <p:cTn id="78" fill="hold">
                            <p:stCondLst>
                              <p:cond delay="9649"/>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3"/>
                                        </p:tgtEl>
                                        <p:attrNameLst>
                                          <p:attrName>ppt_y</p:attrName>
                                        </p:attrNameLst>
                                      </p:cBhvr>
                                      <p:tavLst>
                                        <p:tav tm="0">
                                          <p:val>
                                            <p:strVal val="#ppt_y"/>
                                          </p:val>
                                        </p:tav>
                                        <p:tav tm="100000">
                                          <p:val>
                                            <p:strVal val="#ppt_y"/>
                                          </p:val>
                                        </p:tav>
                                      </p:tavLst>
                                    </p:anim>
                                    <p:anim calcmode="lin" valueType="num">
                                      <p:cBhvr>
                                        <p:cTn id="8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Picture 3" descr="C:\Users\Administrator\Desktop\开学了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76059"/>
            <a:ext cx="686332" cy="913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dministrator\Desktop\开学了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79224"/>
            <a:ext cx="9144001" cy="17642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Administrator\Desktop\开学了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412600"/>
            <a:ext cx="1584176" cy="16074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Administrator\Desktop\开学了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4533750"/>
            <a:ext cx="753078" cy="5273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istrator\Desktop\开学了0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Administrator\Desktop\开学了1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338" y="349933"/>
            <a:ext cx="1496539" cy="7096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87624" y="690831"/>
            <a:ext cx="1368152" cy="646331"/>
          </a:xfrm>
          <a:prstGeom prst="rect">
            <a:avLst/>
          </a:prstGeom>
          <a:noFill/>
        </p:spPr>
        <p:txBody>
          <a:bodyPr wrap="square" rtlCol="0">
            <a:spAutoFit/>
          </a:bodyPr>
          <a:lstStyle/>
          <a:p>
            <a:r>
              <a:rPr lang="zh-CN" altLang="en-US" sz="3600" dirty="0" smtClean="0">
                <a:ln w="19050">
                  <a:noFill/>
                </a:ln>
                <a:solidFill>
                  <a:srgbClr val="00B050"/>
                </a:solidFill>
                <a:latin typeface="迷你简少儿" panose="03000509000000000000" pitchFamily="65" charset="-122"/>
                <a:ea typeface="迷你简少儿" panose="03000509000000000000" pitchFamily="65" charset="-122"/>
              </a:rPr>
              <a:t>前言</a:t>
            </a:r>
            <a:endParaRPr lang="zh-CN" altLang="en-US" sz="3600" dirty="0">
              <a:ln w="19050">
                <a:noFill/>
              </a:ln>
              <a:solidFill>
                <a:srgbClr val="00B050"/>
              </a:solidFill>
              <a:latin typeface="迷你简少儿" panose="03000509000000000000" pitchFamily="65" charset="-122"/>
              <a:ea typeface="迷你简少儿" panose="03000509000000000000" pitchFamily="65" charset="-122"/>
            </a:endParaRPr>
          </a:p>
        </p:txBody>
      </p:sp>
      <p:sp>
        <p:nvSpPr>
          <p:cNvPr id="17" name="云形标注 16"/>
          <p:cNvSpPr/>
          <p:nvPr/>
        </p:nvSpPr>
        <p:spPr>
          <a:xfrm>
            <a:off x="2012740" y="313768"/>
            <a:ext cx="5688632" cy="3770150"/>
          </a:xfrm>
          <a:prstGeom prst="cloudCallout">
            <a:avLst/>
          </a:prstGeom>
          <a:solidFill>
            <a:schemeClr val="bg1"/>
          </a:solidFill>
          <a:ln>
            <a:solidFill>
              <a:srgbClr val="FFA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843808" y="915566"/>
            <a:ext cx="2249334" cy="400110"/>
          </a:xfrm>
          <a:prstGeom prst="rect">
            <a:avLst/>
          </a:prstGeom>
          <a:noFill/>
        </p:spPr>
        <p:txBody>
          <a:bodyPr wrap="none" rtlCol="0">
            <a:spAutoFit/>
          </a:bodyPr>
          <a:lstStyle/>
          <a:p>
            <a:r>
              <a:rPr lang="zh-CN" altLang="en-US" sz="2000" b="1" dirty="0" smtClean="0">
                <a:ln w="19050">
                  <a:noFill/>
                  <a:prstDash val="solid"/>
                </a:ln>
                <a:solidFill>
                  <a:srgbClr val="00B050"/>
                </a:solidFill>
                <a:latin typeface="方正卡通简体" panose="03000509000000000000" pitchFamily="65" charset="-122"/>
                <a:ea typeface="方正卡通简体" panose="03000509000000000000" pitchFamily="65" charset="-122"/>
              </a:rPr>
              <a:t>同学们、小朋友们</a:t>
            </a:r>
            <a:endParaRPr lang="zh-CN" altLang="en-US" sz="2000" b="1" dirty="0">
              <a:ln w="19050">
                <a:noFill/>
                <a:prstDash val="solid"/>
              </a:ln>
              <a:solidFill>
                <a:srgbClr val="00B050"/>
              </a:solidFill>
              <a:latin typeface="方正卡通简体" panose="03000509000000000000" pitchFamily="65" charset="-122"/>
              <a:ea typeface="方正卡通简体" panose="03000509000000000000" pitchFamily="65" charset="-122"/>
            </a:endParaRPr>
          </a:p>
        </p:txBody>
      </p:sp>
      <p:sp>
        <p:nvSpPr>
          <p:cNvPr id="19" name="TextBox 18"/>
          <p:cNvSpPr txBox="1"/>
          <p:nvPr/>
        </p:nvSpPr>
        <p:spPr>
          <a:xfrm>
            <a:off x="2699793" y="1275606"/>
            <a:ext cx="4536504" cy="1169551"/>
          </a:xfrm>
          <a:prstGeom prst="rect">
            <a:avLst/>
          </a:prstGeom>
          <a:noFill/>
        </p:spPr>
        <p:txBody>
          <a:bodyPr wrap="square" rtlCol="0">
            <a:spAutoFit/>
          </a:bodyPr>
          <a:lstStyle/>
          <a:p>
            <a:r>
              <a:rPr lang="zh-CN" altLang="en-US" sz="1400" dirty="0" smtClean="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         新</a:t>
            </a:r>
            <a:r>
              <a:rPr lang="zh-CN" altLang="en-US" sz="1400" dirty="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的学期，新的开始</a:t>
            </a:r>
            <a:r>
              <a:rPr lang="zh-CN" altLang="en-US" sz="1400" dirty="0" smtClean="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，梦想起航</a:t>
            </a:r>
            <a:r>
              <a:rPr lang="zh-CN" altLang="en-US" sz="1400" dirty="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400" dirty="0" smtClean="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奔跑</a:t>
            </a:r>
            <a:r>
              <a:rPr lang="zh-CN" altLang="en-US" sz="1400" dirty="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吧，新学期</a:t>
            </a:r>
            <a:r>
              <a:rPr lang="zh-CN" altLang="en-US" sz="1400" dirty="0" smtClean="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！在此</a:t>
            </a:r>
            <a:r>
              <a:rPr lang="zh-CN" altLang="en-US" sz="1400" dirty="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输入文字在此输入文字在此输入文字在此输入文字，在此输入文字在此输入文字在此输入文字在此输入文字在此输入文字，在此输入文字在此输入文字在此输入文字在此输入文</a:t>
            </a:r>
            <a:r>
              <a:rPr lang="zh-CN" altLang="en-US" sz="1400" dirty="0" smtClean="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a:t>
            </a:r>
            <a:endParaRPr lang="en-US" altLang="zh-CN" sz="1400" dirty="0" smtClean="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20" name="TextBox 19"/>
          <p:cNvSpPr txBox="1"/>
          <p:nvPr/>
        </p:nvSpPr>
        <p:spPr>
          <a:xfrm>
            <a:off x="2843809" y="2499162"/>
            <a:ext cx="4032447" cy="737235"/>
          </a:xfrm>
          <a:prstGeom prst="rect">
            <a:avLst/>
          </a:prstGeom>
          <a:noFill/>
        </p:spPr>
        <p:txBody>
          <a:bodyPr wrap="square" rtlCol="0">
            <a:spAutoFit/>
          </a:bodyPr>
          <a:lstStyle/>
          <a:p>
            <a:r>
              <a:rPr lang="zh-CN" altLang="en-US" sz="1400" dirty="0" smtClean="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         新</a:t>
            </a:r>
            <a:r>
              <a:rPr lang="zh-CN" altLang="en-US" sz="1400" dirty="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的学期，新的开始</a:t>
            </a:r>
            <a:r>
              <a:rPr lang="zh-CN" altLang="en-US" sz="1400" dirty="0" smtClean="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，梦想起航</a:t>
            </a:r>
            <a:r>
              <a:rPr lang="zh-CN" altLang="en-US" sz="1400" dirty="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400" dirty="0" smtClean="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奔跑</a:t>
            </a:r>
            <a:r>
              <a:rPr lang="zh-CN" altLang="en-US" sz="1400" dirty="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吧，新学期！</a:t>
            </a:r>
            <a:r>
              <a:rPr sz="1400" dirty="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400" dirty="0">
              <a:ln w="19050">
                <a:noFill/>
                <a:prstDash val="solid"/>
              </a:ln>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pic>
        <p:nvPicPr>
          <p:cNvPr id="22" name="Picture 6" descr="C:\Users\Administrator\Desktop\开学了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7"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5"/>
                                        </p:tgtEl>
                                        <p:attrNameLst>
                                          <p:attrName>ppt_y</p:attrName>
                                        </p:attrNameLst>
                                      </p:cBhvr>
                                      <p:tavLst>
                                        <p:tav tm="0">
                                          <p:val>
                                            <p:strVal val="#ppt_y"/>
                                          </p:val>
                                        </p:tav>
                                        <p:tav tm="100000">
                                          <p:val>
                                            <p:strVal val="#ppt_y"/>
                                          </p:val>
                                        </p:tav>
                                      </p:tavLst>
                                    </p:anim>
                                    <p:anim calcmode="lin" valueType="num">
                                      <p:cBhvr>
                                        <p:cTn id="4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5"/>
                                        </p:tgtEl>
                                      </p:cBhvr>
                                    </p:animEffect>
                                  </p:childTnLst>
                                </p:cTn>
                              </p:par>
                            </p:childTnLst>
                          </p:cTn>
                        </p:par>
                        <p:par>
                          <p:cTn id="52" fill="hold">
                            <p:stCondLst>
                              <p:cond delay="605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705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8"/>
                                        </p:tgtEl>
                                        <p:attrNameLst>
                                          <p:attrName>ppt_y</p:attrName>
                                        </p:attrNameLst>
                                      </p:cBhvr>
                                      <p:tavLst>
                                        <p:tav tm="0">
                                          <p:val>
                                            <p:strVal val="#ppt_y"/>
                                          </p:val>
                                        </p:tav>
                                        <p:tav tm="100000">
                                          <p:val>
                                            <p:strVal val="#ppt_y"/>
                                          </p:val>
                                        </p:tav>
                                      </p:tavLst>
                                    </p:anim>
                                    <p:anim calcmode="lin" valueType="num">
                                      <p:cBhvr>
                                        <p:cTn id="6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8"/>
                                        </p:tgtEl>
                                      </p:cBhvr>
                                    </p:animEffect>
                                  </p:childTnLst>
                                </p:cTn>
                              </p:par>
                            </p:childTnLst>
                          </p:cTn>
                        </p:par>
                        <p:par>
                          <p:cTn id="66" fill="hold">
                            <p:stCondLst>
                              <p:cond delay="79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9"/>
                                        </p:tgtEl>
                                        <p:attrNameLst>
                                          <p:attrName>ppt_y</p:attrName>
                                        </p:attrNameLst>
                                      </p:cBhvr>
                                      <p:tavLst>
                                        <p:tav tm="0">
                                          <p:val>
                                            <p:strVal val="#ppt_y"/>
                                          </p:val>
                                        </p:tav>
                                        <p:tav tm="100000">
                                          <p:val>
                                            <p:strVal val="#ppt_y"/>
                                          </p:val>
                                        </p:tav>
                                      </p:tavLst>
                                    </p:anim>
                                    <p:anim calcmode="lin" valueType="num">
                                      <p:cBhvr>
                                        <p:cTn id="7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9"/>
                                        </p:tgtEl>
                                      </p:cBhvr>
                                    </p:animEffect>
                                  </p:childTnLst>
                                </p:cTn>
                              </p:par>
                            </p:childTnLst>
                          </p:cTn>
                        </p:par>
                        <p:par>
                          <p:cTn id="74" fill="hold">
                            <p:stCondLst>
                              <p:cond delay="1394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20"/>
                                        </p:tgtEl>
                                        <p:attrNameLst>
                                          <p:attrName>ppt_y</p:attrName>
                                        </p:attrNameLst>
                                      </p:cBhvr>
                                      <p:tavLst>
                                        <p:tav tm="0">
                                          <p:val>
                                            <p:strVal val="#ppt_y"/>
                                          </p:val>
                                        </p:tav>
                                        <p:tav tm="100000">
                                          <p:val>
                                            <p:strVal val="#ppt_y"/>
                                          </p:val>
                                        </p:tav>
                                      </p:tavLst>
                                    </p:anim>
                                    <p:anim calcmode="lin" valueType="num">
                                      <p:cBhvr>
                                        <p:cTn id="7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3568" y="411510"/>
            <a:ext cx="2975495" cy="553998"/>
          </a:xfrm>
          <a:prstGeom prst="rect">
            <a:avLst/>
          </a:prstGeom>
          <a:noFill/>
        </p:spPr>
        <p:txBody>
          <a:bodyPr wrap="none" rtlCol="0">
            <a:spAutoFit/>
          </a:bodyPr>
          <a:lstStyle/>
          <a:p>
            <a:r>
              <a:rPr lang="zh-CN" altLang="en-US" sz="3000" dirty="0" smtClean="0">
                <a:ln w="19050">
                  <a:noFill/>
                </a:ln>
                <a:solidFill>
                  <a:srgbClr val="00B0F0"/>
                </a:solidFill>
                <a:latin typeface="迷你简少儿" panose="03000509000000000000" pitchFamily="65" charset="-122"/>
                <a:ea typeface="迷你简少儿" panose="03000509000000000000" pitchFamily="65" charset="-122"/>
              </a:rPr>
              <a:t>幼儿园</a:t>
            </a:r>
            <a:r>
              <a:rPr lang="en-US" altLang="zh-CN" sz="3000" dirty="0" smtClean="0">
                <a:ln w="19050">
                  <a:noFill/>
                </a:ln>
                <a:solidFill>
                  <a:srgbClr val="00B0F0"/>
                </a:solidFill>
                <a:latin typeface="迷你简少儿" panose="03000509000000000000" pitchFamily="65" charset="-122"/>
                <a:ea typeface="迷你简少儿" panose="03000509000000000000" pitchFamily="65" charset="-122"/>
              </a:rPr>
              <a:t>/</a:t>
            </a:r>
            <a:r>
              <a:rPr lang="zh-CN" altLang="en-US" sz="3000" dirty="0" smtClean="0">
                <a:ln w="19050">
                  <a:noFill/>
                </a:ln>
                <a:solidFill>
                  <a:srgbClr val="00B0F0"/>
                </a:solidFill>
                <a:latin typeface="迷你简少儿" panose="03000509000000000000" pitchFamily="65" charset="-122"/>
                <a:ea typeface="迷你简少儿" panose="03000509000000000000" pitchFamily="65" charset="-122"/>
              </a:rPr>
              <a:t>小学简介</a:t>
            </a:r>
            <a:endParaRPr lang="zh-CN" altLang="en-US" sz="3000" dirty="0">
              <a:ln w="19050">
                <a:noFill/>
              </a:ln>
              <a:solidFill>
                <a:srgbClr val="00B0F0"/>
              </a:solidFill>
              <a:latin typeface="迷你简少儿" panose="03000509000000000000" pitchFamily="65" charset="-122"/>
              <a:ea typeface="迷你简少儿" panose="03000509000000000000" pitchFamily="65" charset="-122"/>
            </a:endParaRPr>
          </a:p>
        </p:txBody>
      </p:sp>
      <p:sp>
        <p:nvSpPr>
          <p:cNvPr id="18" name="KSO_Shape"/>
          <p:cNvSpPr/>
          <p:nvPr/>
        </p:nvSpPr>
        <p:spPr>
          <a:xfrm>
            <a:off x="1043608" y="771550"/>
            <a:ext cx="6696744" cy="3826525"/>
          </a:xfrm>
          <a:prstGeom prst="cloud">
            <a:avLst/>
          </a:prstGeom>
          <a:solidFill>
            <a:srgbClr val="00B0F0"/>
          </a:solidFill>
          <a:ln>
            <a:solidFill>
              <a:schemeClr val="bg1">
                <a:alpha val="69804"/>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049" y="3363838"/>
            <a:ext cx="1693682" cy="1693682"/>
          </a:xfrm>
          <a:prstGeom prst="rect">
            <a:avLst/>
          </a:prstGeom>
        </p:spPr>
      </p:pic>
      <p:sp>
        <p:nvSpPr>
          <p:cNvPr id="16" name="TextBox 15"/>
          <p:cNvSpPr txBox="1"/>
          <p:nvPr/>
        </p:nvSpPr>
        <p:spPr>
          <a:xfrm>
            <a:off x="1835696" y="1340648"/>
            <a:ext cx="5400600" cy="1519134"/>
          </a:xfrm>
          <a:prstGeom prst="rect">
            <a:avLst/>
          </a:prstGeom>
          <a:noFill/>
        </p:spPr>
        <p:txBody>
          <a:bodyPr wrap="square" rtlCol="0">
            <a:spAutoFit/>
          </a:bodyPr>
          <a:lstStyle/>
          <a:p>
            <a:pPr>
              <a:lnSpc>
                <a:spcPts val="1600"/>
              </a:lnSpc>
            </a:pPr>
            <a:r>
              <a:rPr lang="zh-CN" altLang="en-US" sz="1200" dirty="0" smtClean="0">
                <a:solidFill>
                  <a:schemeClr val="bg1"/>
                </a:solidFill>
                <a:latin typeface="方正卡通简体" panose="03000509000000000000" pitchFamily="65" charset="-122"/>
                <a:ea typeface="方正卡通简体" panose="03000509000000000000" pitchFamily="65" charset="-122"/>
              </a:rPr>
              <a:t>         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a:t>
            </a:r>
            <a:r>
              <a:rPr lang="zh-CN" altLang="en-US" sz="1200" dirty="0">
                <a:solidFill>
                  <a:schemeClr val="bg1"/>
                </a:solidFill>
                <a:latin typeface="方正卡通简体" panose="03000509000000000000" pitchFamily="65" charset="-122"/>
                <a:ea typeface="方正卡通简体" panose="03000509000000000000" pitchFamily="65" charset="-122"/>
              </a:rPr>
              <a:t>简介，在此输入幼儿园</a:t>
            </a:r>
            <a:r>
              <a:rPr lang="en-US" altLang="zh-CN" sz="1200" dirty="0">
                <a:solidFill>
                  <a:schemeClr val="bg1"/>
                </a:solidFill>
                <a:latin typeface="方正卡通简体" panose="03000509000000000000" pitchFamily="65" charset="-122"/>
                <a:ea typeface="方正卡通简体" panose="03000509000000000000" pitchFamily="65" charset="-122"/>
              </a:rPr>
              <a:t>/</a:t>
            </a:r>
            <a:r>
              <a:rPr lang="zh-CN" altLang="en-US" sz="1200" dirty="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a:solidFill>
                  <a:schemeClr val="bg1"/>
                </a:solidFill>
                <a:latin typeface="方正卡通简体" panose="03000509000000000000" pitchFamily="65" charset="-122"/>
                <a:ea typeface="方正卡通简体" panose="03000509000000000000" pitchFamily="65" charset="-122"/>
              </a:rPr>
              <a:t>/</a:t>
            </a:r>
            <a:r>
              <a:rPr lang="zh-CN" altLang="en-US" sz="1200" dirty="0">
                <a:solidFill>
                  <a:schemeClr val="bg1"/>
                </a:solidFill>
                <a:latin typeface="方正卡通简体" panose="03000509000000000000" pitchFamily="65" charset="-122"/>
                <a:ea typeface="方正卡通简体" panose="03000509000000000000" pitchFamily="65" charset="-122"/>
              </a:rPr>
              <a:t>小学简介</a:t>
            </a:r>
            <a:r>
              <a:rPr lang="zh-CN" altLang="en-US" sz="1200" dirty="0" smtClean="0">
                <a:solidFill>
                  <a:schemeClr val="bg1"/>
                </a:solidFill>
                <a:latin typeface="方正卡通简体" panose="03000509000000000000" pitchFamily="65" charset="-122"/>
                <a:ea typeface="方正卡通简体" panose="03000509000000000000" pitchFamily="65" charset="-122"/>
              </a:rPr>
              <a:t>，</a:t>
            </a:r>
            <a:endParaRPr lang="en-US" altLang="zh-CN" sz="1200" dirty="0" smtClean="0">
              <a:solidFill>
                <a:schemeClr val="bg1"/>
              </a:solidFill>
              <a:latin typeface="方正卡通简体" panose="03000509000000000000" pitchFamily="65" charset="-122"/>
              <a:ea typeface="方正卡通简体" panose="03000509000000000000" pitchFamily="65" charset="-122"/>
            </a:endParaRPr>
          </a:p>
        </p:txBody>
      </p:sp>
      <p:pic>
        <p:nvPicPr>
          <p:cNvPr id="11" name="Picture 3" descr="C:\Users\Administrator\Desktop\开学了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31590"/>
            <a:ext cx="686332" cy="9130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Administrator\Desktop\开学了04.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308304" y="698991"/>
            <a:ext cx="1354138" cy="6762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Administrator\Desktop\开学了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6356" y="3147814"/>
            <a:ext cx="1584176" cy="160742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835696" y="2931790"/>
            <a:ext cx="4680520" cy="706755"/>
          </a:xfrm>
          <a:prstGeom prst="rect">
            <a:avLst/>
          </a:prstGeom>
          <a:noFill/>
        </p:spPr>
        <p:txBody>
          <a:bodyPr wrap="square" rtlCol="0">
            <a:spAutoFit/>
          </a:bodyPr>
          <a:lstStyle/>
          <a:p>
            <a:pPr>
              <a:lnSpc>
                <a:spcPts val="1600"/>
              </a:lnSpc>
            </a:pPr>
            <a:r>
              <a:rPr lang="zh-CN" altLang="en-US" sz="1200" dirty="0" smtClean="0">
                <a:solidFill>
                  <a:schemeClr val="bg1"/>
                </a:solidFill>
                <a:latin typeface="方正卡通简体" panose="03000509000000000000" pitchFamily="65" charset="-122"/>
                <a:ea typeface="方正卡通简体" panose="03000509000000000000" pitchFamily="65" charset="-122"/>
              </a:rPr>
              <a:t>         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小学简介在此输入幼儿园</a:t>
            </a:r>
            <a:r>
              <a:rPr lang="en-US" altLang="zh-CN" sz="1200" dirty="0" smtClean="0">
                <a:solidFill>
                  <a:schemeClr val="bg1"/>
                </a:solidFill>
                <a:latin typeface="方正卡通简体" panose="03000509000000000000" pitchFamily="65" charset="-122"/>
                <a:ea typeface="方正卡通简体" panose="03000509000000000000" pitchFamily="65" charset="-122"/>
              </a:rPr>
              <a:t>/</a:t>
            </a:r>
            <a:r>
              <a:rPr lang="zh-CN" altLang="en-US" sz="1200" dirty="0" smtClean="0">
                <a:solidFill>
                  <a:schemeClr val="bg1"/>
                </a:solidFill>
                <a:latin typeface="方正卡通简体" panose="03000509000000000000" pitchFamily="65" charset="-122"/>
                <a:ea typeface="方正卡通简体" panose="03000509000000000000" pitchFamily="65" charset="-122"/>
              </a:rPr>
              <a:t>小学</a:t>
            </a:r>
            <a:r>
              <a:rPr lang="zh-CN" altLang="en-US" sz="1200" dirty="0">
                <a:solidFill>
                  <a:schemeClr val="bg1"/>
                </a:solidFill>
                <a:latin typeface="方正卡通简体" panose="03000509000000000000" pitchFamily="65" charset="-122"/>
                <a:ea typeface="方正卡通简体" panose="03000509000000000000" pitchFamily="65" charset="-122"/>
              </a:rPr>
              <a:t>简介，在此输入相关文字，</a:t>
            </a:r>
            <a:r>
              <a:rPr sz="1200" dirty="0">
                <a:solidFill>
                  <a:schemeClr val="bg1"/>
                </a:solidFill>
                <a:latin typeface="方正卡通简体" panose="03000509000000000000" pitchFamily="65" charset="-122"/>
                <a:ea typeface="方正卡通简体" panose="03000509000000000000" pitchFamily="65" charset="-122"/>
              </a:rPr>
              <a:t>请添加你的文本请添加你的文本请添加你的文本</a:t>
            </a:r>
            <a:endParaRPr sz="1200" dirty="0">
              <a:solidFill>
                <a:schemeClr val="bg1"/>
              </a:solidFill>
              <a:latin typeface="方正卡通简体" panose="03000509000000000000" pitchFamily="65" charset="-122"/>
              <a:ea typeface="方正卡通简体" panose="03000509000000000000" pitchFamily="65" charset="-122"/>
            </a:endParaRPr>
          </a:p>
        </p:txBody>
      </p:sp>
      <p:pic>
        <p:nvPicPr>
          <p:cNvPr id="23" name="Picture 6" descr="C:\Users\Administrator\Desktop\开学了0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4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gtEl>
                                      </p:cBhvr>
                                    </p:animEffect>
                                  </p:childTnLst>
                                </p:cTn>
                              </p:par>
                            </p:childTnLst>
                          </p:cTn>
                        </p:par>
                        <p:par>
                          <p:cTn id="41" fill="hold">
                            <p:stCondLst>
                              <p:cond delay="4849"/>
                            </p:stCondLst>
                            <p:childTnLst>
                              <p:par>
                                <p:cTn id="42" presetID="42"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849"/>
                            </p:stCondLst>
                            <p:childTnLst>
                              <p:par>
                                <p:cTn id="48" presetID="42"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ppt_x</p:attrName>
                                        </p:attrNameLst>
                                      </p:cBhvr>
                                      <p:tavLst>
                                        <p:tav tm="0">
                                          <p:val>
                                            <p:strVal val="#ppt_x"/>
                                          </p:val>
                                        </p:tav>
                                        <p:tav tm="100000">
                                          <p:val>
                                            <p:strVal val="#ppt_x"/>
                                          </p:val>
                                        </p:tav>
                                      </p:tavLst>
                                    </p:anim>
                                    <p:anim calcmode="lin" valueType="num">
                                      <p:cBhvr>
                                        <p:cTn id="52" dur="5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6349"/>
                            </p:stCondLst>
                            <p:childTnLst>
                              <p:par>
                                <p:cTn id="54" presetID="42"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16"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15114" y="1953444"/>
            <a:ext cx="2422467" cy="738664"/>
          </a:xfrm>
          <a:prstGeom prst="rect">
            <a:avLst/>
          </a:prstGeom>
          <a:noFill/>
        </p:spPr>
        <p:txBody>
          <a:bodyPr wrap="square" rtlCol="0">
            <a:spAutoFit/>
          </a:bodyPr>
          <a:lstStyle/>
          <a:p>
            <a:r>
              <a:rPr lang="zh-CN" altLang="en-US" b="1" dirty="0" smtClean="0">
                <a:solidFill>
                  <a:srgbClr val="FF6E01"/>
                </a:solidFill>
                <a:latin typeface="方正卡通简体" panose="03000509000000000000" pitchFamily="65" charset="-122"/>
                <a:ea typeface="方正卡通简体" panose="03000509000000000000" pitchFamily="65" charset="-122"/>
              </a:rPr>
              <a:t>幼儿园</a:t>
            </a:r>
            <a:r>
              <a:rPr lang="en-US" altLang="zh-CN" b="1" dirty="0" smtClean="0">
                <a:solidFill>
                  <a:srgbClr val="FF6E01"/>
                </a:solidFill>
                <a:latin typeface="方正卡通简体" panose="03000509000000000000" pitchFamily="65" charset="-122"/>
                <a:ea typeface="方正卡通简体" panose="03000509000000000000" pitchFamily="65" charset="-122"/>
              </a:rPr>
              <a:t>/</a:t>
            </a:r>
            <a:r>
              <a:rPr lang="zh-CN" altLang="en-US" b="1" dirty="0" smtClean="0">
                <a:solidFill>
                  <a:srgbClr val="FF6E01"/>
                </a:solidFill>
                <a:latin typeface="方正卡通简体" panose="03000509000000000000" pitchFamily="65" charset="-122"/>
                <a:ea typeface="方正卡通简体" panose="03000509000000000000" pitchFamily="65" charset="-122"/>
              </a:rPr>
              <a:t>小学理念</a:t>
            </a:r>
            <a:endParaRPr lang="en-US" altLang="zh-CN" b="1" dirty="0" smtClean="0">
              <a:solidFill>
                <a:srgbClr val="FF6E01"/>
              </a:solidFill>
              <a:latin typeface="方正卡通简体" panose="03000509000000000000" pitchFamily="65" charset="-122"/>
              <a:ea typeface="方正卡通简体" panose="03000509000000000000" pitchFamily="65" charset="-122"/>
            </a:endParaRPr>
          </a:p>
          <a:p>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在此输入幼儿园</a:t>
            </a:r>
            <a:r>
              <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小学理念文字在此输入幼儿园</a:t>
            </a:r>
            <a:r>
              <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小学理念文字</a:t>
            </a:r>
            <a:endPar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18" name="TextBox 17"/>
          <p:cNvSpPr txBox="1"/>
          <p:nvPr/>
        </p:nvSpPr>
        <p:spPr>
          <a:xfrm>
            <a:off x="3015114" y="2841198"/>
            <a:ext cx="2422467" cy="738664"/>
          </a:xfrm>
          <a:prstGeom prst="rect">
            <a:avLst/>
          </a:prstGeom>
          <a:noFill/>
        </p:spPr>
        <p:txBody>
          <a:bodyPr wrap="square" rtlCol="0">
            <a:spAutoFit/>
          </a:bodyPr>
          <a:lstStyle/>
          <a:p>
            <a:r>
              <a:rPr lang="zh-CN" altLang="en-US" b="1" dirty="0" smtClean="0">
                <a:solidFill>
                  <a:srgbClr val="FF6E01"/>
                </a:solidFill>
                <a:latin typeface="方正卡通简体" panose="03000509000000000000" pitchFamily="65" charset="-122"/>
                <a:ea typeface="方正卡通简体" panose="03000509000000000000" pitchFamily="65" charset="-122"/>
              </a:rPr>
              <a:t>幼儿园</a:t>
            </a:r>
            <a:r>
              <a:rPr lang="en-US" altLang="zh-CN" b="1" dirty="0" smtClean="0">
                <a:solidFill>
                  <a:srgbClr val="FF6E01"/>
                </a:solidFill>
                <a:latin typeface="方正卡通简体" panose="03000509000000000000" pitchFamily="65" charset="-122"/>
                <a:ea typeface="方正卡通简体" panose="03000509000000000000" pitchFamily="65" charset="-122"/>
              </a:rPr>
              <a:t>/</a:t>
            </a:r>
            <a:r>
              <a:rPr lang="zh-CN" altLang="en-US" b="1" dirty="0" smtClean="0">
                <a:solidFill>
                  <a:srgbClr val="FF6E01"/>
                </a:solidFill>
                <a:latin typeface="方正卡通简体" panose="03000509000000000000" pitchFamily="65" charset="-122"/>
                <a:ea typeface="方正卡通简体" panose="03000509000000000000" pitchFamily="65" charset="-122"/>
              </a:rPr>
              <a:t>小学目标</a:t>
            </a:r>
            <a:endParaRPr lang="en-US" altLang="zh-CN" b="1" dirty="0" smtClean="0">
              <a:solidFill>
                <a:srgbClr val="FF6E01"/>
              </a:solidFill>
              <a:latin typeface="方正卡通简体" panose="03000509000000000000" pitchFamily="65" charset="-122"/>
              <a:ea typeface="方正卡通简体" panose="03000509000000000000" pitchFamily="65" charset="-122"/>
            </a:endParaRPr>
          </a:p>
          <a:p>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在此输入幼儿园</a:t>
            </a:r>
            <a:r>
              <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小学目标文字在此输入幼儿园</a:t>
            </a:r>
            <a:r>
              <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小学目标文字</a:t>
            </a:r>
            <a:endPar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19" name="TextBox 18"/>
          <p:cNvSpPr txBox="1"/>
          <p:nvPr/>
        </p:nvSpPr>
        <p:spPr>
          <a:xfrm>
            <a:off x="5659769" y="1953444"/>
            <a:ext cx="2520280" cy="738664"/>
          </a:xfrm>
          <a:prstGeom prst="rect">
            <a:avLst/>
          </a:prstGeom>
          <a:noFill/>
        </p:spPr>
        <p:txBody>
          <a:bodyPr wrap="square" rtlCol="0">
            <a:spAutoFit/>
          </a:bodyPr>
          <a:lstStyle/>
          <a:p>
            <a:r>
              <a:rPr lang="zh-CN" altLang="en-US" b="1" dirty="0" smtClean="0">
                <a:solidFill>
                  <a:srgbClr val="FF6E01"/>
                </a:solidFill>
                <a:latin typeface="方正卡通简体" panose="03000509000000000000" pitchFamily="65" charset="-122"/>
                <a:ea typeface="方正卡通简体" panose="03000509000000000000" pitchFamily="65" charset="-122"/>
              </a:rPr>
              <a:t>幼儿园</a:t>
            </a:r>
            <a:r>
              <a:rPr lang="en-US" altLang="zh-CN" b="1" dirty="0" smtClean="0">
                <a:solidFill>
                  <a:srgbClr val="FF6E01"/>
                </a:solidFill>
                <a:latin typeface="方正卡通简体" panose="03000509000000000000" pitchFamily="65" charset="-122"/>
                <a:ea typeface="方正卡通简体" panose="03000509000000000000" pitchFamily="65" charset="-122"/>
              </a:rPr>
              <a:t>/</a:t>
            </a:r>
            <a:r>
              <a:rPr lang="zh-CN" altLang="en-US" b="1" dirty="0" smtClean="0">
                <a:solidFill>
                  <a:srgbClr val="FF6E01"/>
                </a:solidFill>
                <a:latin typeface="方正卡通简体" panose="03000509000000000000" pitchFamily="65" charset="-122"/>
                <a:ea typeface="方正卡通简体" panose="03000509000000000000" pitchFamily="65" charset="-122"/>
              </a:rPr>
              <a:t>小学特色</a:t>
            </a:r>
            <a:endParaRPr lang="en-US" altLang="zh-CN" b="1" dirty="0" smtClean="0">
              <a:solidFill>
                <a:srgbClr val="FF6E01"/>
              </a:solidFill>
              <a:latin typeface="方正卡通简体" panose="03000509000000000000" pitchFamily="65" charset="-122"/>
              <a:ea typeface="方正卡通简体" panose="03000509000000000000" pitchFamily="65" charset="-122"/>
            </a:endParaRPr>
          </a:p>
          <a:p>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在此输入幼儿园</a:t>
            </a:r>
            <a:r>
              <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小学特色文字在此输入幼儿园</a:t>
            </a:r>
            <a:r>
              <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小学特色文字</a:t>
            </a:r>
            <a:endPar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20" name="TextBox 19"/>
          <p:cNvSpPr txBox="1"/>
          <p:nvPr/>
        </p:nvSpPr>
        <p:spPr>
          <a:xfrm>
            <a:off x="5659768" y="2841198"/>
            <a:ext cx="2520279" cy="738664"/>
          </a:xfrm>
          <a:prstGeom prst="rect">
            <a:avLst/>
          </a:prstGeom>
          <a:noFill/>
        </p:spPr>
        <p:txBody>
          <a:bodyPr wrap="square" rtlCol="0">
            <a:spAutoFit/>
          </a:bodyPr>
          <a:lstStyle/>
          <a:p>
            <a:r>
              <a:rPr lang="zh-CN" altLang="en-US" b="1" dirty="0" smtClean="0">
                <a:solidFill>
                  <a:srgbClr val="FF6E01"/>
                </a:solidFill>
                <a:latin typeface="方正卡通简体" panose="03000509000000000000" pitchFamily="65" charset="-122"/>
                <a:ea typeface="方正卡通简体" panose="03000509000000000000" pitchFamily="65" charset="-122"/>
              </a:rPr>
              <a:t>幼儿园</a:t>
            </a:r>
            <a:r>
              <a:rPr lang="en-US" altLang="zh-CN" b="1" dirty="0" smtClean="0">
                <a:solidFill>
                  <a:srgbClr val="FF6E01"/>
                </a:solidFill>
                <a:latin typeface="方正卡通简体" panose="03000509000000000000" pitchFamily="65" charset="-122"/>
                <a:ea typeface="方正卡通简体" panose="03000509000000000000" pitchFamily="65" charset="-122"/>
              </a:rPr>
              <a:t>/</a:t>
            </a:r>
            <a:r>
              <a:rPr lang="zh-CN" altLang="en-US" b="1" dirty="0" smtClean="0">
                <a:solidFill>
                  <a:srgbClr val="FF6E01"/>
                </a:solidFill>
                <a:latin typeface="方正卡通简体" panose="03000509000000000000" pitchFamily="65" charset="-122"/>
                <a:ea typeface="方正卡通简体" panose="03000509000000000000" pitchFamily="65" charset="-122"/>
              </a:rPr>
              <a:t>小学文化</a:t>
            </a:r>
            <a:endParaRPr lang="en-US" altLang="zh-CN" b="1" dirty="0" smtClean="0">
              <a:solidFill>
                <a:srgbClr val="FF6E01"/>
              </a:solidFill>
              <a:latin typeface="方正卡通简体" panose="03000509000000000000" pitchFamily="65" charset="-122"/>
              <a:ea typeface="方正卡通简体" panose="03000509000000000000" pitchFamily="65" charset="-122"/>
            </a:endParaRPr>
          </a:p>
          <a:p>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在此输入幼儿园</a:t>
            </a:r>
            <a:r>
              <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小学文化文字在此输入幼儿园</a:t>
            </a:r>
            <a:r>
              <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小学文化文字</a:t>
            </a:r>
            <a:endParaRPr lang="en-US" altLang="zh-CN" sz="1200" dirty="0" smtClean="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67808" y="971497"/>
            <a:ext cx="968494" cy="984473"/>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553588"/>
            <a:ext cx="1152128" cy="672075"/>
          </a:xfrm>
          <a:prstGeom prst="rect">
            <a:avLst/>
          </a:prstGeom>
        </p:spPr>
      </p:pic>
      <p:sp>
        <p:nvSpPr>
          <p:cNvPr id="16" name="TextBox 15"/>
          <p:cNvSpPr txBox="1"/>
          <p:nvPr/>
        </p:nvSpPr>
        <p:spPr>
          <a:xfrm>
            <a:off x="3015114" y="1228078"/>
            <a:ext cx="2492990" cy="553998"/>
          </a:xfrm>
          <a:prstGeom prst="rect">
            <a:avLst/>
          </a:prstGeom>
          <a:noFill/>
        </p:spPr>
        <p:txBody>
          <a:bodyPr wrap="none" rtlCol="0">
            <a:spAutoFit/>
          </a:bodyPr>
          <a:lstStyle/>
          <a:p>
            <a:r>
              <a:rPr lang="zh-CN" altLang="en-US" sz="3000" dirty="0" smtClean="0">
                <a:solidFill>
                  <a:srgbClr val="FF6E01"/>
                </a:solidFill>
                <a:latin typeface="迷你简少儿" panose="03000509000000000000" pitchFamily="65" charset="-122"/>
                <a:ea typeface="迷你简少儿" panose="03000509000000000000" pitchFamily="65" charset="-122"/>
              </a:rPr>
              <a:t>校园文化理念</a:t>
            </a:r>
            <a:endParaRPr lang="zh-CN" altLang="en-US" sz="3000" dirty="0">
              <a:solidFill>
                <a:srgbClr val="FF6E01"/>
              </a:solidFill>
              <a:latin typeface="迷你简少儿" panose="03000509000000000000" pitchFamily="65" charset="-122"/>
              <a:ea typeface="迷你简少儿" panose="03000509000000000000" pitchFamily="65" charset="-122"/>
            </a:endParaRPr>
          </a:p>
        </p:txBody>
      </p:sp>
      <p:pic>
        <p:nvPicPr>
          <p:cNvPr id="13" name="Picture 10" descr="C:\Users\Administrator\Desktop\开学了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71"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322776"/>
            <a:ext cx="2612577" cy="2728804"/>
          </a:xfrm>
          <a:prstGeom prst="rect">
            <a:avLst/>
          </a:prstGeom>
        </p:spPr>
      </p:pic>
      <p:pic>
        <p:nvPicPr>
          <p:cNvPr id="26" name="Picture 3" descr="C:\Users\Administrator\Desktop\开学了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771550"/>
            <a:ext cx="686332" cy="9130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Administrator\Desktop\开学了0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6"/>
                                        </p:tgtEl>
                                        <p:attrNameLst>
                                          <p:attrName>ppt_y</p:attrName>
                                        </p:attrNameLst>
                                      </p:cBhvr>
                                      <p:tavLst>
                                        <p:tav tm="0">
                                          <p:val>
                                            <p:strVal val="#ppt_y"/>
                                          </p:val>
                                        </p:tav>
                                        <p:tav tm="100000">
                                          <p:val>
                                            <p:strVal val="#ppt_y"/>
                                          </p:val>
                                        </p:tav>
                                      </p:tavLst>
                                    </p:anim>
                                    <p:anim calcmode="lin" valueType="num">
                                      <p:cBhvr>
                                        <p:cTn id="4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6"/>
                                        </p:tgtEl>
                                      </p:cBhvr>
                                    </p:animEffect>
                                  </p:childTnLst>
                                </p:cTn>
                              </p:par>
                            </p:childTnLst>
                          </p:cTn>
                        </p:par>
                        <p:par>
                          <p:cTn id="47" fill="hold">
                            <p:stCondLst>
                              <p:cond delay="6250"/>
                            </p:stCondLst>
                            <p:childTnLst>
                              <p:par>
                                <p:cTn id="48" presetID="2" presetClass="entr" presetSubtype="2"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childTnLst>
                          </p:cTn>
                        </p:par>
                        <p:par>
                          <p:cTn id="52" fill="hold">
                            <p:stCondLst>
                              <p:cond delay="6750"/>
                            </p:stCondLst>
                            <p:childTnLst>
                              <p:par>
                                <p:cTn id="53" presetID="2" presetClass="entr" presetSubtype="2"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7250"/>
                            </p:stCondLst>
                            <p:childTnLst>
                              <p:par>
                                <p:cTn id="58" presetID="2" presetClass="entr" presetSubtype="2"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childTnLst>
                          </p:cTn>
                        </p:par>
                        <p:par>
                          <p:cTn id="62" fill="hold">
                            <p:stCondLst>
                              <p:cond delay="7750"/>
                            </p:stCondLst>
                            <p:childTnLst>
                              <p:par>
                                <p:cTn id="63" presetID="2" presetClass="entr" presetSubtype="2"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1+#ppt_w/2"/>
                                          </p:val>
                                        </p:tav>
                                        <p:tav tm="100000">
                                          <p:val>
                                            <p:strVal val="#ppt_x"/>
                                          </p:val>
                                        </p:tav>
                                      </p:tavLst>
                                    </p:anim>
                                    <p:anim calcmode="lin" valueType="num">
                                      <p:cBhvr additive="base">
                                        <p:cTn id="6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86602" y="1012462"/>
            <a:ext cx="3042821" cy="507831"/>
          </a:xfrm>
          <a:prstGeom prst="rect">
            <a:avLst/>
          </a:prstGeom>
          <a:noFill/>
        </p:spPr>
        <p:txBody>
          <a:bodyPr wrap="none" rtlCol="0">
            <a:spAutoFit/>
          </a:bodyPr>
          <a:lstStyle/>
          <a:p>
            <a:r>
              <a:rPr lang="zh-CN" altLang="en-US" sz="2700" dirty="0" smtClean="0">
                <a:ln w="19050">
                  <a:noFill/>
                </a:ln>
                <a:solidFill>
                  <a:srgbClr val="00B050"/>
                </a:solidFill>
                <a:latin typeface="迷你简少儿" panose="03000509000000000000" pitchFamily="65" charset="-122"/>
                <a:ea typeface="迷你简少儿" panose="03000509000000000000" pitchFamily="65" charset="-122"/>
              </a:rPr>
              <a:t>园</a:t>
            </a:r>
            <a:r>
              <a:rPr lang="zh-CN" altLang="en-US" sz="2700" dirty="0">
                <a:ln w="19050">
                  <a:noFill/>
                </a:ln>
                <a:solidFill>
                  <a:srgbClr val="00B050"/>
                </a:solidFill>
                <a:latin typeface="迷你简少儿" panose="03000509000000000000" pitchFamily="65" charset="-122"/>
                <a:ea typeface="迷你简少儿" panose="03000509000000000000" pitchFamily="65" charset="-122"/>
              </a:rPr>
              <a:t>长</a:t>
            </a:r>
            <a:r>
              <a:rPr lang="en-US" altLang="zh-CN" sz="2700" dirty="0" smtClean="0">
                <a:ln w="19050">
                  <a:noFill/>
                </a:ln>
                <a:solidFill>
                  <a:srgbClr val="00B050"/>
                </a:solidFill>
                <a:latin typeface="迷你简少儿" panose="03000509000000000000" pitchFamily="65" charset="-122"/>
                <a:ea typeface="迷你简少儿" panose="03000509000000000000" pitchFamily="65" charset="-122"/>
              </a:rPr>
              <a:t>/</a:t>
            </a:r>
            <a:r>
              <a:rPr lang="zh-CN" altLang="en-US" sz="2700" dirty="0" smtClean="0">
                <a:ln w="19050">
                  <a:noFill/>
                </a:ln>
                <a:solidFill>
                  <a:srgbClr val="00B050"/>
                </a:solidFill>
                <a:latin typeface="迷你简少儿" panose="03000509000000000000" pitchFamily="65" charset="-122"/>
                <a:ea typeface="迷你简少儿" panose="03000509000000000000" pitchFamily="65" charset="-122"/>
              </a:rPr>
              <a:t>校长：王园长</a:t>
            </a:r>
            <a:endParaRPr lang="zh-CN" altLang="en-US" sz="2700" dirty="0">
              <a:ln w="19050">
                <a:noFill/>
              </a:ln>
              <a:solidFill>
                <a:srgbClr val="00B050"/>
              </a:solidFill>
              <a:latin typeface="迷你简少儿" panose="03000509000000000000" pitchFamily="65" charset="-122"/>
              <a:ea typeface="迷你简少儿" panose="03000509000000000000" pitchFamily="65" charset="-122"/>
            </a:endParaRPr>
          </a:p>
        </p:txBody>
      </p:sp>
      <p:sp>
        <p:nvSpPr>
          <p:cNvPr id="10" name="TextBox 9"/>
          <p:cNvSpPr txBox="1"/>
          <p:nvPr/>
        </p:nvSpPr>
        <p:spPr>
          <a:xfrm>
            <a:off x="4045451" y="1539531"/>
            <a:ext cx="4486989" cy="1527175"/>
          </a:xfrm>
          <a:prstGeom prst="rect">
            <a:avLst/>
          </a:prstGeom>
          <a:noFill/>
        </p:spPr>
        <p:txBody>
          <a:bodyPr wrap="square" rtlCol="0">
            <a:spAutoFit/>
          </a:bodyPr>
          <a:lstStyle/>
          <a:p>
            <a:pPr>
              <a:lnSpc>
                <a:spcPts val="1600"/>
              </a:lnSpc>
            </a:pP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        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校长简介，在此输入园长</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校长简介</a:t>
            </a: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11" name="圆角矩形 10"/>
          <p:cNvSpPr/>
          <p:nvPr/>
        </p:nvSpPr>
        <p:spPr>
          <a:xfrm rot="21256099">
            <a:off x="710345" y="1201148"/>
            <a:ext cx="3079009" cy="2158351"/>
          </a:xfrm>
          <a:prstGeom prst="roundRect">
            <a:avLst>
              <a:gd name="adj" fmla="val 0"/>
            </a:avLst>
          </a:prstGeom>
          <a:blipFill dpi="0" rotWithShape="1">
            <a:blip r:embed="rId1"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10" descr="C:\Users\Administrator\Desktop\开学了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Administrator\Desktop\开学了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38" y="349933"/>
            <a:ext cx="1496539" cy="709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dministrator\Desktop\开学了04.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806365" y="3507854"/>
            <a:ext cx="1049773" cy="524271"/>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1592" y="3651870"/>
            <a:ext cx="2461040" cy="1347615"/>
          </a:xfrm>
          <a:prstGeom prst="rect">
            <a:avLst/>
          </a:prstGeom>
        </p:spPr>
      </p:pic>
      <p:pic>
        <p:nvPicPr>
          <p:cNvPr id="19" name="Picture 6" descr="C:\Users\Administrator\Desktop\开学了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
                                        </p:tgtEl>
                                        <p:attrNameLst>
                                          <p:attrName>ppt_y</p:attrName>
                                        </p:attrNameLst>
                                      </p:cBhvr>
                                      <p:tavLst>
                                        <p:tav tm="0">
                                          <p:val>
                                            <p:strVal val="#ppt_y"/>
                                          </p:val>
                                        </p:tav>
                                        <p:tav tm="100000">
                                          <p:val>
                                            <p:strVal val="#ppt_y"/>
                                          </p:val>
                                        </p:tav>
                                      </p:tavLst>
                                    </p:anim>
                                    <p:anim calcmode="lin" valueType="num">
                                      <p:cBhvr>
                                        <p:cTn id="4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
                                        </p:tgtEl>
                                      </p:cBhvr>
                                    </p:animEffect>
                                  </p:childTnLst>
                                </p:cTn>
                              </p:par>
                            </p:childTnLst>
                          </p:cTn>
                        </p:par>
                        <p:par>
                          <p:cTn id="46" fill="hold">
                            <p:stCondLst>
                              <p:cond delay="5900"/>
                            </p:stCondLst>
                            <p:childTnLst>
                              <p:par>
                                <p:cTn id="47" presetID="16" presetClass="entr" presetSubtype="37"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outVertic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77045" y="885842"/>
            <a:ext cx="2262158" cy="507831"/>
          </a:xfrm>
          <a:prstGeom prst="rect">
            <a:avLst/>
          </a:prstGeom>
          <a:noFill/>
        </p:spPr>
        <p:txBody>
          <a:bodyPr wrap="none" rtlCol="0">
            <a:spAutoFit/>
          </a:bodyPr>
          <a:lstStyle/>
          <a:p>
            <a:r>
              <a:rPr lang="zh-CN" altLang="en-US" sz="2700" dirty="0" smtClean="0">
                <a:ln w="19050">
                  <a:noFill/>
                </a:ln>
                <a:solidFill>
                  <a:srgbClr val="7CBF33"/>
                </a:solidFill>
                <a:latin typeface="迷你简少儿" panose="03000509000000000000" pitchFamily="65" charset="-122"/>
                <a:ea typeface="迷你简少儿" panose="03000509000000000000" pitchFamily="65" charset="-122"/>
              </a:rPr>
              <a:t>教师：李老师</a:t>
            </a:r>
            <a:endParaRPr lang="zh-CN" altLang="en-US" sz="2700" dirty="0">
              <a:ln w="19050">
                <a:noFill/>
              </a:ln>
              <a:solidFill>
                <a:srgbClr val="7CBF33"/>
              </a:solidFill>
              <a:latin typeface="迷你简少儿" panose="03000509000000000000" pitchFamily="65" charset="-122"/>
              <a:ea typeface="迷你简少儿" panose="03000509000000000000" pitchFamily="65" charset="-122"/>
            </a:endParaRPr>
          </a:p>
        </p:txBody>
      </p:sp>
      <p:sp>
        <p:nvSpPr>
          <p:cNvPr id="10" name="TextBox 9"/>
          <p:cNvSpPr txBox="1"/>
          <p:nvPr/>
        </p:nvSpPr>
        <p:spPr>
          <a:xfrm>
            <a:off x="3477045" y="1403291"/>
            <a:ext cx="5199411" cy="1732915"/>
          </a:xfrm>
          <a:prstGeom prst="rect">
            <a:avLst/>
          </a:prstGeom>
          <a:noFill/>
        </p:spPr>
        <p:txBody>
          <a:bodyPr wrap="square" rtlCol="0">
            <a:spAutoFit/>
          </a:bodyPr>
          <a:lstStyle/>
          <a:p>
            <a:pPr>
              <a:lnSpc>
                <a:spcPts val="1600"/>
              </a:lnSpc>
            </a:pP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        在此输入教师介绍在此输入教师介绍，在此输入教师介绍在此输入教师介绍在此输入教师介绍，在此输入教师介绍在此输入教师介绍，在，</a:t>
            </a:r>
            <a:r>
              <a:rPr lang="en-US" altLang="zh-CN"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a:t>
            </a: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此输入教师介绍在此输入教师介绍，在此输入教师介绍在此输入教师介绍在此输入教师介绍在此输入教师介绍在此输入教师介绍，在此输入教师介绍在此输入教师介绍在此输入教师介绍在此输入教师介绍在此输入教师介绍，在此输入教师介绍在此输入教师介绍在此输入教师介绍在此输入教师介绍在此输入教师介绍，在此输入教师介绍在此输入教师介绍在此输入教师介绍在此输入教师介绍</a:t>
            </a: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11" name="圆角矩形 10"/>
          <p:cNvSpPr/>
          <p:nvPr/>
        </p:nvSpPr>
        <p:spPr>
          <a:xfrm rot="804059">
            <a:off x="919390" y="1298018"/>
            <a:ext cx="2292446" cy="1999202"/>
          </a:xfrm>
          <a:prstGeom prst="roundRect">
            <a:avLst>
              <a:gd name="adj" fmla="val 0"/>
            </a:avLst>
          </a:prstGeom>
          <a:blipFill>
            <a:blip r:embed="rId1"/>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10" descr="C:\Users\Administrator\Desktop\开学了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Administrator\Desktop\开学了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38" y="349933"/>
            <a:ext cx="1496539" cy="7096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Administrator\Desktop\开学了04.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094735" y="3779189"/>
            <a:ext cx="761403" cy="380255"/>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77" y="2770961"/>
            <a:ext cx="2015743" cy="2337465"/>
          </a:xfrm>
          <a:prstGeom prst="rect">
            <a:avLst/>
          </a:prstGeom>
        </p:spPr>
      </p:pic>
      <p:pic>
        <p:nvPicPr>
          <p:cNvPr id="20" name="Picture 3" descr="C:\Users\Administrator\Desktop\开学了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3779189"/>
            <a:ext cx="686332" cy="9130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Administrator\Desktop\开学了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anim calcmode="lin" valueType="num">
                                      <p:cBhvr>
                                        <p:cTn id="4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8"/>
                                        </p:tgtEl>
                                      </p:cBhvr>
                                    </p:animEffect>
                                  </p:childTnLst>
                                </p:cTn>
                              </p:par>
                            </p:childTnLst>
                          </p:cTn>
                        </p:par>
                        <p:par>
                          <p:cTn id="52" fill="hold">
                            <p:stCondLst>
                              <p:cond delay="675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5900" y="771550"/>
            <a:ext cx="2262158" cy="507831"/>
          </a:xfrm>
          <a:prstGeom prst="rect">
            <a:avLst/>
          </a:prstGeom>
          <a:noFill/>
        </p:spPr>
        <p:txBody>
          <a:bodyPr wrap="none" rtlCol="0">
            <a:spAutoFit/>
          </a:bodyPr>
          <a:lstStyle/>
          <a:p>
            <a:r>
              <a:rPr lang="zh-CN" altLang="en-US" sz="2700" dirty="0" smtClean="0">
                <a:ln w="19050">
                  <a:noFill/>
                </a:ln>
                <a:solidFill>
                  <a:srgbClr val="7CBF33"/>
                </a:solidFill>
                <a:latin typeface="迷你简少儿" panose="03000509000000000000" pitchFamily="65" charset="-122"/>
                <a:ea typeface="迷你简少儿" panose="03000509000000000000" pitchFamily="65" charset="-122"/>
              </a:rPr>
              <a:t>教师：李老师</a:t>
            </a:r>
            <a:endParaRPr lang="zh-CN" altLang="en-US" sz="2700" dirty="0">
              <a:ln w="19050">
                <a:noFill/>
              </a:ln>
              <a:solidFill>
                <a:srgbClr val="7CBF33"/>
              </a:solidFill>
              <a:latin typeface="迷你简少儿" panose="03000509000000000000" pitchFamily="65" charset="-122"/>
              <a:ea typeface="迷你简少儿" panose="03000509000000000000" pitchFamily="65" charset="-122"/>
            </a:endParaRPr>
          </a:p>
        </p:txBody>
      </p:sp>
      <p:sp>
        <p:nvSpPr>
          <p:cNvPr id="5" name="TextBox 4"/>
          <p:cNvSpPr txBox="1"/>
          <p:nvPr/>
        </p:nvSpPr>
        <p:spPr>
          <a:xfrm>
            <a:off x="2945901" y="1288999"/>
            <a:ext cx="5298471" cy="706755"/>
          </a:xfrm>
          <a:prstGeom prst="rect">
            <a:avLst/>
          </a:prstGeom>
          <a:noFill/>
        </p:spPr>
        <p:txBody>
          <a:bodyPr wrap="square" rtlCol="0">
            <a:spAutoFit/>
          </a:bodyPr>
          <a:lstStyle/>
          <a:p>
            <a:pPr>
              <a:lnSpc>
                <a:spcPts val="1600"/>
              </a:lnSpc>
            </a:pP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        在此输入教师介绍在此输入教师介绍，在此输入教师介绍在此输入教师介绍在此输入教师介绍</a:t>
            </a: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6" name="圆角矩形 5"/>
          <p:cNvSpPr/>
          <p:nvPr/>
        </p:nvSpPr>
        <p:spPr>
          <a:xfrm rot="20983114">
            <a:off x="1217754" y="1009298"/>
            <a:ext cx="1538842" cy="1282943"/>
          </a:xfrm>
          <a:prstGeom prst="roundRect">
            <a:avLst>
              <a:gd name="adj" fmla="val 0"/>
            </a:avLst>
          </a:prstGeom>
          <a:blipFill>
            <a:blip r:embed="rId1"/>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10" descr="C:\Users\Administrator\Desktop\开学了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Administrator\Desktop\开学了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38" y="349933"/>
            <a:ext cx="1496539" cy="7096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dministrator\Desktop\开学了04.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920344" y="3241797"/>
            <a:ext cx="1049773" cy="5242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894017" y="2427734"/>
            <a:ext cx="2262158" cy="507831"/>
          </a:xfrm>
          <a:prstGeom prst="rect">
            <a:avLst/>
          </a:prstGeom>
          <a:noFill/>
        </p:spPr>
        <p:txBody>
          <a:bodyPr wrap="none" rtlCol="0">
            <a:spAutoFit/>
          </a:bodyPr>
          <a:lstStyle/>
          <a:p>
            <a:pPr algn="r"/>
            <a:r>
              <a:rPr lang="zh-CN" altLang="en-US" sz="2700" dirty="0" smtClean="0">
                <a:ln w="19050">
                  <a:noFill/>
                </a:ln>
                <a:solidFill>
                  <a:srgbClr val="7CBF33"/>
                </a:solidFill>
                <a:latin typeface="迷你简少儿" panose="03000509000000000000" pitchFamily="65" charset="-122"/>
                <a:ea typeface="迷你简少儿" panose="03000509000000000000" pitchFamily="65" charset="-122"/>
              </a:rPr>
              <a:t>教师：李老师</a:t>
            </a:r>
            <a:endParaRPr lang="zh-CN" altLang="en-US" sz="2700" dirty="0">
              <a:ln w="19050">
                <a:noFill/>
              </a:ln>
              <a:solidFill>
                <a:srgbClr val="7CBF33"/>
              </a:solidFill>
              <a:latin typeface="迷你简少儿" panose="03000509000000000000" pitchFamily="65" charset="-122"/>
              <a:ea typeface="迷你简少儿" panose="03000509000000000000" pitchFamily="65" charset="-122"/>
            </a:endParaRPr>
          </a:p>
        </p:txBody>
      </p:sp>
      <p:sp>
        <p:nvSpPr>
          <p:cNvPr id="18" name="TextBox 17"/>
          <p:cNvSpPr txBox="1"/>
          <p:nvPr/>
        </p:nvSpPr>
        <p:spPr>
          <a:xfrm>
            <a:off x="1691680" y="2945183"/>
            <a:ext cx="4464495" cy="706755"/>
          </a:xfrm>
          <a:prstGeom prst="rect">
            <a:avLst/>
          </a:prstGeom>
          <a:noFill/>
        </p:spPr>
        <p:txBody>
          <a:bodyPr wrap="square" rtlCol="0">
            <a:spAutoFit/>
          </a:bodyPr>
          <a:lstStyle/>
          <a:p>
            <a:pPr algn="r">
              <a:lnSpc>
                <a:spcPts val="1600"/>
              </a:lnSpc>
            </a:pP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        在此输入教师介绍在此输入教师介绍，在此输入教师介绍在此输入教师介绍在此输入教师介绍</a:t>
            </a: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19" name="圆角矩形 18"/>
          <p:cNvSpPr/>
          <p:nvPr/>
        </p:nvSpPr>
        <p:spPr>
          <a:xfrm rot="695333">
            <a:off x="6280987" y="2412468"/>
            <a:ext cx="1618959" cy="1406900"/>
          </a:xfrm>
          <a:prstGeom prst="roundRect">
            <a:avLst>
              <a:gd name="adj" fmla="val 0"/>
            </a:avLst>
          </a:prstGeom>
          <a:blipFill>
            <a:blip r:embed="rId1"/>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287" y="3003798"/>
            <a:ext cx="2001983" cy="2164062"/>
          </a:xfrm>
          <a:prstGeom prst="rect">
            <a:avLst/>
          </a:prstGeom>
        </p:spPr>
      </p:pic>
      <p:pic>
        <p:nvPicPr>
          <p:cNvPr id="22" name="Picture 6" descr="C:\Users\Administrator\Desktop\开学了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
                                        </p:tgtEl>
                                        <p:attrNameLst>
                                          <p:attrName>ppt_y</p:attrName>
                                        </p:attrNameLst>
                                      </p:cBhvr>
                                      <p:tavLst>
                                        <p:tav tm="0">
                                          <p:val>
                                            <p:strVal val="#ppt_y"/>
                                          </p:val>
                                        </p:tav>
                                        <p:tav tm="100000">
                                          <p:val>
                                            <p:strVal val="#ppt_y"/>
                                          </p:val>
                                        </p:tav>
                                      </p:tavLst>
                                    </p:anim>
                                    <p:anim calcmode="lin" valueType="num">
                                      <p:cBhvr>
                                        <p:cTn id="3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anim calcmode="lin" valueType="num">
                                      <p:cBhvr>
                                        <p:cTn id="44" dur="500" fill="hold"/>
                                        <p:tgtEl>
                                          <p:spTgt spid="5"/>
                                        </p:tgtEl>
                                        <p:attrNameLst>
                                          <p:attrName>ppt_x</p:attrName>
                                        </p:attrNameLst>
                                      </p:cBhvr>
                                      <p:tavLst>
                                        <p:tav tm="0">
                                          <p:val>
                                            <p:strVal val="#ppt_x"/>
                                          </p:val>
                                        </p:tav>
                                        <p:tav tm="100000">
                                          <p:val>
                                            <p:strVal val="#ppt_x"/>
                                          </p:val>
                                        </p:tav>
                                      </p:tavLst>
                                    </p:anim>
                                    <p:anim calcmode="lin" valueType="num">
                                      <p:cBhvr>
                                        <p:cTn id="45" dur="5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525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7"/>
                                        </p:tgtEl>
                                        <p:attrNameLst>
                                          <p:attrName>ppt_y</p:attrName>
                                        </p:attrNameLst>
                                      </p:cBhvr>
                                      <p:tavLst>
                                        <p:tav tm="0">
                                          <p:val>
                                            <p:strVal val="#ppt_y"/>
                                          </p:val>
                                        </p:tav>
                                        <p:tav tm="100000">
                                          <p:val>
                                            <p:strVal val="#ppt_y"/>
                                          </p:val>
                                        </p:tav>
                                      </p:tavLst>
                                    </p:anim>
                                    <p:anim calcmode="lin" valueType="num">
                                      <p:cBhvr>
                                        <p:cTn id="5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7"/>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childTnLst>
                          </p:cTn>
                        </p:par>
                        <p:par>
                          <p:cTn id="66" fill="hold">
                            <p:stCondLst>
                              <p:cond delay="7500"/>
                            </p:stCondLst>
                            <p:childTnLst>
                              <p:par>
                                <p:cTn id="67" presetID="42" presetClass="entr" presetSubtype="0"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7" grpId="0"/>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11560" y="2953856"/>
            <a:ext cx="1723549" cy="553998"/>
          </a:xfrm>
          <a:prstGeom prst="rect">
            <a:avLst/>
          </a:prstGeom>
          <a:noFill/>
        </p:spPr>
        <p:txBody>
          <a:bodyPr wrap="none" rtlCol="0">
            <a:spAutoFit/>
          </a:bodyPr>
          <a:lstStyle/>
          <a:p>
            <a:r>
              <a:rPr lang="zh-CN" altLang="en-US" sz="3000" dirty="0" smtClean="0">
                <a:solidFill>
                  <a:srgbClr val="00B0F0"/>
                </a:solidFill>
                <a:latin typeface="迷你简少儿" panose="03000509000000000000" pitchFamily="65" charset="-122"/>
                <a:ea typeface="迷你简少儿" panose="03000509000000000000" pitchFamily="65" charset="-122"/>
              </a:rPr>
              <a:t>校园风采</a:t>
            </a:r>
            <a:endParaRPr lang="zh-CN" altLang="en-US" sz="3000" dirty="0">
              <a:solidFill>
                <a:srgbClr val="00B0F0"/>
              </a:solidFill>
              <a:latin typeface="迷你简少儿" panose="03000509000000000000" pitchFamily="65" charset="-122"/>
              <a:ea typeface="迷你简少儿" panose="03000509000000000000" pitchFamily="65" charset="-122"/>
            </a:endParaRPr>
          </a:p>
        </p:txBody>
      </p:sp>
      <p:sp>
        <p:nvSpPr>
          <p:cNvPr id="47" name="矩形 46"/>
          <p:cNvSpPr/>
          <p:nvPr/>
        </p:nvSpPr>
        <p:spPr>
          <a:xfrm rot="20768677">
            <a:off x="6436968" y="1867510"/>
            <a:ext cx="1628040" cy="1026894"/>
          </a:xfrm>
          <a:prstGeom prst="rect">
            <a:avLst/>
          </a:prstGeom>
          <a:blipFill>
            <a:blip r:embed="rId1"/>
            <a:stretch>
              <a:fillRect/>
            </a:stretch>
          </a:blip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20768677">
            <a:off x="1070937" y="1562754"/>
            <a:ext cx="1408472" cy="1000758"/>
          </a:xfrm>
          <a:prstGeom prst="rect">
            <a:avLst/>
          </a:prstGeom>
          <a:blipFill>
            <a:blip r:embed="rId2"/>
            <a:stretch>
              <a:fillRect/>
            </a:stretch>
          </a:blip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4950947" y="782110"/>
            <a:ext cx="1847662" cy="1114007"/>
          </a:xfrm>
          <a:prstGeom prst="rect">
            <a:avLst/>
          </a:prstGeom>
          <a:blipFill>
            <a:blip r:embed="rId3"/>
            <a:stretch>
              <a:fillRect/>
            </a:stretch>
          </a:blip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rot="20768677">
            <a:off x="2178919" y="609859"/>
            <a:ext cx="1847662" cy="1114007"/>
          </a:xfrm>
          <a:prstGeom prst="rect">
            <a:avLst/>
          </a:prstGeom>
          <a:blipFill>
            <a:blip r:embed="rId4"/>
            <a:stretch>
              <a:fillRect/>
            </a:stretch>
          </a:blip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471632">
            <a:off x="5236253" y="2749110"/>
            <a:ext cx="1847662" cy="1114007"/>
          </a:xfrm>
          <a:prstGeom prst="rect">
            <a:avLst/>
          </a:prstGeom>
          <a:blipFill>
            <a:blip r:embed="rId5"/>
            <a:stretch>
              <a:fillRect/>
            </a:stretch>
          </a:blip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Picture 10" descr="C:\Users\Administrator\Desktop\开学了0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descr="C:\Users\Administrator\Desktop\开学了1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31" y="581698"/>
            <a:ext cx="1496539" cy="70964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Administrator\Desktop\开学了04.png"/>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469282" y="3187793"/>
            <a:ext cx="1049773" cy="524271"/>
          </a:xfrm>
          <a:prstGeom prst="rect">
            <a:avLst/>
          </a:prstGeom>
          <a:noFill/>
          <a:extLst>
            <a:ext uri="{909E8E84-426E-40DD-AFC4-6F175D3DCCD1}">
              <a14:hiddenFill xmlns:a14="http://schemas.microsoft.com/office/drawing/2010/main">
                <a:solidFill>
                  <a:srgbClr val="FFFFFF"/>
                </a:solidFill>
              </a14:hiddenFill>
            </a:ext>
          </a:extLst>
        </p:spPr>
      </p:pic>
      <p:sp>
        <p:nvSpPr>
          <p:cNvPr id="48" name="矩形 47"/>
          <p:cNvSpPr/>
          <p:nvPr/>
        </p:nvSpPr>
        <p:spPr>
          <a:xfrm rot="492432">
            <a:off x="3251499" y="1571257"/>
            <a:ext cx="2389666" cy="1557984"/>
          </a:xfrm>
          <a:prstGeom prst="rect">
            <a:avLst/>
          </a:prstGeom>
          <a:blipFill>
            <a:blip r:embed="rId10"/>
            <a:stretch>
              <a:fillRect/>
            </a:stretch>
          </a:blip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642524" y="3413780"/>
            <a:ext cx="3785460" cy="706755"/>
          </a:xfrm>
          <a:prstGeom prst="rect">
            <a:avLst/>
          </a:prstGeom>
          <a:noFill/>
        </p:spPr>
        <p:txBody>
          <a:bodyPr wrap="square" rtlCol="0">
            <a:spAutoFit/>
          </a:bodyPr>
          <a:lstStyle/>
          <a:p>
            <a:pPr>
              <a:lnSpc>
                <a:spcPts val="1600"/>
              </a:lnSpc>
            </a:pP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a:t>
            </a: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pic>
        <p:nvPicPr>
          <p:cNvPr id="31" name="Picture 6" descr="C:\Users\Administrator\Desktop\开学了0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528"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anim calcmode="lin" valueType="num">
                                      <p:cBhvr>
                                        <p:cTn id="32" dur="500" fill="hold"/>
                                        <p:tgtEl>
                                          <p:spTgt spid="47"/>
                                        </p:tgtEl>
                                        <p:attrNameLst>
                                          <p:attrName>ppt_x</p:attrName>
                                        </p:attrNameLst>
                                      </p:cBhvr>
                                      <p:tavLst>
                                        <p:tav tm="0">
                                          <p:val>
                                            <p:fltVal val="0.5"/>
                                          </p:val>
                                        </p:tav>
                                        <p:tav tm="100000">
                                          <p:val>
                                            <p:strVal val="#ppt_x"/>
                                          </p:val>
                                        </p:tav>
                                      </p:tavLst>
                                    </p:anim>
                                    <p:anim calcmode="lin" valueType="num">
                                      <p:cBhvr>
                                        <p:cTn id="33" dur="500" fill="hold"/>
                                        <p:tgtEl>
                                          <p:spTgt spid="47"/>
                                        </p:tgtEl>
                                        <p:attrNameLst>
                                          <p:attrName>ppt_y</p:attrName>
                                        </p:attrNameLst>
                                      </p:cBhvr>
                                      <p:tavLst>
                                        <p:tav tm="0">
                                          <p:val>
                                            <p:fltVal val="0.5"/>
                                          </p:val>
                                        </p:tav>
                                        <p:tav tm="100000">
                                          <p:val>
                                            <p:strVal val="#ppt_y"/>
                                          </p:val>
                                        </p:tav>
                                      </p:tavLst>
                                    </p:anim>
                                  </p:childTnLst>
                                </p:cTn>
                              </p:par>
                            </p:childTnLst>
                          </p:cTn>
                        </p:par>
                        <p:par>
                          <p:cTn id="34" fill="hold">
                            <p:stCondLst>
                              <p:cond delay="3500"/>
                            </p:stCondLst>
                            <p:childTnLst>
                              <p:par>
                                <p:cTn id="35" presetID="53" presetClass="entr" presetSubtype="528"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anim calcmode="lin" valueType="num">
                                      <p:cBhvr>
                                        <p:cTn id="40" dur="500" fill="hold"/>
                                        <p:tgtEl>
                                          <p:spTgt spid="48"/>
                                        </p:tgtEl>
                                        <p:attrNameLst>
                                          <p:attrName>ppt_x</p:attrName>
                                        </p:attrNameLst>
                                      </p:cBhvr>
                                      <p:tavLst>
                                        <p:tav tm="0">
                                          <p:val>
                                            <p:fltVal val="0.5"/>
                                          </p:val>
                                        </p:tav>
                                        <p:tav tm="100000">
                                          <p:val>
                                            <p:strVal val="#ppt_x"/>
                                          </p:val>
                                        </p:tav>
                                      </p:tavLst>
                                    </p:anim>
                                    <p:anim calcmode="lin" valueType="num">
                                      <p:cBhvr>
                                        <p:cTn id="41" dur="500" fill="hold"/>
                                        <p:tgtEl>
                                          <p:spTgt spid="48"/>
                                        </p:tgtEl>
                                        <p:attrNameLst>
                                          <p:attrName>ppt_y</p:attrName>
                                        </p:attrNameLst>
                                      </p:cBhvr>
                                      <p:tavLst>
                                        <p:tav tm="0">
                                          <p:val>
                                            <p:fltVal val="0.5"/>
                                          </p:val>
                                        </p:tav>
                                        <p:tav tm="100000">
                                          <p:val>
                                            <p:strVal val="#ppt_y"/>
                                          </p:val>
                                        </p:tav>
                                      </p:tavLst>
                                    </p:anim>
                                  </p:childTnLst>
                                </p:cTn>
                              </p:par>
                            </p:childTnLst>
                          </p:cTn>
                        </p:par>
                        <p:par>
                          <p:cTn id="42" fill="hold">
                            <p:stCondLst>
                              <p:cond delay="4000"/>
                            </p:stCondLst>
                            <p:childTnLst>
                              <p:par>
                                <p:cTn id="43" presetID="53" presetClass="entr" presetSubtype="528"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ppt_w</p:attrName>
                                        </p:attrNameLst>
                                      </p:cBhvr>
                                      <p:tavLst>
                                        <p:tav tm="0">
                                          <p:val>
                                            <p:fltVal val="0"/>
                                          </p:val>
                                        </p:tav>
                                        <p:tav tm="100000">
                                          <p:val>
                                            <p:strVal val="#ppt_w"/>
                                          </p:val>
                                        </p:tav>
                                      </p:tavLst>
                                    </p:anim>
                                    <p:anim calcmode="lin" valueType="num">
                                      <p:cBhvr>
                                        <p:cTn id="46" dur="500" fill="hold"/>
                                        <p:tgtEl>
                                          <p:spTgt spid="50"/>
                                        </p:tgtEl>
                                        <p:attrNameLst>
                                          <p:attrName>ppt_h</p:attrName>
                                        </p:attrNameLst>
                                      </p:cBhvr>
                                      <p:tavLst>
                                        <p:tav tm="0">
                                          <p:val>
                                            <p:fltVal val="0"/>
                                          </p:val>
                                        </p:tav>
                                        <p:tav tm="100000">
                                          <p:val>
                                            <p:strVal val="#ppt_h"/>
                                          </p:val>
                                        </p:tav>
                                      </p:tavLst>
                                    </p:anim>
                                    <p:animEffect transition="in" filter="fade">
                                      <p:cBhvr>
                                        <p:cTn id="47" dur="500"/>
                                        <p:tgtEl>
                                          <p:spTgt spid="50"/>
                                        </p:tgtEl>
                                      </p:cBhvr>
                                    </p:animEffect>
                                    <p:anim calcmode="lin" valueType="num">
                                      <p:cBhvr>
                                        <p:cTn id="48" dur="500" fill="hold"/>
                                        <p:tgtEl>
                                          <p:spTgt spid="50"/>
                                        </p:tgtEl>
                                        <p:attrNameLst>
                                          <p:attrName>ppt_x</p:attrName>
                                        </p:attrNameLst>
                                      </p:cBhvr>
                                      <p:tavLst>
                                        <p:tav tm="0">
                                          <p:val>
                                            <p:fltVal val="0.5"/>
                                          </p:val>
                                        </p:tav>
                                        <p:tav tm="100000">
                                          <p:val>
                                            <p:strVal val="#ppt_x"/>
                                          </p:val>
                                        </p:tav>
                                      </p:tavLst>
                                    </p:anim>
                                    <p:anim calcmode="lin" valueType="num">
                                      <p:cBhvr>
                                        <p:cTn id="49" dur="500" fill="hold"/>
                                        <p:tgtEl>
                                          <p:spTgt spid="50"/>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anim calcmode="lin" valueType="num">
                                      <p:cBhvr>
                                        <p:cTn id="56" dur="500" fill="hold"/>
                                        <p:tgtEl>
                                          <p:spTgt spid="52"/>
                                        </p:tgtEl>
                                        <p:attrNameLst>
                                          <p:attrName>ppt_x</p:attrName>
                                        </p:attrNameLst>
                                      </p:cBhvr>
                                      <p:tavLst>
                                        <p:tav tm="0">
                                          <p:val>
                                            <p:fltVal val="0.5"/>
                                          </p:val>
                                        </p:tav>
                                        <p:tav tm="100000">
                                          <p:val>
                                            <p:strVal val="#ppt_x"/>
                                          </p:val>
                                        </p:tav>
                                      </p:tavLst>
                                    </p:anim>
                                    <p:anim calcmode="lin" valueType="num">
                                      <p:cBhvr>
                                        <p:cTn id="57" dur="500" fill="hold"/>
                                        <p:tgtEl>
                                          <p:spTgt spid="5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anim calcmode="lin" valueType="num">
                                      <p:cBhvr>
                                        <p:cTn id="64" dur="500" fill="hold"/>
                                        <p:tgtEl>
                                          <p:spTgt spid="53"/>
                                        </p:tgtEl>
                                        <p:attrNameLst>
                                          <p:attrName>ppt_x</p:attrName>
                                        </p:attrNameLst>
                                      </p:cBhvr>
                                      <p:tavLst>
                                        <p:tav tm="0">
                                          <p:val>
                                            <p:fltVal val="0.5"/>
                                          </p:val>
                                        </p:tav>
                                        <p:tav tm="100000">
                                          <p:val>
                                            <p:strVal val="#ppt_x"/>
                                          </p:val>
                                        </p:tav>
                                      </p:tavLst>
                                    </p:anim>
                                    <p:anim calcmode="lin" valueType="num">
                                      <p:cBhvr>
                                        <p:cTn id="65" dur="500" fill="hold"/>
                                        <p:tgtEl>
                                          <p:spTgt spid="5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0"/>
                                        </p:tgtEl>
                                        <p:attrNameLst>
                                          <p:attrName>ppt_y</p:attrName>
                                        </p:attrNameLst>
                                      </p:cBhvr>
                                      <p:tavLst>
                                        <p:tav tm="0">
                                          <p:val>
                                            <p:strVal val="#ppt_y"/>
                                          </p:val>
                                        </p:tav>
                                        <p:tav tm="100000">
                                          <p:val>
                                            <p:strVal val="#ppt_y"/>
                                          </p:val>
                                        </p:tav>
                                      </p:tavLst>
                                    </p:anim>
                                    <p:anim calcmode="lin" valueType="num">
                                      <p:cBhvr>
                                        <p:cTn id="7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0"/>
                                        </p:tgtEl>
                                      </p:cBhvr>
                                    </p:animEffect>
                                  </p:childTnLst>
                                </p:cTn>
                              </p:par>
                            </p:childTnLst>
                          </p:cTn>
                        </p:par>
                        <p:par>
                          <p:cTn id="82" fill="hold">
                            <p:stCondLst>
                              <p:cond delay="6650"/>
                            </p:stCondLst>
                            <p:childTnLst>
                              <p:par>
                                <p:cTn id="83" presetID="42"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anim calcmode="lin" valueType="num">
                                      <p:cBhvr>
                                        <p:cTn id="86" dur="500" fill="hold"/>
                                        <p:tgtEl>
                                          <p:spTgt spid="29"/>
                                        </p:tgtEl>
                                        <p:attrNameLst>
                                          <p:attrName>ppt_x</p:attrName>
                                        </p:attrNameLst>
                                      </p:cBhvr>
                                      <p:tavLst>
                                        <p:tav tm="0">
                                          <p:val>
                                            <p:strVal val="#ppt_x"/>
                                          </p:val>
                                        </p:tav>
                                        <p:tav tm="100000">
                                          <p:val>
                                            <p:strVal val="#ppt_x"/>
                                          </p:val>
                                        </p:tav>
                                      </p:tavLst>
                                    </p:anim>
                                    <p:anim calcmode="lin" valueType="num">
                                      <p:cBhvr>
                                        <p:cTn id="8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7" grpId="0" animBg="1"/>
      <p:bldP spid="50" grpId="0" animBg="1"/>
      <p:bldP spid="52" grpId="0" animBg="1"/>
      <p:bldP spid="53" grpId="0" animBg="1"/>
      <p:bldP spid="54" grpId="0" animBg="1"/>
      <p:bldP spid="48"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5" descr="C:\Users\Administrator\Desktop\开学了04.pn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0000" contrast="40000"/>
                    </a14:imgEffect>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391084" y="1263823"/>
            <a:ext cx="1354138" cy="6762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5" descr="C:\Users\Administrator\Desktop\开学了04.pn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0000" contrast="40000"/>
                    </a14:imgEffect>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809658" y="1263823"/>
            <a:ext cx="1354138" cy="6762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5" descr="C:\Users\Administrator\Desktop\开学了04.pn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0000" contrast="40000"/>
                    </a14:imgEffect>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214760" y="1263823"/>
            <a:ext cx="1354138" cy="6762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5243" y="505584"/>
            <a:ext cx="2877711" cy="553998"/>
          </a:xfrm>
          <a:prstGeom prst="rect">
            <a:avLst/>
          </a:prstGeom>
          <a:noFill/>
        </p:spPr>
        <p:txBody>
          <a:bodyPr wrap="none" rtlCol="0">
            <a:spAutoFit/>
          </a:bodyPr>
          <a:lstStyle/>
          <a:p>
            <a:r>
              <a:rPr lang="zh-CN" altLang="en-US" sz="3000" dirty="0" smtClean="0">
                <a:solidFill>
                  <a:srgbClr val="00B0F0"/>
                </a:solidFill>
                <a:latin typeface="迷你简少儿" panose="03000509000000000000" pitchFamily="65" charset="-122"/>
                <a:ea typeface="迷你简少儿" panose="03000509000000000000" pitchFamily="65" charset="-122"/>
              </a:rPr>
              <a:t>本学期教学计划</a:t>
            </a:r>
            <a:endParaRPr lang="zh-CN" altLang="en-US" sz="3000" dirty="0">
              <a:solidFill>
                <a:srgbClr val="00B0F0"/>
              </a:solidFill>
              <a:latin typeface="迷你简少儿" panose="03000509000000000000" pitchFamily="65" charset="-122"/>
              <a:ea typeface="迷你简少儿" panose="03000509000000000000" pitchFamily="65"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78658" y="4004473"/>
            <a:ext cx="376218" cy="496964"/>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282" y="3384272"/>
            <a:ext cx="1475428" cy="1682645"/>
          </a:xfrm>
          <a:prstGeom prst="rect">
            <a:avLst/>
          </a:prstGeom>
        </p:spPr>
      </p:pic>
      <p:sp>
        <p:nvSpPr>
          <p:cNvPr id="29" name="TextBox 28"/>
          <p:cNvSpPr txBox="1"/>
          <p:nvPr/>
        </p:nvSpPr>
        <p:spPr>
          <a:xfrm>
            <a:off x="978658" y="1979230"/>
            <a:ext cx="2129093" cy="1527175"/>
          </a:xfrm>
          <a:prstGeom prst="rect">
            <a:avLst/>
          </a:prstGeom>
          <a:noFill/>
        </p:spPr>
        <p:txBody>
          <a:bodyPr wrap="square" rtlCol="0">
            <a:spAutoFit/>
          </a:bodyPr>
          <a:lstStyle/>
          <a:p>
            <a:pPr>
              <a:lnSpc>
                <a:spcPts val="1600"/>
              </a:lnSpc>
            </a:pP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在此输入文字在此输入文字在此输入文字，在此输入文字在此输入文字在此输入文字，在此输入文字在此输入</a:t>
            </a: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pic>
        <p:nvPicPr>
          <p:cNvPr id="26" name="Picture 10" descr="C:\Users\Administrator\Desktop\开学了0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282" y="1"/>
            <a:ext cx="1492625" cy="6275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1" descr="C:\Users\Administrator\Desktop\开学了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68" y="195486"/>
            <a:ext cx="1496539" cy="709649"/>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489206" y="1382910"/>
            <a:ext cx="1107996" cy="461665"/>
          </a:xfrm>
          <a:prstGeom prst="rect">
            <a:avLst/>
          </a:prstGeom>
          <a:noFill/>
        </p:spPr>
        <p:txBody>
          <a:bodyPr wrap="none" rtlCol="0">
            <a:spAutoFit/>
          </a:bodyPr>
          <a:lstStyle/>
          <a:p>
            <a:r>
              <a:rPr lang="zh-CN" altLang="en-US" sz="2400" dirty="0" smtClean="0">
                <a:solidFill>
                  <a:schemeClr val="bg1"/>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计划</a:t>
            </a:r>
            <a:r>
              <a:rPr lang="zh-CN" altLang="en-US" sz="2400" dirty="0">
                <a:solidFill>
                  <a:schemeClr val="bg1"/>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一</a:t>
            </a:r>
            <a:endParaRPr lang="zh-CN" altLang="en-US" sz="2400" dirty="0">
              <a:solidFill>
                <a:schemeClr val="bg1"/>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sp>
        <p:nvSpPr>
          <p:cNvPr id="42" name="TextBox 41"/>
          <p:cNvSpPr txBox="1"/>
          <p:nvPr/>
        </p:nvSpPr>
        <p:spPr>
          <a:xfrm>
            <a:off x="3422181" y="1979230"/>
            <a:ext cx="2129093" cy="1527175"/>
          </a:xfrm>
          <a:prstGeom prst="rect">
            <a:avLst/>
          </a:prstGeom>
          <a:noFill/>
        </p:spPr>
        <p:txBody>
          <a:bodyPr wrap="square" rtlCol="0">
            <a:spAutoFit/>
          </a:bodyPr>
          <a:lstStyle/>
          <a:p>
            <a:pPr>
              <a:lnSpc>
                <a:spcPts val="1600"/>
              </a:lnSpc>
            </a:pP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在此输入文字在此输入文字在此输入文字，在此输入文字在此输入文字在此输入文字，在此输入文字在此输入文字</a:t>
            </a: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44" name="TextBox 43"/>
          <p:cNvSpPr txBox="1"/>
          <p:nvPr/>
        </p:nvSpPr>
        <p:spPr>
          <a:xfrm>
            <a:off x="3932729" y="1382910"/>
            <a:ext cx="1107996" cy="461665"/>
          </a:xfrm>
          <a:prstGeom prst="rect">
            <a:avLst/>
          </a:prstGeom>
          <a:noFill/>
        </p:spPr>
        <p:txBody>
          <a:bodyPr wrap="none" rtlCol="0">
            <a:spAutoFit/>
          </a:bodyPr>
          <a:lstStyle/>
          <a:p>
            <a:r>
              <a:rPr lang="zh-CN" altLang="en-US" sz="2400" dirty="0" smtClean="0">
                <a:solidFill>
                  <a:schemeClr val="bg1"/>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计划二</a:t>
            </a:r>
            <a:endParaRPr lang="zh-CN" altLang="en-US" sz="2400" dirty="0">
              <a:solidFill>
                <a:schemeClr val="bg1"/>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sp>
        <p:nvSpPr>
          <p:cNvPr id="45" name="TextBox 44"/>
          <p:cNvSpPr txBox="1"/>
          <p:nvPr/>
        </p:nvSpPr>
        <p:spPr>
          <a:xfrm>
            <a:off x="5827283" y="1979230"/>
            <a:ext cx="2129093" cy="1527175"/>
          </a:xfrm>
          <a:prstGeom prst="rect">
            <a:avLst/>
          </a:prstGeom>
          <a:noFill/>
        </p:spPr>
        <p:txBody>
          <a:bodyPr wrap="square" rtlCol="0">
            <a:spAutoFit/>
          </a:bodyPr>
          <a:lstStyle/>
          <a:p>
            <a:pPr>
              <a:lnSpc>
                <a:spcPts val="1600"/>
              </a:lnSpc>
            </a:pPr>
            <a:r>
              <a:rPr lang="zh-CN" altLang="en-US" sz="1100" dirty="0" smtClean="0">
                <a:solidFill>
                  <a:schemeClr val="tx1">
                    <a:lumMod val="65000"/>
                    <a:lumOff val="35000"/>
                  </a:schemeClr>
                </a:solidFill>
                <a:latin typeface="方正卡通简体" panose="03000509000000000000" pitchFamily="65" charset="-122"/>
                <a:ea typeface="方正卡通简体" panose="03000509000000000000" pitchFamily="65" charset="-122"/>
              </a:rPr>
              <a:t>在此输入文字在此输入文字在此输入文字，在此输入文字在此输入文字在此输入文字，在此输入文字在此输入</a:t>
            </a:r>
            <a:r>
              <a:rPr lang="zh-CN" altLang="en-US" sz="1100" dirty="0">
                <a:solidFill>
                  <a:schemeClr val="tx1">
                    <a:lumMod val="65000"/>
                    <a:lumOff val="35000"/>
                  </a:schemeClr>
                </a:solidFill>
                <a:latin typeface="方正卡通简体" panose="03000509000000000000" pitchFamily="65" charset="-122"/>
                <a:ea typeface="方正卡通简体" panose="03000509000000000000" pitchFamily="65" charset="-122"/>
              </a:rPr>
              <a:t>文字，在此输入相关文字，</a:t>
            </a:r>
            <a:r>
              <a:rPr sz="1100" dirty="0">
                <a:solidFill>
                  <a:schemeClr val="tx1">
                    <a:lumMod val="65000"/>
                    <a:lumOff val="35000"/>
                  </a:schemeClr>
                </a:solidFill>
                <a:latin typeface="方正卡通简体" panose="03000509000000000000" pitchFamily="65" charset="-122"/>
                <a:ea typeface="方正卡通简体" panose="03000509000000000000" pitchFamily="65" charset="-122"/>
              </a:rPr>
              <a:t>请添加你的文本请添加你的文本请添加你的文本</a:t>
            </a:r>
            <a:endParaRPr sz="1100" dirty="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
        <p:nvSpPr>
          <p:cNvPr id="47" name="TextBox 46"/>
          <p:cNvSpPr txBox="1"/>
          <p:nvPr/>
        </p:nvSpPr>
        <p:spPr>
          <a:xfrm>
            <a:off x="6337831" y="1382910"/>
            <a:ext cx="1107996" cy="461665"/>
          </a:xfrm>
          <a:prstGeom prst="rect">
            <a:avLst/>
          </a:prstGeom>
          <a:noFill/>
        </p:spPr>
        <p:txBody>
          <a:bodyPr wrap="none" rtlCol="0">
            <a:spAutoFit/>
          </a:bodyPr>
          <a:lstStyle/>
          <a:p>
            <a:r>
              <a:rPr lang="zh-CN" altLang="en-US" sz="2400" dirty="0" smtClean="0">
                <a:solidFill>
                  <a:schemeClr val="bg1"/>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计划三</a:t>
            </a:r>
            <a:endParaRPr lang="zh-CN" altLang="en-US" sz="2400" dirty="0">
              <a:solidFill>
                <a:schemeClr val="bg1"/>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pic>
        <p:nvPicPr>
          <p:cNvPr id="48" name="Picture 3" descr="C:\Users\Administrator\Desktop\开学了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1841" y="3796427"/>
            <a:ext cx="686332" cy="91305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Users\Administrator\Desktop\开学了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794" y="4155926"/>
            <a:ext cx="1042988"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1+#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47" presetClass="entr" presetSubtype="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9"/>
                                        </p:tgtEl>
                                        <p:attrNameLst>
                                          <p:attrName>ppt_y</p:attrName>
                                        </p:attrNameLst>
                                      </p:cBhvr>
                                      <p:tavLst>
                                        <p:tav tm="0">
                                          <p:val>
                                            <p:strVal val="#ppt_y"/>
                                          </p:val>
                                        </p:tav>
                                        <p:tav tm="100000">
                                          <p:val>
                                            <p:strVal val="#ppt_y"/>
                                          </p:val>
                                        </p:tav>
                                      </p:tavLst>
                                    </p:anim>
                                    <p:anim calcmode="lin" valueType="num">
                                      <p:cBhvr>
                                        <p:cTn id="4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9"/>
                                        </p:tgtEl>
                                      </p:cBhvr>
                                    </p:animEffect>
                                  </p:childTnLst>
                                </p:cTn>
                              </p:par>
                            </p:childTnLst>
                          </p:cTn>
                        </p:par>
                        <p:par>
                          <p:cTn id="45" fill="hold">
                            <p:stCondLst>
                              <p:cond delay="5300"/>
                            </p:stCondLst>
                            <p:childTnLst>
                              <p:par>
                                <p:cTn id="46" presetID="42"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1000"/>
                                        <p:tgtEl>
                                          <p:spTgt spid="50"/>
                                        </p:tgtEl>
                                      </p:cBhvr>
                                    </p:animEffect>
                                    <p:anim calcmode="lin" valueType="num">
                                      <p:cBhvr>
                                        <p:cTn id="49" dur="1000" fill="hold"/>
                                        <p:tgtEl>
                                          <p:spTgt spid="50"/>
                                        </p:tgtEl>
                                        <p:attrNameLst>
                                          <p:attrName>ppt_x</p:attrName>
                                        </p:attrNameLst>
                                      </p:cBhvr>
                                      <p:tavLst>
                                        <p:tav tm="0">
                                          <p:val>
                                            <p:strVal val="#ppt_x"/>
                                          </p:val>
                                        </p:tav>
                                        <p:tav tm="100000">
                                          <p:val>
                                            <p:strVal val="#ppt_x"/>
                                          </p:val>
                                        </p:tav>
                                      </p:tavLst>
                                    </p:anim>
                                    <p:anim calcmode="lin" valueType="num">
                                      <p:cBhvr>
                                        <p:cTn id="50" dur="1000" fill="hold"/>
                                        <p:tgtEl>
                                          <p:spTgt spid="50"/>
                                        </p:tgtEl>
                                        <p:attrNameLst>
                                          <p:attrName>ppt_y</p:attrName>
                                        </p:attrNameLst>
                                      </p:cBhvr>
                                      <p:tavLst>
                                        <p:tav tm="0">
                                          <p:val>
                                            <p:strVal val="#ppt_y+.1"/>
                                          </p:val>
                                        </p:tav>
                                        <p:tav tm="100000">
                                          <p:val>
                                            <p:strVal val="#ppt_y"/>
                                          </p:val>
                                        </p:tav>
                                      </p:tavLst>
                                    </p:anim>
                                  </p:childTnLst>
                                </p:cTn>
                              </p:par>
                            </p:childTnLst>
                          </p:cTn>
                        </p:par>
                        <p:par>
                          <p:cTn id="51" fill="hold">
                            <p:stCondLst>
                              <p:cond delay="6300"/>
                            </p:stCondLst>
                            <p:childTnLst>
                              <p:par>
                                <p:cTn id="52" presetID="53" presetClass="entr" presetSubtype="16"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childTnLst>
                          </p:cTn>
                        </p:par>
                        <p:par>
                          <p:cTn id="57" fill="hold">
                            <p:stCondLst>
                              <p:cond delay="6800"/>
                            </p:stCondLst>
                            <p:childTnLst>
                              <p:par>
                                <p:cTn id="58" presetID="42"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anim calcmode="lin" valueType="num">
                                      <p:cBhvr>
                                        <p:cTn id="61" dur="500" fill="hold"/>
                                        <p:tgtEl>
                                          <p:spTgt spid="29"/>
                                        </p:tgtEl>
                                        <p:attrNameLst>
                                          <p:attrName>ppt_x</p:attrName>
                                        </p:attrNameLst>
                                      </p:cBhvr>
                                      <p:tavLst>
                                        <p:tav tm="0">
                                          <p:val>
                                            <p:strVal val="#ppt_x"/>
                                          </p:val>
                                        </p:tav>
                                        <p:tav tm="100000">
                                          <p:val>
                                            <p:strVal val="#ppt_x"/>
                                          </p:val>
                                        </p:tav>
                                      </p:tavLst>
                                    </p:anim>
                                    <p:anim calcmode="lin" valueType="num">
                                      <p:cBhvr>
                                        <p:cTn id="62" dur="500" fill="hold"/>
                                        <p:tgtEl>
                                          <p:spTgt spid="29"/>
                                        </p:tgtEl>
                                        <p:attrNameLst>
                                          <p:attrName>ppt_y</p:attrName>
                                        </p:attrNameLst>
                                      </p:cBhvr>
                                      <p:tavLst>
                                        <p:tav tm="0">
                                          <p:val>
                                            <p:strVal val="#ppt_y+.1"/>
                                          </p:val>
                                        </p:tav>
                                        <p:tav tm="100000">
                                          <p:val>
                                            <p:strVal val="#ppt_y"/>
                                          </p:val>
                                        </p:tav>
                                      </p:tavLst>
                                    </p:anim>
                                  </p:childTnLst>
                                </p:cTn>
                              </p:par>
                            </p:childTnLst>
                          </p:cTn>
                        </p:par>
                        <p:par>
                          <p:cTn id="63" fill="hold">
                            <p:stCondLst>
                              <p:cond delay="7300"/>
                            </p:stCondLst>
                            <p:childTnLst>
                              <p:par>
                                <p:cTn id="64" presetID="42" presetClass="entr" presetSubtype="0"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anim calcmode="lin" valueType="num">
                                      <p:cBhvr>
                                        <p:cTn id="67" dur="500" fill="hold"/>
                                        <p:tgtEl>
                                          <p:spTgt spid="51"/>
                                        </p:tgtEl>
                                        <p:attrNameLst>
                                          <p:attrName>ppt_x</p:attrName>
                                        </p:attrNameLst>
                                      </p:cBhvr>
                                      <p:tavLst>
                                        <p:tav tm="0">
                                          <p:val>
                                            <p:strVal val="#ppt_x"/>
                                          </p:val>
                                        </p:tav>
                                        <p:tav tm="100000">
                                          <p:val>
                                            <p:strVal val="#ppt_x"/>
                                          </p:val>
                                        </p:tav>
                                      </p:tavLst>
                                    </p:anim>
                                    <p:anim calcmode="lin" valueType="num">
                                      <p:cBhvr>
                                        <p:cTn id="68" dur="500" fill="hold"/>
                                        <p:tgtEl>
                                          <p:spTgt spid="51"/>
                                        </p:tgtEl>
                                        <p:attrNameLst>
                                          <p:attrName>ppt_y</p:attrName>
                                        </p:attrNameLst>
                                      </p:cBhvr>
                                      <p:tavLst>
                                        <p:tav tm="0">
                                          <p:val>
                                            <p:strVal val="#ppt_y+.1"/>
                                          </p:val>
                                        </p:tav>
                                        <p:tav tm="100000">
                                          <p:val>
                                            <p:strVal val="#ppt_y"/>
                                          </p:val>
                                        </p:tav>
                                      </p:tavLst>
                                    </p:anim>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8300"/>
                            </p:stCondLst>
                            <p:childTnLst>
                              <p:par>
                                <p:cTn id="76" presetID="42"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anim calcmode="lin" valueType="num">
                                      <p:cBhvr>
                                        <p:cTn id="79" dur="500" fill="hold"/>
                                        <p:tgtEl>
                                          <p:spTgt spid="42"/>
                                        </p:tgtEl>
                                        <p:attrNameLst>
                                          <p:attrName>ppt_x</p:attrName>
                                        </p:attrNameLst>
                                      </p:cBhvr>
                                      <p:tavLst>
                                        <p:tav tm="0">
                                          <p:val>
                                            <p:strVal val="#ppt_x"/>
                                          </p:val>
                                        </p:tav>
                                        <p:tav tm="100000">
                                          <p:val>
                                            <p:strVal val="#ppt_x"/>
                                          </p:val>
                                        </p:tav>
                                      </p:tavLst>
                                    </p:anim>
                                    <p:anim calcmode="lin" valueType="num">
                                      <p:cBhvr>
                                        <p:cTn id="80" dur="500" fill="hold"/>
                                        <p:tgtEl>
                                          <p:spTgt spid="42"/>
                                        </p:tgtEl>
                                        <p:attrNameLst>
                                          <p:attrName>ppt_y</p:attrName>
                                        </p:attrNameLst>
                                      </p:cBhvr>
                                      <p:tavLst>
                                        <p:tav tm="0">
                                          <p:val>
                                            <p:strVal val="#ppt_y+.1"/>
                                          </p:val>
                                        </p:tav>
                                        <p:tav tm="100000">
                                          <p:val>
                                            <p:strVal val="#ppt_y"/>
                                          </p:val>
                                        </p:tav>
                                      </p:tavLst>
                                    </p:anim>
                                  </p:childTnLst>
                                </p:cTn>
                              </p:par>
                            </p:childTnLst>
                          </p:cTn>
                        </p:par>
                        <p:par>
                          <p:cTn id="81" fill="hold">
                            <p:stCondLst>
                              <p:cond delay="8800"/>
                            </p:stCondLst>
                            <p:childTnLst>
                              <p:par>
                                <p:cTn id="82" presetID="42" presetClass="entr" presetSubtype="0"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anim calcmode="lin" valueType="num">
                                      <p:cBhvr>
                                        <p:cTn id="85" dur="500" fill="hold"/>
                                        <p:tgtEl>
                                          <p:spTgt spid="52"/>
                                        </p:tgtEl>
                                        <p:attrNameLst>
                                          <p:attrName>ppt_x</p:attrName>
                                        </p:attrNameLst>
                                      </p:cBhvr>
                                      <p:tavLst>
                                        <p:tav tm="0">
                                          <p:val>
                                            <p:strVal val="#ppt_x"/>
                                          </p:val>
                                        </p:tav>
                                        <p:tav tm="100000">
                                          <p:val>
                                            <p:strVal val="#ppt_x"/>
                                          </p:val>
                                        </p:tav>
                                      </p:tavLst>
                                    </p:anim>
                                    <p:anim calcmode="lin" valueType="num">
                                      <p:cBhvr>
                                        <p:cTn id="86" dur="500" fill="hold"/>
                                        <p:tgtEl>
                                          <p:spTgt spid="52"/>
                                        </p:tgtEl>
                                        <p:attrNameLst>
                                          <p:attrName>ppt_y</p:attrName>
                                        </p:attrNameLst>
                                      </p:cBhvr>
                                      <p:tavLst>
                                        <p:tav tm="0">
                                          <p:val>
                                            <p:strVal val="#ppt_y+.1"/>
                                          </p:val>
                                        </p:tav>
                                        <p:tav tm="100000">
                                          <p:val>
                                            <p:strVal val="#ppt_y"/>
                                          </p:val>
                                        </p:tav>
                                      </p:tavLst>
                                    </p:anim>
                                  </p:childTnLst>
                                </p:cTn>
                              </p:par>
                            </p:childTnLst>
                          </p:cTn>
                        </p:par>
                        <p:par>
                          <p:cTn id="87" fill="hold">
                            <p:stCondLst>
                              <p:cond delay="93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9800"/>
                            </p:stCondLst>
                            <p:childTnLst>
                              <p:par>
                                <p:cTn id="94" presetID="42" presetClass="entr" presetSubtype="0"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anim calcmode="lin" valueType="num">
                                      <p:cBhvr>
                                        <p:cTn id="97" dur="500" fill="hold"/>
                                        <p:tgtEl>
                                          <p:spTgt spid="45"/>
                                        </p:tgtEl>
                                        <p:attrNameLst>
                                          <p:attrName>ppt_x</p:attrName>
                                        </p:attrNameLst>
                                      </p:cBhvr>
                                      <p:tavLst>
                                        <p:tav tm="0">
                                          <p:val>
                                            <p:strVal val="#ppt_x"/>
                                          </p:val>
                                        </p:tav>
                                        <p:tav tm="100000">
                                          <p:val>
                                            <p:strVal val="#ppt_x"/>
                                          </p:val>
                                        </p:tav>
                                      </p:tavLst>
                                    </p:anim>
                                    <p:anim calcmode="lin" valueType="num">
                                      <p:cBhvr>
                                        <p:cTn id="98"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p:bldP spid="41" grpId="0"/>
      <p:bldP spid="42" grpId="0"/>
      <p:bldP spid="44" grpId="0"/>
      <p:bldP spid="45" grpId="0"/>
      <p:bldP spid="4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2489</Words>
  <Application>WPS 演示</Application>
  <PresentationFormat>全屏显示(16:9)</PresentationFormat>
  <Paragraphs>127</Paragraphs>
  <Slides>14</Slides>
  <Notes>14</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迷你简少儿</vt:lpstr>
      <vt:lpstr>方正卡通简体</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57</cp:revision>
  <dcterms:created xsi:type="dcterms:W3CDTF">2016-08-19T01:06:00Z</dcterms:created>
  <dcterms:modified xsi:type="dcterms:W3CDTF">2017-09-10T14:28:37Z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