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70" r:id="rId7"/>
    <p:sldId id="276" r:id="rId8"/>
    <p:sldId id="273" r:id="rId9"/>
    <p:sldId id="266" r:id="rId10"/>
    <p:sldId id="269" r:id="rId11"/>
    <p:sldId id="259" r:id="rId12"/>
    <p:sldId id="263" r:id="rId13"/>
    <p:sldId id="277" r:id="rId14"/>
    <p:sldId id="278" r:id="rId15"/>
    <p:sldId id="279" r:id="rId16"/>
    <p:sldId id="280" r:id="rId17"/>
    <p:sldId id="260" r:id="rId18"/>
    <p:sldId id="281" r:id="rId19"/>
    <p:sldId id="271" r:id="rId20"/>
    <p:sldId id="264" r:id="rId21"/>
    <p:sldId id="261" r:id="rId22"/>
    <p:sldId id="265" r:id="rId23"/>
    <p:sldId id="267" r:id="rId24"/>
    <p:sldId id="268" r:id="rId25"/>
    <p:sldId id="272" r:id="rId26"/>
    <p:sldId id="274" r:id="rId27"/>
    <p:sldId id="275" r:id="rId28"/>
    <p:sldId id="28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B342"/>
    <a:srgbClr val="539943"/>
    <a:srgbClr val="E00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08" autoAdjust="0"/>
    <p:restoredTop sz="94660"/>
  </p:normalViewPr>
  <p:slideViewPr>
    <p:cSldViewPr snapToGrid="0">
      <p:cViewPr>
        <p:scale>
          <a:sx n="57" d="100"/>
          <a:sy n="57" d="100"/>
        </p:scale>
        <p:origin x="1824" y="1284"/>
      </p:cViewPr>
      <p:guideLst/>
    </p:cSldViewPr>
  </p:slideViewPr>
  <p:notesTextViewPr>
    <p:cViewPr>
      <p:scale>
        <a:sx n="1" d="1"/>
        <a:sy n="1" d="1"/>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Type A</c:v>
                </c:pt>
              </c:strCache>
            </c:strRef>
          </c:tx>
          <c:spPr>
            <a:solidFill>
              <a:schemeClr val="accent1"/>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c:v>
                </c:pt>
                <c:pt idx="1">
                  <c:v>26</c:v>
                </c:pt>
                <c:pt idx="2">
                  <c:v>21</c:v>
                </c:pt>
                <c:pt idx="3">
                  <c:v>24</c:v>
                </c:pt>
                <c:pt idx="4">
                  <c:v>24</c:v>
                </c:pt>
              </c:numCache>
            </c:numRef>
          </c:val>
        </c:ser>
        <c:ser>
          <c:idx val="1"/>
          <c:order val="1"/>
          <c:tx>
            <c:strRef>
              <c:f>Sheet1!$C$1</c:f>
              <c:strCache>
                <c:ptCount val="1"/>
                <c:pt idx="0">
                  <c:v>Type B</c:v>
                </c:pt>
              </c:strCache>
            </c:strRef>
          </c:tx>
          <c:spPr>
            <a:solidFill>
              <a:schemeClr val="accent3"/>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12</c:v>
                </c:pt>
                <c:pt idx="1">
                  <c:v>12</c:v>
                </c:pt>
                <c:pt idx="2">
                  <c:v>6</c:v>
                </c:pt>
                <c:pt idx="3">
                  <c:v>19</c:v>
                </c:pt>
                <c:pt idx="4">
                  <c:v>17</c:v>
                </c:pt>
              </c:numCache>
            </c:numRef>
          </c:val>
        </c:ser>
        <c:ser>
          <c:idx val="2"/>
          <c:order val="2"/>
          <c:tx>
            <c:strRef>
              <c:f>Sheet1!$D$1</c:f>
              <c:strCache>
                <c:ptCount val="1"/>
                <c:pt idx="0">
                  <c:v>Type C</c:v>
                </c:pt>
              </c:strCache>
            </c:strRef>
          </c:tx>
          <c:spPr>
            <a:solidFill>
              <a:schemeClr val="accent5"/>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Sheet1!$D$2:$D$6</c:f>
              <c:numCache>
                <c:formatCode>General</c:formatCode>
                <c:ptCount val="5"/>
                <c:pt idx="0">
                  <c:v>5</c:v>
                </c:pt>
                <c:pt idx="1">
                  <c:v>7</c:v>
                </c:pt>
                <c:pt idx="2">
                  <c:v>18</c:v>
                </c:pt>
                <c:pt idx="3">
                  <c:v>6</c:v>
                </c:pt>
                <c:pt idx="4">
                  <c:v>12</c:v>
                </c:pt>
              </c:numCache>
            </c:numRef>
          </c:val>
        </c:ser>
        <c:ser>
          <c:idx val="3"/>
          <c:order val="3"/>
          <c:tx>
            <c:strRef>
              <c:f>Sheet1!$E$1</c:f>
              <c:strCache>
                <c:ptCount val="1"/>
                <c:pt idx="0">
                  <c:v>Type D</c:v>
                </c:pt>
              </c:strCache>
            </c:strRef>
          </c:tx>
          <c:spPr>
            <a:solidFill>
              <a:schemeClr val="accent6"/>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Sheet1!$E$2:$E$6</c:f>
              <c:numCache>
                <c:formatCode>General</c:formatCode>
                <c:ptCount val="5"/>
                <c:pt idx="0">
                  <c:v>2</c:v>
                </c:pt>
                <c:pt idx="1">
                  <c:v>2</c:v>
                </c:pt>
                <c:pt idx="2">
                  <c:v>4</c:v>
                </c:pt>
                <c:pt idx="3">
                  <c:v>14</c:v>
                </c:pt>
                <c:pt idx="4">
                  <c:v>3</c:v>
                </c:pt>
              </c:numCache>
            </c:numRef>
          </c:val>
        </c:ser>
        <c:dLbls>
          <c:showLegendKey val="0"/>
          <c:showVal val="0"/>
          <c:showCatName val="0"/>
          <c:showSerName val="0"/>
          <c:showPercent val="0"/>
          <c:showBubbleSize val="0"/>
        </c:dLbls>
        <c:axId val="79475584"/>
        <c:axId val="79476672"/>
      </c:areaChart>
      <c:catAx>
        <c:axId val="7947558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79476672"/>
        <c:crosses val="autoZero"/>
        <c:auto val="1"/>
        <c:lblAlgn val="ctr"/>
        <c:lblOffset val="100"/>
        <c:noMultiLvlLbl val="0"/>
      </c:catAx>
      <c:valAx>
        <c:axId val="79476672"/>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79475584"/>
        <c:crosses val="autoZero"/>
        <c:crossBetween val="midCat"/>
      </c:valAx>
    </c:plotArea>
    <c:plotVisOnly val="1"/>
    <c:dispBlanksAs val="gap"/>
    <c:showDLblsOverMax val="0"/>
  </c:chart>
  <c:txPr>
    <a:bodyPr/>
    <a:lstStyle/>
    <a:p>
      <a:pPr>
        <a:defRPr lang="zh-CN" sz="1800">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AB0D9-4439-4E8F-BE97-A8FCBB161BA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55C59-C984-472C-AA96-6C187AE6233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70543" y="190955"/>
            <a:ext cx="10515600" cy="505732"/>
          </a:xfrm>
        </p:spPr>
        <p:txBody>
          <a:bodyPr>
            <a:normAutofit/>
          </a:bodyPr>
          <a:lstStyle>
            <a:lvl1pPr>
              <a:defRPr sz="2800" b="1">
                <a:solidFill>
                  <a:schemeClr val="bg2"/>
                </a:solidFill>
                <a:effectLst>
                  <a:glow rad="127000">
                    <a:schemeClr val="bg1"/>
                  </a:glow>
                </a:effectLst>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696687"/>
            <a:ext cx="12192000" cy="61613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1.jpe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65326" y="254000"/>
            <a:ext cx="7461348" cy="3447144"/>
          </a:xfrm>
          <a:prstGeom prst="rect">
            <a:avLst/>
          </a:prstGeom>
        </p:spPr>
      </p:pic>
      <p:sp>
        <p:nvSpPr>
          <p:cNvPr id="3" name="PA_文本框 3"/>
          <p:cNvSpPr txBox="1"/>
          <p:nvPr>
            <p:custDataLst>
              <p:tags r:id="rId2"/>
            </p:custDataLst>
          </p:nvPr>
        </p:nvSpPr>
        <p:spPr>
          <a:xfrm>
            <a:off x="1862251" y="3460561"/>
            <a:ext cx="8363926" cy="769441"/>
          </a:xfrm>
          <a:prstGeom prst="rect">
            <a:avLst/>
          </a:prstGeom>
          <a:noFill/>
        </p:spPr>
        <p:txBody>
          <a:bodyPr wrap="square" rtlCol="0">
            <a:spAutoFit/>
          </a:bodyPr>
          <a:lstStyle/>
          <a:p>
            <a:pPr algn="ctr"/>
            <a:r>
              <a:rPr lang="zh-CN" altLang="en-US" sz="4400" b="1" dirty="0" smtClean="0">
                <a:solidFill>
                  <a:srgbClr val="E00011"/>
                </a:solidFill>
                <a:latin typeface="微软雅黑" panose="020B0503020204020204" pitchFamily="34" charset="-122"/>
                <a:ea typeface="微软雅黑" panose="020B0503020204020204" pitchFamily="34" charset="-122"/>
              </a:rPr>
              <a:t>新学期工作汇报</a:t>
            </a:r>
            <a:r>
              <a:rPr lang="en-US" altLang="zh-CN" sz="4400" b="1" dirty="0" smtClean="0">
                <a:solidFill>
                  <a:srgbClr val="E00011"/>
                </a:solidFill>
                <a:latin typeface="微软雅黑" panose="020B0503020204020204" pitchFamily="34" charset="-122"/>
                <a:ea typeface="微软雅黑" panose="020B0503020204020204" pitchFamily="34" charset="-122"/>
              </a:rPr>
              <a:t>PPT</a:t>
            </a:r>
            <a:r>
              <a:rPr lang="zh-CN" altLang="en-US" sz="4400" b="1" dirty="0" smtClean="0">
                <a:solidFill>
                  <a:srgbClr val="E00011"/>
                </a:solidFill>
                <a:latin typeface="微软雅黑" panose="020B0503020204020204" pitchFamily="34" charset="-122"/>
                <a:ea typeface="微软雅黑" panose="020B0503020204020204" pitchFamily="34" charset="-122"/>
              </a:rPr>
              <a:t>模板</a:t>
            </a:r>
            <a:endParaRPr lang="zh-CN" altLang="en-US" sz="4400" b="1" dirty="0">
              <a:solidFill>
                <a:srgbClr val="E00011"/>
              </a:solidFill>
              <a:latin typeface="微软雅黑" panose="020B0503020204020204" pitchFamily="34" charset="-122"/>
              <a:ea typeface="微软雅黑" panose="020B0503020204020204" pitchFamily="34" charset="-122"/>
            </a:endParaRPr>
          </a:p>
        </p:txBody>
      </p:sp>
      <p:sp>
        <p:nvSpPr>
          <p:cNvPr id="4" name="PA_矩形 20"/>
          <p:cNvSpPr>
            <a:spLocks noChangeArrowheads="1"/>
          </p:cNvSpPr>
          <p:nvPr>
            <p:custDataLst>
              <p:tags r:id="rId3"/>
            </p:custDataLst>
          </p:nvPr>
        </p:nvSpPr>
        <p:spPr bwMode="auto">
          <a:xfrm>
            <a:off x="3339039" y="4230002"/>
            <a:ext cx="5410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1050" dirty="0">
                <a:solidFill>
                  <a:schemeClr val="bg1">
                    <a:lumMod val="65000"/>
                  </a:schemeClr>
                </a:solidFill>
                <a:latin typeface="Arial" panose="020B0604020202020204" pitchFamily="34" charset="0"/>
                <a:cs typeface="Arial" panose="020B0604020202020204" pitchFamily="34" charset="0"/>
              </a:rPr>
              <a:t>We have many PowerPoint </a:t>
            </a:r>
            <a:r>
              <a:rPr lang="zh-CN" altLang="en-US" sz="1050" dirty="0">
                <a:solidFill>
                  <a:schemeClr val="bg1">
                    <a:lumMod val="65000"/>
                  </a:schemeClr>
                </a:solidFill>
                <a:latin typeface="Arial" panose="020B0604020202020204" pitchFamily="34" charset="0"/>
                <a:cs typeface="Arial" panose="020B0604020202020204" pitchFamily="34" charset="0"/>
              </a:rPr>
              <a:t>templates</a:t>
            </a:r>
            <a:r>
              <a:rPr lang="en-US" altLang="zh-CN" sz="1050" dirty="0">
                <a:solidFill>
                  <a:schemeClr val="bg1">
                    <a:lumMod val="6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050" dirty="0">
              <a:solidFill>
                <a:schemeClr val="bg1">
                  <a:lumMod val="65000"/>
                </a:schemeClr>
              </a:solidFill>
              <a:latin typeface="Arial" panose="020B0604020202020204" pitchFamily="34" charset="0"/>
              <a:cs typeface="Arial" panose="020B0604020202020204" pitchFamily="34" charset="0"/>
            </a:endParaRPr>
          </a:p>
        </p:txBody>
      </p:sp>
      <p:pic>
        <p:nvPicPr>
          <p:cNvPr id="5" name="Mark Petrie - A New Day No Drums">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966662" y="-226368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par>
                          <p:cTn id="12" fill="hold">
                            <p:stCondLst>
                              <p:cond delay="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by="(-#ppt_w*2)" calcmode="lin" valueType="num">
                                      <p:cBhvr rctx="PPT">
                                        <p:cTn id="15" dur="500" autoRev="1" fill="hold">
                                          <p:stCondLst>
                                            <p:cond delay="0"/>
                                          </p:stCondLst>
                                        </p:cTn>
                                        <p:tgtEl>
                                          <p:spTgt spid="3"/>
                                        </p:tgtEl>
                                        <p:attrNameLst>
                                          <p:attrName>ppt_w</p:attrName>
                                        </p:attrNameLst>
                                      </p:cBhvr>
                                    </p:anim>
                                    <p:anim by="(#ppt_w*0.50)" calcmode="lin" valueType="num">
                                      <p:cBhvr>
                                        <p:cTn id="16" dur="500" decel="50000" autoRev="1" fill="hold">
                                          <p:stCondLst>
                                            <p:cond delay="0"/>
                                          </p:stCondLst>
                                        </p:cTn>
                                        <p:tgtEl>
                                          <p:spTgt spid="3"/>
                                        </p:tgtEl>
                                        <p:attrNameLst>
                                          <p:attrName>ppt_x</p:attrName>
                                        </p:attrNameLst>
                                      </p:cBhvr>
                                    </p:anim>
                                    <p:anim from="(-#ppt_h/2)" to="(#ppt_y)" calcmode="lin" valueType="num">
                                      <p:cBhvr>
                                        <p:cTn id="17" dur="1000" fill="hold">
                                          <p:stCondLst>
                                            <p:cond delay="0"/>
                                          </p:stCondLst>
                                        </p:cTn>
                                        <p:tgtEl>
                                          <p:spTgt spid="3"/>
                                        </p:tgtEl>
                                        <p:attrNameLst>
                                          <p:attrName>ppt_y</p:attrName>
                                        </p:attrNameLst>
                                      </p:cBhvr>
                                    </p:anim>
                                    <p:animRot by="21600000">
                                      <p:cBhvr>
                                        <p:cTn id="18" dur="1000" fill="hold">
                                          <p:stCondLst>
                                            <p:cond delay="0"/>
                                          </p:stCondLst>
                                        </p:cTn>
                                        <p:tgtEl>
                                          <p:spTgt spid="3"/>
                                        </p:tgtEl>
                                        <p:attrNameLst>
                                          <p:attrName>r</p:attrName>
                                        </p:attrNameLst>
                                      </p:cBhvr>
                                    </p:animRot>
                                  </p:childTnLst>
                                </p:cTn>
                              </p:par>
                            </p:childTnLst>
                          </p:cTn>
                        </p:par>
                        <p:par>
                          <p:cTn id="19" fill="hold">
                            <p:stCondLst>
                              <p:cond delay="2099"/>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5"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795" y="1507200"/>
            <a:ext cx="12190413" cy="508000"/>
            <a:chOff x="0" y="1243696"/>
            <a:chExt cx="9144000" cy="381000"/>
          </a:xfrm>
        </p:grpSpPr>
        <p:sp>
          <p:nvSpPr>
            <p:cNvPr id="23" name="Rectangle 12"/>
            <p:cNvSpPr/>
            <p:nvPr/>
          </p:nvSpPr>
          <p:spPr>
            <a:xfrm>
              <a:off x="0" y="1243696"/>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endParaRPr>
            </a:p>
          </p:txBody>
        </p:sp>
        <p:sp>
          <p:nvSpPr>
            <p:cNvPr id="24" name="Rectangle 3"/>
            <p:cNvSpPr/>
            <p:nvPr/>
          </p:nvSpPr>
          <p:spPr>
            <a:xfrm>
              <a:off x="4610100" y="1243696"/>
              <a:ext cx="4533900"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900">
                <a:cs typeface="+mn-ea"/>
              </a:endParaRPr>
            </a:p>
          </p:txBody>
        </p:sp>
      </p:grpSp>
      <p:cxnSp>
        <p:nvCxnSpPr>
          <p:cNvPr id="25" name="Straight Connector 5"/>
          <p:cNvCxnSpPr/>
          <p:nvPr/>
        </p:nvCxnSpPr>
        <p:spPr>
          <a:xfrm>
            <a:off x="6134096" y="2294600"/>
            <a:ext cx="0" cy="34544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795" y="5977599"/>
            <a:ext cx="12190413" cy="139700"/>
            <a:chOff x="0" y="4596495"/>
            <a:chExt cx="9144000" cy="104775"/>
          </a:xfrm>
        </p:grpSpPr>
        <p:sp>
          <p:nvSpPr>
            <p:cNvPr id="27" name="Rectangle 13"/>
            <p:cNvSpPr/>
            <p:nvPr/>
          </p:nvSpPr>
          <p:spPr>
            <a:xfrm>
              <a:off x="0" y="4596495"/>
              <a:ext cx="9144000" cy="104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endParaRPr>
            </a:p>
          </p:txBody>
        </p:sp>
        <p:sp>
          <p:nvSpPr>
            <p:cNvPr id="28" name="Rectangle 14"/>
            <p:cNvSpPr/>
            <p:nvPr/>
          </p:nvSpPr>
          <p:spPr>
            <a:xfrm>
              <a:off x="4610100" y="4596495"/>
              <a:ext cx="4533900" cy="104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900">
                <a:cs typeface="+mn-ea"/>
              </a:endParaRPr>
            </a:p>
          </p:txBody>
        </p:sp>
      </p:grpSp>
      <p:sp>
        <p:nvSpPr>
          <p:cNvPr id="29" name="Text Placeholder 5"/>
          <p:cNvSpPr txBox="1"/>
          <p:nvPr/>
        </p:nvSpPr>
        <p:spPr>
          <a:xfrm>
            <a:off x="6146795" y="2015201"/>
            <a:ext cx="5384099" cy="4032251"/>
          </a:xfrm>
          <a:prstGeom prst="rect">
            <a:avLst/>
          </a:prstGeom>
        </p:spPr>
        <p:txBody>
          <a:bodyPr lIns="121908" tIns="60954" rIns="121908" bIns="60954">
            <a:normAutofit/>
          </a:bodyPr>
          <a:lstStyle>
            <a:lvl1pPr marL="300355" indent="-300355" algn="l" defTabSz="799465"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799465" rtl="0" eaLnBrk="0" fontAlgn="base" hangingPunct="0">
              <a:spcBef>
                <a:spcPct val="20000"/>
              </a:spcBef>
              <a:spcAft>
                <a:spcPct val="0"/>
              </a:spcAft>
              <a:buChar char="–"/>
              <a:defRPr sz="2400">
                <a:solidFill>
                  <a:schemeClr val="tx1"/>
                </a:solidFill>
                <a:latin typeface="+mn-lt"/>
                <a:ea typeface="+mn-ea"/>
              </a:defRPr>
            </a:lvl2pPr>
            <a:lvl3pPr marL="999490" indent="-199390" algn="l" defTabSz="799465" rtl="0" eaLnBrk="0" fontAlgn="base" hangingPunct="0">
              <a:spcBef>
                <a:spcPct val="20000"/>
              </a:spcBef>
              <a:spcAft>
                <a:spcPct val="0"/>
              </a:spcAft>
              <a:buChar char="•"/>
              <a:defRPr sz="2100">
                <a:solidFill>
                  <a:schemeClr val="tx1"/>
                </a:solidFill>
                <a:latin typeface="+mn-lt"/>
                <a:ea typeface="+mn-ea"/>
              </a:defRPr>
            </a:lvl3pPr>
            <a:lvl4pPr marL="1400810" indent="-200660" algn="l" defTabSz="799465" rtl="0" eaLnBrk="0" fontAlgn="base" hangingPunct="0">
              <a:spcBef>
                <a:spcPct val="20000"/>
              </a:spcBef>
              <a:spcAft>
                <a:spcPct val="0"/>
              </a:spcAft>
              <a:buChar char="–"/>
              <a:defRPr sz="1700">
                <a:solidFill>
                  <a:schemeClr val="tx1"/>
                </a:solidFill>
                <a:latin typeface="+mn-lt"/>
                <a:ea typeface="+mn-ea"/>
              </a:defRPr>
            </a:lvl4pPr>
            <a:lvl5pPr marL="1799590" indent="-199390" algn="l" defTabSz="799465" rtl="0" eaLnBrk="0" fontAlgn="base" hangingPunct="0">
              <a:spcBef>
                <a:spcPct val="20000"/>
              </a:spcBef>
              <a:spcAft>
                <a:spcPct val="0"/>
              </a:spcAft>
              <a:buChar char="»"/>
              <a:defRPr sz="1700">
                <a:solidFill>
                  <a:schemeClr val="tx1"/>
                </a:solidFill>
                <a:latin typeface="+mn-lt"/>
                <a:ea typeface="+mn-ea"/>
              </a:defRPr>
            </a:lvl5pPr>
            <a:lvl6pPr marL="2125980" indent="-199390" algn="l" defTabSz="799465" rtl="0" eaLnBrk="0" fontAlgn="base" hangingPunct="0">
              <a:spcBef>
                <a:spcPct val="20000"/>
              </a:spcBef>
              <a:spcAft>
                <a:spcPct val="0"/>
              </a:spcAft>
              <a:buChar char="»"/>
              <a:defRPr sz="1700">
                <a:solidFill>
                  <a:schemeClr val="tx1"/>
                </a:solidFill>
                <a:latin typeface="+mn-lt"/>
                <a:ea typeface="+mn-ea"/>
              </a:defRPr>
            </a:lvl6pPr>
            <a:lvl7pPr marL="2452370" indent="-199390" algn="l" defTabSz="799465" rtl="0" eaLnBrk="0" fontAlgn="base" hangingPunct="0">
              <a:spcBef>
                <a:spcPct val="20000"/>
              </a:spcBef>
              <a:spcAft>
                <a:spcPct val="0"/>
              </a:spcAft>
              <a:buChar char="»"/>
              <a:defRPr sz="1700">
                <a:solidFill>
                  <a:schemeClr val="tx1"/>
                </a:solidFill>
                <a:latin typeface="+mn-lt"/>
                <a:ea typeface="+mn-ea"/>
              </a:defRPr>
            </a:lvl7pPr>
            <a:lvl8pPr marL="2778760" indent="-199390" algn="l" defTabSz="799465" rtl="0" eaLnBrk="0" fontAlgn="base" hangingPunct="0">
              <a:spcBef>
                <a:spcPct val="20000"/>
              </a:spcBef>
              <a:spcAft>
                <a:spcPct val="0"/>
              </a:spcAft>
              <a:buChar char="»"/>
              <a:defRPr sz="1700">
                <a:solidFill>
                  <a:schemeClr val="tx1"/>
                </a:solidFill>
                <a:latin typeface="+mn-lt"/>
                <a:ea typeface="+mn-ea"/>
              </a:defRPr>
            </a:lvl8pPr>
            <a:lvl9pPr marL="3105150" indent="-199390" algn="l" defTabSz="799465" rtl="0" eaLnBrk="0" fontAlgn="base" hangingPunct="0">
              <a:spcBef>
                <a:spcPct val="20000"/>
              </a:spcBef>
              <a:spcAft>
                <a:spcPct val="0"/>
              </a:spcAft>
              <a:buChar char="»"/>
              <a:defRPr sz="1700">
                <a:solidFill>
                  <a:schemeClr val="tx1"/>
                </a:solidFill>
                <a:latin typeface="+mn-lt"/>
                <a:ea typeface="+mn-ea"/>
              </a:defRPr>
            </a:lvl9pPr>
          </a:lstStyle>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a:t>
            </a:r>
            <a:endParaRPr lang="en-US" altLang="zh-CN" sz="1400" dirty="0">
              <a:solidFill>
                <a:schemeClr val="bg1">
                  <a:lumMod val="50000"/>
                </a:schemeClr>
              </a:solidFill>
              <a:latin typeface="+mn-ea"/>
              <a:cs typeface="+mn-ea"/>
            </a:endParaRPr>
          </a:p>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a:t>
            </a:r>
            <a:endParaRPr lang="en-US" altLang="zh-CN" sz="1400" dirty="0">
              <a:solidFill>
                <a:schemeClr val="bg1">
                  <a:lumMod val="50000"/>
                </a:schemeClr>
              </a:solidFill>
              <a:latin typeface="+mn-ea"/>
              <a:cs typeface="+mn-ea"/>
            </a:endParaRPr>
          </a:p>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您的内容打在这里，或者通过复制您的文本后，在此框中选择粘贴，并选择只保留文字。您的内容打在这里，或者通过复制您的文本后，在此框中选择粘贴，并选择只保留文</a:t>
            </a:r>
            <a:endParaRPr lang="en-US" altLang="zh-CN" sz="1400" dirty="0">
              <a:solidFill>
                <a:schemeClr val="bg1">
                  <a:lumMod val="50000"/>
                </a:schemeClr>
              </a:solidFill>
              <a:latin typeface="+mn-ea"/>
              <a:cs typeface="+mn-ea"/>
            </a:endParaRPr>
          </a:p>
          <a:p>
            <a:pPr>
              <a:lnSpc>
                <a:spcPct val="150000"/>
              </a:lnSpc>
            </a:pPr>
            <a:endParaRPr lang="zh-CN" altLang="zh-CN" sz="1400" dirty="0">
              <a:solidFill>
                <a:schemeClr val="bg1">
                  <a:lumMod val="50000"/>
                </a:schemeClr>
              </a:solidFill>
              <a:latin typeface="+mn-ea"/>
              <a:cs typeface="+mn-ea"/>
            </a:endParaRPr>
          </a:p>
          <a:p>
            <a:endParaRPr lang="en-US" sz="1400" dirty="0">
              <a:solidFill>
                <a:schemeClr val="bg1">
                  <a:lumMod val="50000"/>
                </a:schemeClr>
              </a:solidFill>
              <a:latin typeface="+mn-ea"/>
              <a:cs typeface="+mn-ea"/>
              <a:sym typeface="+mn-lt"/>
            </a:endParaRPr>
          </a:p>
        </p:txBody>
      </p:sp>
      <p:sp>
        <p:nvSpPr>
          <p:cNvPr id="30" name="Text Placeholder 6"/>
          <p:cNvSpPr txBox="1"/>
          <p:nvPr/>
        </p:nvSpPr>
        <p:spPr>
          <a:xfrm>
            <a:off x="711902" y="2015201"/>
            <a:ext cx="5384099" cy="4032251"/>
          </a:xfrm>
          <a:prstGeom prst="rect">
            <a:avLst/>
          </a:prstGeom>
        </p:spPr>
        <p:txBody>
          <a:bodyPr lIns="121908" tIns="60954" rIns="121908" bIns="60954">
            <a:normAutofit/>
          </a:bodyPr>
          <a:lstStyle>
            <a:lvl1pPr marL="300355" indent="-300355" algn="l" defTabSz="799465"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799465" rtl="0" eaLnBrk="0" fontAlgn="base" hangingPunct="0">
              <a:spcBef>
                <a:spcPct val="20000"/>
              </a:spcBef>
              <a:spcAft>
                <a:spcPct val="0"/>
              </a:spcAft>
              <a:buChar char="–"/>
              <a:defRPr sz="2400">
                <a:solidFill>
                  <a:schemeClr val="tx1"/>
                </a:solidFill>
                <a:latin typeface="+mn-lt"/>
                <a:ea typeface="+mn-ea"/>
              </a:defRPr>
            </a:lvl2pPr>
            <a:lvl3pPr marL="999490" indent="-199390" algn="l" defTabSz="799465" rtl="0" eaLnBrk="0" fontAlgn="base" hangingPunct="0">
              <a:spcBef>
                <a:spcPct val="20000"/>
              </a:spcBef>
              <a:spcAft>
                <a:spcPct val="0"/>
              </a:spcAft>
              <a:buChar char="•"/>
              <a:defRPr sz="2100">
                <a:solidFill>
                  <a:schemeClr val="tx1"/>
                </a:solidFill>
                <a:latin typeface="+mn-lt"/>
                <a:ea typeface="+mn-ea"/>
              </a:defRPr>
            </a:lvl3pPr>
            <a:lvl4pPr marL="1400810" indent="-200660" algn="l" defTabSz="799465" rtl="0" eaLnBrk="0" fontAlgn="base" hangingPunct="0">
              <a:spcBef>
                <a:spcPct val="20000"/>
              </a:spcBef>
              <a:spcAft>
                <a:spcPct val="0"/>
              </a:spcAft>
              <a:buChar char="–"/>
              <a:defRPr sz="1700">
                <a:solidFill>
                  <a:schemeClr val="tx1"/>
                </a:solidFill>
                <a:latin typeface="+mn-lt"/>
                <a:ea typeface="+mn-ea"/>
              </a:defRPr>
            </a:lvl4pPr>
            <a:lvl5pPr marL="1799590" indent="-199390" algn="l" defTabSz="799465" rtl="0" eaLnBrk="0" fontAlgn="base" hangingPunct="0">
              <a:spcBef>
                <a:spcPct val="20000"/>
              </a:spcBef>
              <a:spcAft>
                <a:spcPct val="0"/>
              </a:spcAft>
              <a:buChar char="»"/>
              <a:defRPr sz="1700">
                <a:solidFill>
                  <a:schemeClr val="tx1"/>
                </a:solidFill>
                <a:latin typeface="+mn-lt"/>
                <a:ea typeface="+mn-ea"/>
              </a:defRPr>
            </a:lvl5pPr>
            <a:lvl6pPr marL="2125980" indent="-199390" algn="l" defTabSz="799465" rtl="0" eaLnBrk="0" fontAlgn="base" hangingPunct="0">
              <a:spcBef>
                <a:spcPct val="20000"/>
              </a:spcBef>
              <a:spcAft>
                <a:spcPct val="0"/>
              </a:spcAft>
              <a:buChar char="»"/>
              <a:defRPr sz="1700">
                <a:solidFill>
                  <a:schemeClr val="tx1"/>
                </a:solidFill>
                <a:latin typeface="+mn-lt"/>
                <a:ea typeface="+mn-ea"/>
              </a:defRPr>
            </a:lvl6pPr>
            <a:lvl7pPr marL="2452370" indent="-199390" algn="l" defTabSz="799465" rtl="0" eaLnBrk="0" fontAlgn="base" hangingPunct="0">
              <a:spcBef>
                <a:spcPct val="20000"/>
              </a:spcBef>
              <a:spcAft>
                <a:spcPct val="0"/>
              </a:spcAft>
              <a:buChar char="»"/>
              <a:defRPr sz="1700">
                <a:solidFill>
                  <a:schemeClr val="tx1"/>
                </a:solidFill>
                <a:latin typeface="+mn-lt"/>
                <a:ea typeface="+mn-ea"/>
              </a:defRPr>
            </a:lvl7pPr>
            <a:lvl8pPr marL="2778760" indent="-199390" algn="l" defTabSz="799465" rtl="0" eaLnBrk="0" fontAlgn="base" hangingPunct="0">
              <a:spcBef>
                <a:spcPct val="20000"/>
              </a:spcBef>
              <a:spcAft>
                <a:spcPct val="0"/>
              </a:spcAft>
              <a:buChar char="»"/>
              <a:defRPr sz="1700">
                <a:solidFill>
                  <a:schemeClr val="tx1"/>
                </a:solidFill>
                <a:latin typeface="+mn-lt"/>
                <a:ea typeface="+mn-ea"/>
              </a:defRPr>
            </a:lvl8pPr>
            <a:lvl9pPr marL="3105150" indent="-199390" algn="l" defTabSz="799465" rtl="0" eaLnBrk="0" fontAlgn="base" hangingPunct="0">
              <a:spcBef>
                <a:spcPct val="20000"/>
              </a:spcBef>
              <a:spcAft>
                <a:spcPct val="0"/>
              </a:spcAft>
              <a:buChar char="»"/>
              <a:defRPr sz="1700">
                <a:solidFill>
                  <a:schemeClr val="tx1"/>
                </a:solidFill>
                <a:latin typeface="+mn-lt"/>
                <a:ea typeface="+mn-ea"/>
              </a:defRPr>
            </a:lvl9pPr>
          </a:lstStyle>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a:t>
            </a:r>
            <a:endParaRPr lang="en-US" altLang="zh-CN" sz="1400" dirty="0">
              <a:solidFill>
                <a:schemeClr val="bg1">
                  <a:lumMod val="50000"/>
                </a:schemeClr>
              </a:solidFill>
              <a:latin typeface="+mn-ea"/>
              <a:cs typeface="+mn-ea"/>
            </a:endParaRPr>
          </a:p>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您的内容打在这里，或者通过复制您的文本后，在此框中选择粘贴，并选择只保留文字。您的内容打在这里，或者通过复制您的文本后，在此框中选择粘贴，并选择只保留文</a:t>
            </a:r>
            <a:endParaRPr lang="en-US" altLang="zh-CN" sz="1400" dirty="0">
              <a:solidFill>
                <a:schemeClr val="bg1">
                  <a:lumMod val="50000"/>
                </a:schemeClr>
              </a:solidFill>
              <a:latin typeface="+mn-ea"/>
              <a:cs typeface="+mn-ea"/>
            </a:endParaRPr>
          </a:p>
          <a:p>
            <a:pPr>
              <a:lnSpc>
                <a:spcPct val="150000"/>
              </a:lnSpc>
            </a:pPr>
            <a:r>
              <a:rPr lang="zh-CN" altLang="en-US" sz="14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您的内容打在这里，或者通过复制您的文本后，在此框中选择粘贴，并选择只保留文字。您的内容打在这里，或者通过复制您的文本后，在此框中选择粘贴，并选择只保留文</a:t>
            </a:r>
            <a:endParaRPr lang="en-US" altLang="zh-CN" sz="1400" dirty="0">
              <a:solidFill>
                <a:schemeClr val="bg1">
                  <a:lumMod val="50000"/>
                </a:schemeClr>
              </a:solidFill>
              <a:latin typeface="+mn-ea"/>
              <a:cs typeface="+mn-ea"/>
            </a:endParaRPr>
          </a:p>
        </p:txBody>
      </p:sp>
      <p:sp>
        <p:nvSpPr>
          <p:cNvPr id="31" name="Text Placeholder 7"/>
          <p:cNvSpPr txBox="1"/>
          <p:nvPr/>
        </p:nvSpPr>
        <p:spPr>
          <a:xfrm>
            <a:off x="699204" y="1510501"/>
            <a:ext cx="5384099" cy="406400"/>
          </a:xfrm>
          <a:prstGeom prst="rect">
            <a:avLst/>
          </a:prstGeom>
        </p:spPr>
        <p:txBody>
          <a:bodyPr lIns="121908" tIns="60954" rIns="121908" bIns="60954"/>
          <a:lstStyle>
            <a:lvl1pPr marL="300355" indent="-300355" algn="l" defTabSz="799465"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799465" rtl="0" eaLnBrk="0" fontAlgn="base" hangingPunct="0">
              <a:spcBef>
                <a:spcPct val="20000"/>
              </a:spcBef>
              <a:spcAft>
                <a:spcPct val="0"/>
              </a:spcAft>
              <a:buChar char="–"/>
              <a:defRPr sz="2400">
                <a:solidFill>
                  <a:schemeClr val="tx1"/>
                </a:solidFill>
                <a:latin typeface="+mn-lt"/>
                <a:ea typeface="+mn-ea"/>
              </a:defRPr>
            </a:lvl2pPr>
            <a:lvl3pPr marL="999490" indent="-199390" algn="l" defTabSz="799465" rtl="0" eaLnBrk="0" fontAlgn="base" hangingPunct="0">
              <a:spcBef>
                <a:spcPct val="20000"/>
              </a:spcBef>
              <a:spcAft>
                <a:spcPct val="0"/>
              </a:spcAft>
              <a:buChar char="•"/>
              <a:defRPr sz="2100">
                <a:solidFill>
                  <a:schemeClr val="tx1"/>
                </a:solidFill>
                <a:latin typeface="+mn-lt"/>
                <a:ea typeface="+mn-ea"/>
              </a:defRPr>
            </a:lvl3pPr>
            <a:lvl4pPr marL="1400810" indent="-200660" algn="l" defTabSz="799465" rtl="0" eaLnBrk="0" fontAlgn="base" hangingPunct="0">
              <a:spcBef>
                <a:spcPct val="20000"/>
              </a:spcBef>
              <a:spcAft>
                <a:spcPct val="0"/>
              </a:spcAft>
              <a:buChar char="–"/>
              <a:defRPr sz="1700">
                <a:solidFill>
                  <a:schemeClr val="tx1"/>
                </a:solidFill>
                <a:latin typeface="+mn-lt"/>
                <a:ea typeface="+mn-ea"/>
              </a:defRPr>
            </a:lvl4pPr>
            <a:lvl5pPr marL="1799590" indent="-199390" algn="l" defTabSz="799465" rtl="0" eaLnBrk="0" fontAlgn="base" hangingPunct="0">
              <a:spcBef>
                <a:spcPct val="20000"/>
              </a:spcBef>
              <a:spcAft>
                <a:spcPct val="0"/>
              </a:spcAft>
              <a:buChar char="»"/>
              <a:defRPr sz="1700">
                <a:solidFill>
                  <a:schemeClr val="tx1"/>
                </a:solidFill>
                <a:latin typeface="+mn-lt"/>
                <a:ea typeface="+mn-ea"/>
              </a:defRPr>
            </a:lvl5pPr>
            <a:lvl6pPr marL="2125980" indent="-199390" algn="l" defTabSz="799465" rtl="0" eaLnBrk="0" fontAlgn="base" hangingPunct="0">
              <a:spcBef>
                <a:spcPct val="20000"/>
              </a:spcBef>
              <a:spcAft>
                <a:spcPct val="0"/>
              </a:spcAft>
              <a:buChar char="»"/>
              <a:defRPr sz="1700">
                <a:solidFill>
                  <a:schemeClr val="tx1"/>
                </a:solidFill>
                <a:latin typeface="+mn-lt"/>
                <a:ea typeface="+mn-ea"/>
              </a:defRPr>
            </a:lvl6pPr>
            <a:lvl7pPr marL="2452370" indent="-199390" algn="l" defTabSz="799465" rtl="0" eaLnBrk="0" fontAlgn="base" hangingPunct="0">
              <a:spcBef>
                <a:spcPct val="20000"/>
              </a:spcBef>
              <a:spcAft>
                <a:spcPct val="0"/>
              </a:spcAft>
              <a:buChar char="»"/>
              <a:defRPr sz="1700">
                <a:solidFill>
                  <a:schemeClr val="tx1"/>
                </a:solidFill>
                <a:latin typeface="+mn-lt"/>
                <a:ea typeface="+mn-ea"/>
              </a:defRPr>
            </a:lvl7pPr>
            <a:lvl8pPr marL="2778760" indent="-199390" algn="l" defTabSz="799465" rtl="0" eaLnBrk="0" fontAlgn="base" hangingPunct="0">
              <a:spcBef>
                <a:spcPct val="20000"/>
              </a:spcBef>
              <a:spcAft>
                <a:spcPct val="0"/>
              </a:spcAft>
              <a:buChar char="»"/>
              <a:defRPr sz="1700">
                <a:solidFill>
                  <a:schemeClr val="tx1"/>
                </a:solidFill>
                <a:latin typeface="+mn-lt"/>
                <a:ea typeface="+mn-ea"/>
              </a:defRPr>
            </a:lvl8pPr>
            <a:lvl9pPr marL="3105150" indent="-199390" algn="l" defTabSz="799465" rtl="0" eaLnBrk="0" fontAlgn="base" hangingPunct="0">
              <a:spcBef>
                <a:spcPct val="20000"/>
              </a:spcBef>
              <a:spcAft>
                <a:spcPct val="0"/>
              </a:spcAft>
              <a:buChar char="»"/>
              <a:defRPr sz="1700">
                <a:solidFill>
                  <a:schemeClr val="tx1"/>
                </a:solidFill>
                <a:latin typeface="+mn-lt"/>
                <a:ea typeface="+mn-ea"/>
              </a:defRPr>
            </a:lvl9pPr>
          </a:lstStyle>
          <a:p>
            <a:r>
              <a:rPr lang="zh-CN" altLang="en-US" sz="2700" b="1" dirty="0">
                <a:solidFill>
                  <a:schemeClr val="bg1"/>
                </a:solidFill>
                <a:latin typeface="+mn-ea"/>
                <a:cs typeface="+mn-ea"/>
                <a:sym typeface="+mn-lt"/>
              </a:rPr>
              <a:t>工作完成情况一</a:t>
            </a:r>
            <a:endParaRPr lang="en-US" sz="2700" b="1" dirty="0">
              <a:solidFill>
                <a:schemeClr val="bg1"/>
              </a:solidFill>
              <a:latin typeface="+mn-ea"/>
              <a:cs typeface="+mn-ea"/>
              <a:sym typeface="+mn-lt"/>
            </a:endParaRPr>
          </a:p>
        </p:txBody>
      </p:sp>
      <p:sp>
        <p:nvSpPr>
          <p:cNvPr id="32" name="Text Placeholder 8"/>
          <p:cNvSpPr txBox="1"/>
          <p:nvPr/>
        </p:nvSpPr>
        <p:spPr>
          <a:xfrm>
            <a:off x="6165759" y="1510500"/>
            <a:ext cx="5384099" cy="406400"/>
          </a:xfrm>
          <a:prstGeom prst="rect">
            <a:avLst/>
          </a:prstGeom>
        </p:spPr>
        <p:txBody>
          <a:bodyPr lIns="121908" tIns="60954" rIns="121908" bIns="60954"/>
          <a:lstStyle>
            <a:lvl1pPr marL="300355" indent="-300355" algn="l" defTabSz="799465"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799465" rtl="0" eaLnBrk="0" fontAlgn="base" hangingPunct="0">
              <a:spcBef>
                <a:spcPct val="20000"/>
              </a:spcBef>
              <a:spcAft>
                <a:spcPct val="0"/>
              </a:spcAft>
              <a:buChar char="–"/>
              <a:defRPr sz="2400">
                <a:solidFill>
                  <a:schemeClr val="tx1"/>
                </a:solidFill>
                <a:latin typeface="+mn-lt"/>
                <a:ea typeface="+mn-ea"/>
              </a:defRPr>
            </a:lvl2pPr>
            <a:lvl3pPr marL="999490" indent="-199390" algn="l" defTabSz="799465" rtl="0" eaLnBrk="0" fontAlgn="base" hangingPunct="0">
              <a:spcBef>
                <a:spcPct val="20000"/>
              </a:spcBef>
              <a:spcAft>
                <a:spcPct val="0"/>
              </a:spcAft>
              <a:buChar char="•"/>
              <a:defRPr sz="2100">
                <a:solidFill>
                  <a:schemeClr val="tx1"/>
                </a:solidFill>
                <a:latin typeface="+mn-lt"/>
                <a:ea typeface="+mn-ea"/>
              </a:defRPr>
            </a:lvl3pPr>
            <a:lvl4pPr marL="1400810" indent="-200660" algn="l" defTabSz="799465" rtl="0" eaLnBrk="0" fontAlgn="base" hangingPunct="0">
              <a:spcBef>
                <a:spcPct val="20000"/>
              </a:spcBef>
              <a:spcAft>
                <a:spcPct val="0"/>
              </a:spcAft>
              <a:buChar char="–"/>
              <a:defRPr sz="1700">
                <a:solidFill>
                  <a:schemeClr val="tx1"/>
                </a:solidFill>
                <a:latin typeface="+mn-lt"/>
                <a:ea typeface="+mn-ea"/>
              </a:defRPr>
            </a:lvl4pPr>
            <a:lvl5pPr marL="1799590" indent="-199390" algn="l" defTabSz="799465" rtl="0" eaLnBrk="0" fontAlgn="base" hangingPunct="0">
              <a:spcBef>
                <a:spcPct val="20000"/>
              </a:spcBef>
              <a:spcAft>
                <a:spcPct val="0"/>
              </a:spcAft>
              <a:buChar char="»"/>
              <a:defRPr sz="1700">
                <a:solidFill>
                  <a:schemeClr val="tx1"/>
                </a:solidFill>
                <a:latin typeface="+mn-lt"/>
                <a:ea typeface="+mn-ea"/>
              </a:defRPr>
            </a:lvl5pPr>
            <a:lvl6pPr marL="2125980" indent="-199390" algn="l" defTabSz="799465" rtl="0" eaLnBrk="0" fontAlgn="base" hangingPunct="0">
              <a:spcBef>
                <a:spcPct val="20000"/>
              </a:spcBef>
              <a:spcAft>
                <a:spcPct val="0"/>
              </a:spcAft>
              <a:buChar char="»"/>
              <a:defRPr sz="1700">
                <a:solidFill>
                  <a:schemeClr val="tx1"/>
                </a:solidFill>
                <a:latin typeface="+mn-lt"/>
                <a:ea typeface="+mn-ea"/>
              </a:defRPr>
            </a:lvl6pPr>
            <a:lvl7pPr marL="2452370" indent="-199390" algn="l" defTabSz="799465" rtl="0" eaLnBrk="0" fontAlgn="base" hangingPunct="0">
              <a:spcBef>
                <a:spcPct val="20000"/>
              </a:spcBef>
              <a:spcAft>
                <a:spcPct val="0"/>
              </a:spcAft>
              <a:buChar char="»"/>
              <a:defRPr sz="1700">
                <a:solidFill>
                  <a:schemeClr val="tx1"/>
                </a:solidFill>
                <a:latin typeface="+mn-lt"/>
                <a:ea typeface="+mn-ea"/>
              </a:defRPr>
            </a:lvl7pPr>
            <a:lvl8pPr marL="2778760" indent="-199390" algn="l" defTabSz="799465" rtl="0" eaLnBrk="0" fontAlgn="base" hangingPunct="0">
              <a:spcBef>
                <a:spcPct val="20000"/>
              </a:spcBef>
              <a:spcAft>
                <a:spcPct val="0"/>
              </a:spcAft>
              <a:buChar char="»"/>
              <a:defRPr sz="1700">
                <a:solidFill>
                  <a:schemeClr val="tx1"/>
                </a:solidFill>
                <a:latin typeface="+mn-lt"/>
                <a:ea typeface="+mn-ea"/>
              </a:defRPr>
            </a:lvl8pPr>
            <a:lvl9pPr marL="3105150" indent="-199390" algn="l" defTabSz="799465" rtl="0" eaLnBrk="0" fontAlgn="base" hangingPunct="0">
              <a:spcBef>
                <a:spcPct val="20000"/>
              </a:spcBef>
              <a:spcAft>
                <a:spcPct val="0"/>
              </a:spcAft>
              <a:buChar char="»"/>
              <a:defRPr sz="1700">
                <a:solidFill>
                  <a:schemeClr val="tx1"/>
                </a:solidFill>
                <a:latin typeface="+mn-lt"/>
                <a:ea typeface="+mn-ea"/>
              </a:defRPr>
            </a:lvl9pPr>
          </a:lstStyle>
          <a:p>
            <a:r>
              <a:rPr lang="zh-CN" altLang="en-US" sz="2700" b="1" dirty="0">
                <a:solidFill>
                  <a:schemeClr val="bg1"/>
                </a:solidFill>
                <a:latin typeface="+mn-ea"/>
                <a:cs typeface="+mn-ea"/>
                <a:sym typeface="+mn-lt"/>
              </a:rPr>
              <a:t>工作完成情况二</a:t>
            </a:r>
            <a:endParaRPr lang="en-US" sz="2700" b="1" dirty="0">
              <a:solidFill>
                <a:schemeClr val="bg1"/>
              </a:solidFill>
              <a:latin typeface="+mn-ea"/>
              <a:cs typeface="+mn-ea"/>
              <a:sym typeface="+mn-lt"/>
            </a:endParaRPr>
          </a:p>
        </p:txBody>
      </p:sp>
      <p:sp>
        <p:nvSpPr>
          <p:cNvPr id="2" name="标题 1"/>
          <p:cNvSpPr>
            <a:spLocks noGrp="1"/>
          </p:cNvSpPr>
          <p:nvPr>
            <p:ph type="title"/>
          </p:nvPr>
        </p:nvSpPr>
        <p:spPr/>
        <p:txBody>
          <a:bodyPr>
            <a:normAutofit/>
          </a:bodyPr>
          <a:lstStyle/>
          <a:p>
            <a:r>
              <a:rPr lang="zh-CN" altLang="en-US" dirty="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45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10000"/>
                                  </p:iterate>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
          <p:cNvGrpSpPr/>
          <p:nvPr/>
        </p:nvGrpSpPr>
        <p:grpSpPr>
          <a:xfrm>
            <a:off x="1142445" y="1901185"/>
            <a:ext cx="2150380" cy="2637892"/>
            <a:chOff x="309082" y="1378455"/>
            <a:chExt cx="1612995" cy="1978419"/>
          </a:xfrm>
        </p:grpSpPr>
        <p:sp>
          <p:nvSpPr>
            <p:cNvPr id="12" name="TextBox 11"/>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tx2">
                      <a:lumMod val="75000"/>
                    </a:schemeClr>
                  </a:solidFill>
                  <a:latin typeface="+mn-ea"/>
                </a:rPr>
                <a:t>市场策略</a:t>
              </a:r>
              <a:endParaRPr lang="en-US" sz="1900" dirty="0">
                <a:solidFill>
                  <a:schemeClr val="tx2">
                    <a:lumMod val="75000"/>
                  </a:schemeClr>
                </a:solidFill>
                <a:latin typeface="+mn-ea"/>
              </a:endParaRPr>
            </a:p>
            <a:p>
              <a:pPr algn="ct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sp>
          <p:nvSpPr>
            <p:cNvPr id="33" name="Oval 32"/>
            <p:cNvSpPr/>
            <p:nvPr/>
          </p:nvSpPr>
          <p:spPr>
            <a:xfrm>
              <a:off x="510706" y="1378455"/>
              <a:ext cx="1209747" cy="120974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chemeClr val="bg1"/>
                </a:solidFill>
                <a:latin typeface="+mn-ea"/>
              </a:endParaRPr>
            </a:p>
          </p:txBody>
        </p:sp>
      </p:grpSp>
      <p:grpSp>
        <p:nvGrpSpPr>
          <p:cNvPr id="6" name="Group 35"/>
          <p:cNvGrpSpPr/>
          <p:nvPr/>
        </p:nvGrpSpPr>
        <p:grpSpPr>
          <a:xfrm>
            <a:off x="3728023" y="1901185"/>
            <a:ext cx="2150380" cy="2637892"/>
            <a:chOff x="309082" y="1378455"/>
            <a:chExt cx="1612995" cy="1978419"/>
          </a:xfrm>
        </p:grpSpPr>
        <p:sp>
          <p:nvSpPr>
            <p:cNvPr id="38" name="TextBox 37"/>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2"/>
                  </a:solidFill>
                  <a:latin typeface="+mn-ea"/>
                </a:rPr>
                <a:t>市场调研</a:t>
              </a:r>
              <a:endParaRPr lang="en-US" sz="1900" dirty="0">
                <a:solidFill>
                  <a:schemeClr val="accent2"/>
                </a:solidFill>
                <a:latin typeface="+mn-ea"/>
              </a:endParaRPr>
            </a:p>
            <a:p>
              <a:pPr algn="ct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sp>
          <p:nvSpPr>
            <p:cNvPr id="39" name="Oval 38"/>
            <p:cNvSpPr/>
            <p:nvPr/>
          </p:nvSpPr>
          <p:spPr>
            <a:xfrm>
              <a:off x="510706" y="1378455"/>
              <a:ext cx="1209747" cy="12097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n-ea"/>
              </a:endParaRPr>
            </a:p>
          </p:txBody>
        </p:sp>
      </p:grpSp>
      <p:grpSp>
        <p:nvGrpSpPr>
          <p:cNvPr id="7" name="Group 39"/>
          <p:cNvGrpSpPr/>
          <p:nvPr/>
        </p:nvGrpSpPr>
        <p:grpSpPr>
          <a:xfrm>
            <a:off x="6313601" y="1868195"/>
            <a:ext cx="2150380" cy="2637892"/>
            <a:chOff x="309082" y="1378455"/>
            <a:chExt cx="1612995" cy="1978419"/>
          </a:xfrm>
        </p:grpSpPr>
        <p:sp>
          <p:nvSpPr>
            <p:cNvPr id="42" name="TextBox 41"/>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3"/>
                  </a:solidFill>
                  <a:latin typeface="+mn-ea"/>
                </a:rPr>
                <a:t>产品开发</a:t>
              </a:r>
              <a:endParaRPr lang="en-US" sz="1900" dirty="0">
                <a:solidFill>
                  <a:schemeClr val="accent3"/>
                </a:solidFill>
                <a:latin typeface="+mn-ea"/>
              </a:endParaRPr>
            </a:p>
            <a:p>
              <a:pPr algn="ct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sp>
          <p:nvSpPr>
            <p:cNvPr id="43" name="Oval 42"/>
            <p:cNvSpPr/>
            <p:nvPr/>
          </p:nvSpPr>
          <p:spPr>
            <a:xfrm>
              <a:off x="510706" y="1378455"/>
              <a:ext cx="1209747" cy="12097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n-ea"/>
              </a:endParaRPr>
            </a:p>
          </p:txBody>
        </p:sp>
      </p:grpSp>
      <p:grpSp>
        <p:nvGrpSpPr>
          <p:cNvPr id="8" name="Group 43"/>
          <p:cNvGrpSpPr/>
          <p:nvPr/>
        </p:nvGrpSpPr>
        <p:grpSpPr>
          <a:xfrm>
            <a:off x="8899178" y="1868195"/>
            <a:ext cx="2150380" cy="2637892"/>
            <a:chOff x="309082" y="1378455"/>
            <a:chExt cx="1612995" cy="1978419"/>
          </a:xfrm>
        </p:grpSpPr>
        <p:sp>
          <p:nvSpPr>
            <p:cNvPr id="46" name="TextBox 45"/>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2"/>
                  </a:solidFill>
                  <a:latin typeface="+mn-ea"/>
                </a:rPr>
                <a:t>产品咨询</a:t>
              </a:r>
              <a:endParaRPr lang="en-US" sz="1900" dirty="0">
                <a:solidFill>
                  <a:schemeClr val="accent2"/>
                </a:solidFill>
                <a:latin typeface="+mn-ea"/>
              </a:endParaRPr>
            </a:p>
            <a:p>
              <a:pPr algn="ct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sp>
          <p:nvSpPr>
            <p:cNvPr id="47" name="Oval 46"/>
            <p:cNvSpPr/>
            <p:nvPr/>
          </p:nvSpPr>
          <p:spPr>
            <a:xfrm>
              <a:off x="510706" y="1378455"/>
              <a:ext cx="1209747" cy="12097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bg1"/>
                </a:solidFill>
                <a:latin typeface="+mn-ea"/>
              </a:endParaRPr>
            </a:p>
          </p:txBody>
        </p:sp>
      </p:grpSp>
      <p:sp>
        <p:nvSpPr>
          <p:cNvPr id="22" name="TextBox 21"/>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24" name="Straight Connector 23"/>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9" name="Freeform 143"/>
          <p:cNvSpPr>
            <a:spLocks noEditPoints="1"/>
          </p:cNvSpPr>
          <p:nvPr/>
        </p:nvSpPr>
        <p:spPr bwMode="auto">
          <a:xfrm>
            <a:off x="1976367" y="2485434"/>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0" name="Freeform 144"/>
          <p:cNvSpPr/>
          <p:nvPr/>
        </p:nvSpPr>
        <p:spPr bwMode="auto">
          <a:xfrm>
            <a:off x="7182442" y="2472187"/>
            <a:ext cx="412697" cy="446617"/>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1" name="Freeform 149"/>
          <p:cNvSpPr/>
          <p:nvPr/>
        </p:nvSpPr>
        <p:spPr bwMode="auto">
          <a:xfrm>
            <a:off x="9756379" y="2502368"/>
            <a:ext cx="435977" cy="42756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3" name="Freeform 160"/>
          <p:cNvSpPr/>
          <p:nvPr/>
        </p:nvSpPr>
        <p:spPr bwMode="auto">
          <a:xfrm>
            <a:off x="4552420" y="2514885"/>
            <a:ext cx="501585" cy="319617"/>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8" presetClass="entr" presetSubtype="3"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upRight)">
                                      <p:cBhvr>
                                        <p:cTn id="31" dur="500"/>
                                        <p:tgtEl>
                                          <p:spTgt spid="24"/>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ounded Rectangle 114"/>
          <p:cNvSpPr/>
          <p:nvPr/>
        </p:nvSpPr>
        <p:spPr>
          <a:xfrm>
            <a:off x="4713613" y="1508767"/>
            <a:ext cx="2764776" cy="4608560"/>
          </a:xfrm>
          <a:prstGeom prst="roundRect">
            <a:avLst>
              <a:gd name="adj" fmla="val 8813"/>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grpSp>
        <p:nvGrpSpPr>
          <p:cNvPr id="5" name="Group 69"/>
          <p:cNvGrpSpPr/>
          <p:nvPr/>
        </p:nvGrpSpPr>
        <p:grpSpPr>
          <a:xfrm>
            <a:off x="1095354" y="1739196"/>
            <a:ext cx="2786303" cy="750919"/>
            <a:chOff x="424603" y="672020"/>
            <a:chExt cx="2089999" cy="563189"/>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添加标题</a:t>
              </a:r>
              <a:endParaRPr lang="en-US" altLang="zh-CN" dirty="0"/>
            </a:p>
          </p:txBody>
        </p:sp>
        <p:sp>
          <p:nvSpPr>
            <p:cNvPr id="66" name="TextBox 65"/>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单击此处添加副标题或详细文本描述</a:t>
              </a:r>
              <a:endParaRPr lang="en-US" sz="1300" dirty="0">
                <a:solidFill>
                  <a:schemeClr val="tx1">
                    <a:lumMod val="65000"/>
                    <a:lumOff val="35000"/>
                  </a:schemeClr>
                </a:solidFill>
                <a:latin typeface="+mn-ea"/>
              </a:endParaRPr>
            </a:p>
          </p:txBody>
        </p:sp>
        <p:sp>
          <p:nvSpPr>
            <p:cNvPr id="67" name="Oval 66"/>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1</a:t>
              </a:r>
              <a:endParaRPr lang="en-US" dirty="0">
                <a:latin typeface="+mn-ea"/>
              </a:endParaRPr>
            </a:p>
          </p:txBody>
        </p:sp>
      </p:grpSp>
      <p:grpSp>
        <p:nvGrpSpPr>
          <p:cNvPr id="6" name="Group 70"/>
          <p:cNvGrpSpPr/>
          <p:nvPr/>
        </p:nvGrpSpPr>
        <p:grpSpPr>
          <a:xfrm>
            <a:off x="1095354" y="2763320"/>
            <a:ext cx="2786303" cy="750919"/>
            <a:chOff x="424603" y="672020"/>
            <a:chExt cx="2089999" cy="563189"/>
          </a:xfrm>
        </p:grpSpPr>
        <p:sp>
          <p:nvSpPr>
            <p:cNvPr id="72" name="TextBox 71"/>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添加标题</a:t>
              </a:r>
              <a:endParaRPr lang="en-US" altLang="zh-CN" dirty="0"/>
            </a:p>
          </p:txBody>
        </p:sp>
        <p:sp>
          <p:nvSpPr>
            <p:cNvPr id="73" name="TextBox 72"/>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单击此处添加副标题或详细文本描述</a:t>
              </a:r>
              <a:endParaRPr lang="en-US" sz="1300" dirty="0">
                <a:solidFill>
                  <a:schemeClr val="tx1">
                    <a:lumMod val="65000"/>
                    <a:lumOff val="35000"/>
                  </a:schemeClr>
                </a:solidFill>
                <a:latin typeface="+mn-ea"/>
              </a:endParaRPr>
            </a:p>
          </p:txBody>
        </p:sp>
        <p:sp>
          <p:nvSpPr>
            <p:cNvPr id="75" name="Oval 74"/>
            <p:cNvSpPr>
              <a:spLocks noChangeAspect="1"/>
            </p:cNvSpPr>
            <p:nvPr/>
          </p:nvSpPr>
          <p:spPr>
            <a:xfrm>
              <a:off x="424603" y="729170"/>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2</a:t>
              </a:r>
              <a:endParaRPr lang="en-US" dirty="0">
                <a:latin typeface="+mn-ea"/>
              </a:endParaRPr>
            </a:p>
          </p:txBody>
        </p:sp>
      </p:grpSp>
      <p:grpSp>
        <p:nvGrpSpPr>
          <p:cNvPr id="7" name="Group 76"/>
          <p:cNvGrpSpPr/>
          <p:nvPr/>
        </p:nvGrpSpPr>
        <p:grpSpPr>
          <a:xfrm>
            <a:off x="1095354" y="3787444"/>
            <a:ext cx="2786303" cy="750919"/>
            <a:chOff x="424603" y="672020"/>
            <a:chExt cx="2089999" cy="563189"/>
          </a:xfrm>
        </p:grpSpPr>
        <p:sp>
          <p:nvSpPr>
            <p:cNvPr id="78" name="TextBox 77"/>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添加标题</a:t>
              </a:r>
              <a:endParaRPr lang="en-US" altLang="zh-CN" dirty="0"/>
            </a:p>
          </p:txBody>
        </p:sp>
        <p:sp>
          <p:nvSpPr>
            <p:cNvPr id="79" name="TextBox 78"/>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单击此处添加副标题或详细文本描述</a:t>
              </a:r>
              <a:endParaRPr lang="en-US" sz="1300" dirty="0">
                <a:solidFill>
                  <a:schemeClr val="tx1">
                    <a:lumMod val="65000"/>
                    <a:lumOff val="35000"/>
                  </a:schemeClr>
                </a:solidFill>
                <a:latin typeface="+mn-ea"/>
              </a:endParaRPr>
            </a:p>
          </p:txBody>
        </p:sp>
        <p:sp>
          <p:nvSpPr>
            <p:cNvPr id="81" name="Oval 80"/>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3</a:t>
              </a:r>
              <a:endParaRPr lang="en-US" dirty="0">
                <a:latin typeface="+mn-ea"/>
              </a:endParaRPr>
            </a:p>
          </p:txBody>
        </p:sp>
      </p:grpSp>
      <p:grpSp>
        <p:nvGrpSpPr>
          <p:cNvPr id="9" name="Group 82"/>
          <p:cNvGrpSpPr/>
          <p:nvPr/>
        </p:nvGrpSpPr>
        <p:grpSpPr>
          <a:xfrm>
            <a:off x="1095354" y="4811570"/>
            <a:ext cx="2786303" cy="750919"/>
            <a:chOff x="424603" y="672020"/>
            <a:chExt cx="2089999" cy="563189"/>
          </a:xfrm>
        </p:grpSpPr>
        <p:sp>
          <p:nvSpPr>
            <p:cNvPr id="84" name="TextBox 83"/>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t>添加标题</a:t>
              </a:r>
              <a:endParaRPr lang="en-US" altLang="zh-CN" dirty="0"/>
            </a:p>
          </p:txBody>
        </p:sp>
        <p:sp>
          <p:nvSpPr>
            <p:cNvPr id="85" name="TextBox 84"/>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单击此处添加副标题或详细文本描述</a:t>
              </a:r>
              <a:endParaRPr lang="en-US" sz="1300" dirty="0">
                <a:solidFill>
                  <a:schemeClr val="tx1">
                    <a:lumMod val="65000"/>
                    <a:lumOff val="35000"/>
                  </a:schemeClr>
                </a:solidFill>
                <a:latin typeface="+mn-ea"/>
              </a:endParaRPr>
            </a:p>
          </p:txBody>
        </p:sp>
        <p:sp>
          <p:nvSpPr>
            <p:cNvPr id="87" name="Oval 8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ea"/>
                </a:rPr>
                <a:t>4</a:t>
              </a:r>
              <a:endParaRPr lang="en-US" dirty="0">
                <a:latin typeface="+mn-ea"/>
              </a:endParaRPr>
            </a:p>
          </p:txBody>
        </p:sp>
      </p:grpSp>
      <p:grpSp>
        <p:nvGrpSpPr>
          <p:cNvPr id="10" name="Group 149"/>
          <p:cNvGrpSpPr/>
          <p:nvPr/>
        </p:nvGrpSpPr>
        <p:grpSpPr>
          <a:xfrm>
            <a:off x="5112852" y="1731350"/>
            <a:ext cx="1966299" cy="4155551"/>
            <a:chOff x="3834542" y="1171729"/>
            <a:chExt cx="1474916" cy="3116663"/>
          </a:xfrm>
          <a:effectLst/>
        </p:grpSpPr>
        <p:grpSp>
          <p:nvGrpSpPr>
            <p:cNvPr id="11" name="Group 29"/>
            <p:cNvGrpSpPr/>
            <p:nvPr/>
          </p:nvGrpSpPr>
          <p:grpSpPr>
            <a:xfrm>
              <a:off x="3834542" y="1171729"/>
              <a:ext cx="1474916" cy="3116663"/>
              <a:chOff x="3189614" y="1562392"/>
              <a:chExt cx="1474916" cy="3116662"/>
            </a:xfrm>
            <a:effectLst/>
          </p:grpSpPr>
          <p:sp>
            <p:nvSpPr>
              <p:cNvPr id="154" name="Freeform 153"/>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2" name="Group 20"/>
              <p:cNvGrpSpPr/>
              <p:nvPr/>
            </p:nvGrpSpPr>
            <p:grpSpPr>
              <a:xfrm>
                <a:off x="3189614" y="1991493"/>
                <a:ext cx="23662" cy="645898"/>
                <a:chOff x="3392428" y="1951545"/>
                <a:chExt cx="27432" cy="735419"/>
              </a:xfrm>
            </p:grpSpPr>
            <p:sp>
              <p:nvSpPr>
                <p:cNvPr id="161" name="Rectangle 160"/>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2" name="Rectangle 161"/>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3" name="Rectangle 162"/>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56" name="Freeform 155"/>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7" name="Freeform 15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gradFill>
                <a:gsLst>
                  <a:gs pos="0">
                    <a:schemeClr val="accent2"/>
                  </a:gs>
                  <a:gs pos="5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8" name="Freeform 157"/>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59" name="Freeform 158"/>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60" name="Freeform 159"/>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52" name="Rectangle 151"/>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dirty="0">
                  <a:solidFill>
                    <a:schemeClr val="tx1">
                      <a:lumMod val="65000"/>
                      <a:lumOff val="35000"/>
                    </a:schemeClr>
                  </a:solidFill>
                  <a:latin typeface="+mn-ea"/>
                </a:rPr>
                <a:t>APP </a:t>
              </a:r>
              <a:r>
                <a:rPr lang="zh-CN" altLang="en-US" sz="1600" dirty="0">
                  <a:solidFill>
                    <a:schemeClr val="tx1">
                      <a:lumMod val="65000"/>
                      <a:lumOff val="35000"/>
                    </a:schemeClr>
                  </a:solidFill>
                  <a:latin typeface="+mn-ea"/>
                </a:rPr>
                <a:t>设计</a:t>
              </a:r>
              <a:endParaRPr lang="en-US" sz="1600" dirty="0">
                <a:solidFill>
                  <a:schemeClr val="tx1">
                    <a:lumMod val="65000"/>
                    <a:lumOff val="35000"/>
                  </a:schemeClr>
                </a:solidFill>
                <a:latin typeface="+mn-ea"/>
              </a:endParaRPr>
            </a:p>
            <a:p>
              <a:pPr algn="ct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sp>
          <p:nvSpPr>
            <p:cNvPr id="153" name="Rectangle 152"/>
            <p:cNvSpPr/>
            <p:nvPr/>
          </p:nvSpPr>
          <p:spPr>
            <a:xfrm>
              <a:off x="4406756" y="1787243"/>
              <a:ext cx="49" cy="923329"/>
            </a:xfrm>
            <a:prstGeom prst="rect">
              <a:avLst/>
            </a:prstGeom>
          </p:spPr>
          <p:txBody>
            <a:bodyPr wrap="none" lIns="0" tIns="0" rIns="0" bIns="0" anchor="ctr">
              <a:spAutoFit/>
            </a:bodyPr>
            <a:lstStyle/>
            <a:p>
              <a:endParaRPr lang="en-US" sz="8000" dirty="0">
                <a:solidFill>
                  <a:schemeClr val="bg1"/>
                </a:solidFill>
                <a:latin typeface="+mn-ea"/>
              </a:endParaRPr>
            </a:p>
          </p:txBody>
        </p:sp>
      </p:grpSp>
      <p:grpSp>
        <p:nvGrpSpPr>
          <p:cNvPr id="13" name="Group 120"/>
          <p:cNvGrpSpPr/>
          <p:nvPr/>
        </p:nvGrpSpPr>
        <p:grpSpPr>
          <a:xfrm>
            <a:off x="4073823" y="2084138"/>
            <a:ext cx="743177" cy="192723"/>
            <a:chOff x="3074218" y="1415265"/>
            <a:chExt cx="557455" cy="144542"/>
          </a:xfrm>
        </p:grpSpPr>
        <p:cxnSp>
          <p:nvCxnSpPr>
            <p:cNvPr id="116" name="Straight Connector 11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4" name="Group 121"/>
          <p:cNvGrpSpPr/>
          <p:nvPr/>
        </p:nvGrpSpPr>
        <p:grpSpPr>
          <a:xfrm>
            <a:off x="4073823" y="3112696"/>
            <a:ext cx="743177" cy="192723"/>
            <a:chOff x="3074218" y="1415265"/>
            <a:chExt cx="557455" cy="144542"/>
          </a:xfrm>
        </p:grpSpPr>
        <p:cxnSp>
          <p:nvCxnSpPr>
            <p:cNvPr id="123" name="Straight Connector 122"/>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5" name="Group 124"/>
          <p:cNvGrpSpPr/>
          <p:nvPr/>
        </p:nvGrpSpPr>
        <p:grpSpPr>
          <a:xfrm>
            <a:off x="4073823" y="4153644"/>
            <a:ext cx="743177" cy="192723"/>
            <a:chOff x="3074218" y="1415265"/>
            <a:chExt cx="557455" cy="144542"/>
          </a:xfrm>
        </p:grpSpPr>
        <p:cxnSp>
          <p:nvCxnSpPr>
            <p:cNvPr id="126" name="Straight Connector 12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6" name="Group 127"/>
          <p:cNvGrpSpPr/>
          <p:nvPr/>
        </p:nvGrpSpPr>
        <p:grpSpPr>
          <a:xfrm>
            <a:off x="4073823" y="5139864"/>
            <a:ext cx="743177" cy="192723"/>
            <a:chOff x="3074218" y="1415265"/>
            <a:chExt cx="557455" cy="144542"/>
          </a:xfrm>
        </p:grpSpPr>
        <p:cxnSp>
          <p:nvCxnSpPr>
            <p:cNvPr id="129" name="Straight Connector 128"/>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80" name="TextBox 79"/>
          <p:cNvSpPr txBox="1"/>
          <p:nvPr/>
        </p:nvSpPr>
        <p:spPr>
          <a:xfrm>
            <a:off x="7708486" y="1508767"/>
            <a:ext cx="3596172" cy="2626360"/>
          </a:xfrm>
          <a:prstGeom prst="rect">
            <a:avLst/>
          </a:prstGeom>
          <a:noFill/>
        </p:spPr>
        <p:txBody>
          <a:bodyPr wrap="square" lIns="121908" tIns="60954" rIns="121908" bIns="60954" rtlCol="0">
            <a:spAutoFit/>
          </a:bodyPr>
          <a:lstStyle/>
          <a:p>
            <a:pPr algn="just"/>
            <a:r>
              <a:rPr lang="zh-CN" altLang="en-US" sz="2100" dirty="0">
                <a:solidFill>
                  <a:schemeClr val="tx1">
                    <a:lumMod val="65000"/>
                    <a:lumOff val="35000"/>
                  </a:schemeClr>
                </a:solidFill>
                <a:latin typeface="+mn-ea"/>
              </a:rPr>
              <a:t>项目产品开发</a:t>
            </a:r>
            <a:endParaRPr lang="en-US" altLang="zh-CN" sz="2100" dirty="0">
              <a:solidFill>
                <a:schemeClr val="tx1">
                  <a:lumMod val="65000"/>
                  <a:lumOff val="35000"/>
                </a:schemeClr>
              </a:solidFill>
              <a:latin typeface="+mn-ea"/>
            </a:endParaRPr>
          </a:p>
          <a:p>
            <a:pPr algn="just"/>
            <a:endParaRPr lang="en-US" sz="2100" dirty="0">
              <a:solidFill>
                <a:schemeClr val="bg2"/>
              </a:solidFill>
              <a:latin typeface="+mn-ea"/>
            </a:endParaRPr>
          </a:p>
          <a:p>
            <a:pPr algn="just"/>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pPr algn="just"/>
            <a:endParaRPr lang="en-US" altLang="zh-CN" sz="1300" dirty="0">
              <a:solidFill>
                <a:schemeClr val="tx1">
                  <a:lumMod val="65000"/>
                  <a:lumOff val="35000"/>
                </a:schemeClr>
              </a:solidFill>
              <a:latin typeface="+mn-ea"/>
            </a:endParaRPr>
          </a:p>
          <a:p>
            <a:pPr algn="just"/>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Right)">
                                      <p:cBhvr>
                                        <p:cTn id="16" dur="500"/>
                                        <p:tgtEl>
                                          <p:spTgt spid="13"/>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Left)">
                                      <p:cBhvr>
                                        <p:cTn id="20" dur="500"/>
                                        <p:tgtEl>
                                          <p:spTgt spid="5"/>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lide(fromRight)">
                                      <p:cBhvr>
                                        <p:cTn id="24" dur="500"/>
                                        <p:tgtEl>
                                          <p:spTgt spid="14"/>
                                        </p:tgtEl>
                                      </p:cBhvr>
                                    </p:animEffect>
                                  </p:childTnLst>
                                </p:cTn>
                              </p:par>
                            </p:childTnLst>
                          </p:cTn>
                        </p:par>
                        <p:par>
                          <p:cTn id="25" fill="hold">
                            <p:stCondLst>
                              <p:cond delay="2500"/>
                            </p:stCondLst>
                            <p:childTnLst>
                              <p:par>
                                <p:cTn id="26" presetID="1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lide(fromLeft)">
                                      <p:cBhvr>
                                        <p:cTn id="28" dur="500"/>
                                        <p:tgtEl>
                                          <p:spTgt spid="6"/>
                                        </p:tgtEl>
                                      </p:cBhvr>
                                    </p:animEffect>
                                  </p:childTnLst>
                                </p:cTn>
                              </p:par>
                            </p:childTnLst>
                          </p:cTn>
                        </p:par>
                        <p:par>
                          <p:cTn id="29" fill="hold">
                            <p:stCondLst>
                              <p:cond delay="3000"/>
                            </p:stCondLst>
                            <p:childTnLst>
                              <p:par>
                                <p:cTn id="30" presetID="1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lide(fromRight)">
                                      <p:cBhvr>
                                        <p:cTn id="32" dur="500"/>
                                        <p:tgtEl>
                                          <p:spTgt spid="15"/>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lide(fromLeft)">
                                      <p:cBhvr>
                                        <p:cTn id="36" dur="500"/>
                                        <p:tgtEl>
                                          <p:spTgt spid="7"/>
                                        </p:tgtEl>
                                      </p:cBhvr>
                                    </p:animEffect>
                                  </p:childTnLst>
                                </p:cTn>
                              </p:par>
                            </p:childTnLst>
                          </p:cTn>
                        </p:par>
                        <p:par>
                          <p:cTn id="37" fill="hold">
                            <p:stCondLst>
                              <p:cond delay="4000"/>
                            </p:stCondLst>
                            <p:childTnLst>
                              <p:par>
                                <p:cTn id="38" presetID="1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Right)">
                                      <p:cBhvr>
                                        <p:cTn id="40" dur="500"/>
                                        <p:tgtEl>
                                          <p:spTgt spid="16"/>
                                        </p:tgtEl>
                                      </p:cBhvr>
                                    </p:animEffect>
                                  </p:childTnLst>
                                </p:cTn>
                              </p:par>
                            </p:childTnLst>
                          </p:cTn>
                        </p:par>
                        <p:par>
                          <p:cTn id="41" fill="hold">
                            <p:stCondLst>
                              <p:cond delay="4500"/>
                            </p:stCondLst>
                            <p:childTnLst>
                              <p:par>
                                <p:cTn id="42" presetID="1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slide(fromLeft)">
                                      <p:cBhvr>
                                        <p:cTn id="44" dur="500"/>
                                        <p:tgtEl>
                                          <p:spTgt spid="9"/>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p:cNvGrpSpPr/>
          <p:nvPr/>
        </p:nvGrpSpPr>
        <p:grpSpPr>
          <a:xfrm>
            <a:off x="7478697" y="2889303"/>
            <a:ext cx="4712513" cy="1610993"/>
            <a:chOff x="5609156" y="2166976"/>
            <a:chExt cx="3534845" cy="1208245"/>
          </a:xfrm>
          <a:solidFill>
            <a:schemeClr val="accent3"/>
          </a:solidFill>
        </p:grpSpPr>
        <p:sp>
          <p:nvSpPr>
            <p:cNvPr id="1058"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sp>
          <p:nvSpPr>
            <p:cNvPr id="1063"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sp>
          <p:nvSpPr>
            <p:cNvPr id="1064"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grpSp>
      <p:grpSp>
        <p:nvGrpSpPr>
          <p:cNvPr id="72" name="Group 71"/>
          <p:cNvGrpSpPr/>
          <p:nvPr/>
        </p:nvGrpSpPr>
        <p:grpSpPr>
          <a:xfrm>
            <a:off x="7024010" y="2438083"/>
            <a:ext cx="5167199" cy="2062212"/>
            <a:chOff x="5268097" y="2376729"/>
            <a:chExt cx="3875904" cy="1546659"/>
          </a:xfrm>
          <a:solidFill>
            <a:schemeClr val="accent4"/>
          </a:solidFill>
        </p:grpSpPr>
        <p:sp>
          <p:nvSpPr>
            <p:cNvPr id="1059"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62"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6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71" name="Group 70"/>
          <p:cNvGrpSpPr/>
          <p:nvPr/>
        </p:nvGrpSpPr>
        <p:grpSpPr>
          <a:xfrm>
            <a:off x="6512931" y="1923411"/>
            <a:ext cx="5678278" cy="2576884"/>
            <a:chOff x="4884738" y="1990725"/>
            <a:chExt cx="4259263" cy="1932663"/>
          </a:xfrm>
          <a:solidFill>
            <a:schemeClr val="tx2"/>
          </a:solidFill>
        </p:grpSpPr>
        <p:sp>
          <p:nvSpPr>
            <p:cNvPr id="1060"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61"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66"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cxnSp>
        <p:nvCxnSpPr>
          <p:cNvPr id="80" name="Straight Connector 79"/>
          <p:cNvCxnSpPr/>
          <p:nvPr/>
        </p:nvCxnSpPr>
        <p:spPr>
          <a:xfrm flipV="1">
            <a:off x="4790413" y="2914873"/>
            <a:ext cx="2677578" cy="1225"/>
          </a:xfrm>
          <a:prstGeom prst="line">
            <a:avLst/>
          </a:prstGeom>
          <a:ln w="19050">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8207164" y="1923414"/>
            <a:ext cx="3111193" cy="415499"/>
            <a:chOff x="6119361" y="1990725"/>
            <a:chExt cx="2333699" cy="311624"/>
          </a:xfrm>
        </p:grpSpPr>
        <p:sp>
          <p:nvSpPr>
            <p:cNvPr id="74" name="Rectangle 73"/>
            <p:cNvSpPr/>
            <p:nvPr/>
          </p:nvSpPr>
          <p:spPr>
            <a:xfrm>
              <a:off x="6119361" y="1990725"/>
              <a:ext cx="249139" cy="276999"/>
            </a:xfrm>
            <a:prstGeom prst="rect">
              <a:avLst/>
            </a:prstGeom>
          </p:spPr>
          <p:txBody>
            <a:bodyPr wrap="none">
              <a:spAutoFit/>
            </a:bodyPr>
            <a:lstStyle/>
            <a:p>
              <a:pPr algn="ctr"/>
              <a:r>
                <a:rPr lang="en-US" dirty="0">
                  <a:solidFill>
                    <a:schemeClr val="bg1"/>
                  </a:solidFill>
                  <a:latin typeface="Agency FB" panose="020B0503020202020204" pitchFamily="34" charset="0"/>
                </a:rPr>
                <a:t>01</a:t>
              </a:r>
              <a:endParaRPr lang="en-US" dirty="0">
                <a:solidFill>
                  <a:schemeClr val="bg1"/>
                </a:solidFill>
                <a:latin typeface="Agency FB" panose="020B0503020202020204" pitchFamily="34" charset="0"/>
              </a:endParaRPr>
            </a:p>
          </p:txBody>
        </p:sp>
        <p:sp>
          <p:nvSpPr>
            <p:cNvPr id="85" name="TextBox 84"/>
            <p:cNvSpPr txBox="1"/>
            <p:nvPr/>
          </p:nvSpPr>
          <p:spPr>
            <a:xfrm>
              <a:off x="6415424" y="2083058"/>
              <a:ext cx="2037636" cy="219291"/>
            </a:xfrm>
            <a:prstGeom prst="rect">
              <a:avLst/>
            </a:prstGeom>
            <a:noFill/>
          </p:spPr>
          <p:txBody>
            <a:bodyPr wrap="square" lIns="0" tIns="0" rIns="0" bIns="0" rtlCol="0" anchor="t">
              <a:spAutoFit/>
            </a:bodyPr>
            <a:lstStyle/>
            <a:p>
              <a:pPr defTabSz="1218565">
                <a:spcBef>
                  <a:spcPct val="20000"/>
                </a:spcBef>
                <a:defRPr/>
              </a:pPr>
              <a:r>
                <a:rPr lang="zh-CN" altLang="en-US" sz="1900" b="1" dirty="0">
                  <a:solidFill>
                    <a:schemeClr val="bg1"/>
                  </a:solidFill>
                  <a:latin typeface="+mn-ea"/>
                </a:rPr>
                <a:t>添加副标题</a:t>
              </a:r>
              <a:endParaRPr lang="en-US" sz="1900" dirty="0">
                <a:solidFill>
                  <a:schemeClr val="bg1"/>
                </a:solidFill>
                <a:latin typeface="+mn-ea"/>
              </a:endParaRPr>
            </a:p>
          </p:txBody>
        </p:sp>
      </p:grpSp>
      <p:grpSp>
        <p:nvGrpSpPr>
          <p:cNvPr id="87" name="Group 86"/>
          <p:cNvGrpSpPr/>
          <p:nvPr/>
        </p:nvGrpSpPr>
        <p:grpSpPr>
          <a:xfrm>
            <a:off x="8185521" y="2382619"/>
            <a:ext cx="3132834" cy="415499"/>
            <a:chOff x="6103128" y="1990725"/>
            <a:chExt cx="2349932" cy="311624"/>
          </a:xfrm>
        </p:grpSpPr>
        <p:sp>
          <p:nvSpPr>
            <p:cNvPr id="88" name="Rectangle 87"/>
            <p:cNvSpPr/>
            <p:nvPr/>
          </p:nvSpPr>
          <p:spPr>
            <a:xfrm>
              <a:off x="6103128" y="1990725"/>
              <a:ext cx="281605" cy="276999"/>
            </a:xfrm>
            <a:prstGeom prst="rect">
              <a:avLst/>
            </a:prstGeom>
          </p:spPr>
          <p:txBody>
            <a:bodyPr wrap="none">
              <a:spAutoFit/>
            </a:bodyPr>
            <a:lstStyle/>
            <a:p>
              <a:pPr algn="ctr"/>
              <a:r>
                <a:rPr lang="en-US" dirty="0">
                  <a:solidFill>
                    <a:schemeClr val="bg1"/>
                  </a:solidFill>
                  <a:latin typeface="Agency FB" panose="020B0503020202020204" pitchFamily="34" charset="0"/>
                </a:rPr>
                <a:t>02</a:t>
              </a:r>
              <a:endParaRPr lang="en-US" dirty="0">
                <a:solidFill>
                  <a:schemeClr val="bg1"/>
                </a:solidFill>
                <a:latin typeface="Agency FB" panose="020B0503020202020204" pitchFamily="34" charset="0"/>
              </a:endParaRPr>
            </a:p>
          </p:txBody>
        </p:sp>
        <p:sp>
          <p:nvSpPr>
            <p:cNvPr id="89" name="TextBox 88"/>
            <p:cNvSpPr txBox="1"/>
            <p:nvPr/>
          </p:nvSpPr>
          <p:spPr>
            <a:xfrm>
              <a:off x="6415424" y="2083058"/>
              <a:ext cx="2037636" cy="219291"/>
            </a:xfrm>
            <a:prstGeom prst="rect">
              <a:avLst/>
            </a:prstGeom>
            <a:noFill/>
          </p:spPr>
          <p:txBody>
            <a:bodyPr wrap="square" lIns="0" tIns="0" rIns="0" bIns="0" rtlCol="0" anchor="t">
              <a:spAutoFit/>
            </a:bodyPr>
            <a:lstStyle/>
            <a:p>
              <a:pPr defTabSz="1218565">
                <a:spcBef>
                  <a:spcPct val="20000"/>
                </a:spcBef>
                <a:defRPr/>
              </a:pPr>
              <a:r>
                <a:rPr lang="zh-CN" altLang="en-US" sz="1900" b="1" dirty="0">
                  <a:solidFill>
                    <a:schemeClr val="bg1"/>
                  </a:solidFill>
                  <a:latin typeface="+mn-ea"/>
                </a:rPr>
                <a:t>添加副标题</a:t>
              </a:r>
              <a:endParaRPr lang="en-US" sz="1900" dirty="0">
                <a:solidFill>
                  <a:schemeClr val="bg1"/>
                </a:solidFill>
                <a:latin typeface="+mn-ea"/>
              </a:endParaRPr>
            </a:p>
          </p:txBody>
        </p:sp>
      </p:grpSp>
      <p:grpSp>
        <p:nvGrpSpPr>
          <p:cNvPr id="90" name="Group 89"/>
          <p:cNvGrpSpPr/>
          <p:nvPr/>
        </p:nvGrpSpPr>
        <p:grpSpPr>
          <a:xfrm>
            <a:off x="8181515" y="2846731"/>
            <a:ext cx="3136841" cy="390099"/>
            <a:chOff x="6100123" y="2009775"/>
            <a:chExt cx="2352937" cy="292574"/>
          </a:xfrm>
        </p:grpSpPr>
        <p:sp>
          <p:nvSpPr>
            <p:cNvPr id="91" name="Rectangle 90"/>
            <p:cNvSpPr/>
            <p:nvPr/>
          </p:nvSpPr>
          <p:spPr>
            <a:xfrm>
              <a:off x="6100123" y="2009775"/>
              <a:ext cx="287616" cy="276999"/>
            </a:xfrm>
            <a:prstGeom prst="rect">
              <a:avLst/>
            </a:prstGeom>
          </p:spPr>
          <p:txBody>
            <a:bodyPr wrap="none">
              <a:spAutoFit/>
            </a:bodyPr>
            <a:lstStyle/>
            <a:p>
              <a:pPr algn="ctr"/>
              <a:r>
                <a:rPr lang="en-US" dirty="0">
                  <a:solidFill>
                    <a:schemeClr val="bg1"/>
                  </a:solidFill>
                  <a:latin typeface="Agency FB" panose="020B0503020202020204" pitchFamily="34" charset="0"/>
                </a:rPr>
                <a:t>03</a:t>
              </a:r>
              <a:endParaRPr lang="en-US" dirty="0">
                <a:solidFill>
                  <a:schemeClr val="bg1"/>
                </a:solidFill>
                <a:latin typeface="Agency FB" panose="020B0503020202020204" pitchFamily="34" charset="0"/>
              </a:endParaRPr>
            </a:p>
          </p:txBody>
        </p:sp>
        <p:sp>
          <p:nvSpPr>
            <p:cNvPr id="92" name="TextBox 91"/>
            <p:cNvSpPr txBox="1"/>
            <p:nvPr/>
          </p:nvSpPr>
          <p:spPr>
            <a:xfrm>
              <a:off x="6415424" y="2083058"/>
              <a:ext cx="2037636" cy="219291"/>
            </a:xfrm>
            <a:prstGeom prst="rect">
              <a:avLst/>
            </a:prstGeom>
            <a:noFill/>
          </p:spPr>
          <p:txBody>
            <a:bodyPr wrap="square" lIns="0" tIns="0" rIns="0" bIns="0" rtlCol="0" anchor="t">
              <a:spAutoFit/>
            </a:bodyPr>
            <a:lstStyle/>
            <a:p>
              <a:pPr defTabSz="1218565">
                <a:spcBef>
                  <a:spcPct val="20000"/>
                </a:spcBef>
                <a:defRPr/>
              </a:pPr>
              <a:r>
                <a:rPr lang="zh-CN" altLang="en-US" sz="1900" b="1" dirty="0">
                  <a:solidFill>
                    <a:schemeClr val="bg1"/>
                  </a:solidFill>
                  <a:latin typeface="+mn-ea"/>
                </a:rPr>
                <a:t>添加副标题</a:t>
              </a:r>
              <a:endParaRPr lang="en-US" sz="1900" dirty="0">
                <a:solidFill>
                  <a:schemeClr val="bg1"/>
                </a:solidFill>
                <a:latin typeface="+mn-ea"/>
              </a:endParaRPr>
            </a:p>
          </p:txBody>
        </p:sp>
      </p:grpSp>
      <p:grpSp>
        <p:nvGrpSpPr>
          <p:cNvPr id="93" name="Group 61"/>
          <p:cNvGrpSpPr/>
          <p:nvPr/>
        </p:nvGrpSpPr>
        <p:grpSpPr>
          <a:xfrm>
            <a:off x="1027244" y="1527904"/>
            <a:ext cx="3225572" cy="620814"/>
            <a:chOff x="4033795" y="1173733"/>
            <a:chExt cx="2419494" cy="465610"/>
          </a:xfrm>
        </p:grpSpPr>
        <p:grpSp>
          <p:nvGrpSpPr>
            <p:cNvPr id="94" name="Group 29"/>
            <p:cNvGrpSpPr/>
            <p:nvPr/>
          </p:nvGrpSpPr>
          <p:grpSpPr>
            <a:xfrm>
              <a:off x="4399180" y="1173733"/>
              <a:ext cx="2054109" cy="445530"/>
              <a:chOff x="798971" y="1862568"/>
              <a:chExt cx="1133000" cy="445530"/>
            </a:xfrm>
          </p:grpSpPr>
          <p:sp>
            <p:nvSpPr>
              <p:cNvPr id="9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tx2"/>
                    </a:solidFill>
                    <a:latin typeface="+mn-ea"/>
                  </a:rPr>
                  <a:t>添加副标题</a:t>
                </a:r>
                <a:r>
                  <a:rPr lang="en-US" sz="2100" b="1" dirty="0">
                    <a:solidFill>
                      <a:schemeClr val="tx2"/>
                    </a:solidFill>
                    <a:latin typeface="+mn-ea"/>
                  </a:rPr>
                  <a:t> 01</a:t>
                </a:r>
                <a:endParaRPr lang="en-US" sz="2100" b="1" dirty="0">
                  <a:solidFill>
                    <a:schemeClr val="tx2"/>
                  </a:solidFill>
                  <a:latin typeface="+mn-ea"/>
                </a:endParaRPr>
              </a:p>
            </p:txBody>
          </p:sp>
          <p:sp>
            <p:nvSpPr>
              <p:cNvPr id="9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单击此处添加副标题或详细文本描述</a:t>
                </a:r>
                <a:endParaRPr lang="en-US" sz="1300" dirty="0">
                  <a:solidFill>
                    <a:schemeClr val="tx1">
                      <a:lumMod val="50000"/>
                      <a:lumOff val="50000"/>
                    </a:schemeClr>
                  </a:solidFill>
                  <a:latin typeface="+mn-ea"/>
                </a:endParaRPr>
              </a:p>
            </p:txBody>
          </p:sp>
        </p:grpSp>
        <p:sp>
          <p:nvSpPr>
            <p:cNvPr id="95" name="Rectangle 94"/>
            <p:cNvSpPr/>
            <p:nvPr/>
          </p:nvSpPr>
          <p:spPr>
            <a:xfrm>
              <a:off x="4033795" y="1212303"/>
              <a:ext cx="49" cy="427040"/>
            </a:xfrm>
            <a:prstGeom prst="rect">
              <a:avLst/>
            </a:prstGeom>
          </p:spPr>
          <p:txBody>
            <a:bodyPr wrap="none" lIns="0" tIns="0" rIns="0" bIns="0">
              <a:spAutoFit/>
            </a:bodyPr>
            <a:lstStyle/>
            <a:p>
              <a:endParaRPr lang="en-US" sz="3700" dirty="0">
                <a:solidFill>
                  <a:schemeClr val="tx2"/>
                </a:solidFill>
                <a:latin typeface="+mn-ea"/>
              </a:endParaRPr>
            </a:p>
          </p:txBody>
        </p:sp>
      </p:grpSp>
      <p:sp>
        <p:nvSpPr>
          <p:cNvPr id="108" name="TextBox 107"/>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109" name="Straight Connector 108"/>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0" name="Group 61"/>
          <p:cNvGrpSpPr/>
          <p:nvPr/>
        </p:nvGrpSpPr>
        <p:grpSpPr>
          <a:xfrm>
            <a:off x="1027244" y="2488020"/>
            <a:ext cx="3225572" cy="620814"/>
            <a:chOff x="4033795" y="1173733"/>
            <a:chExt cx="2419494" cy="465610"/>
          </a:xfrm>
        </p:grpSpPr>
        <p:grpSp>
          <p:nvGrpSpPr>
            <p:cNvPr id="111" name="Group 29"/>
            <p:cNvGrpSpPr/>
            <p:nvPr/>
          </p:nvGrpSpPr>
          <p:grpSpPr>
            <a:xfrm>
              <a:off x="4399180" y="1173733"/>
              <a:ext cx="2054109" cy="445530"/>
              <a:chOff x="798971" y="1862568"/>
              <a:chExt cx="1133000" cy="445530"/>
            </a:xfrm>
          </p:grpSpPr>
          <p:sp>
            <p:nvSpPr>
              <p:cNvPr id="113"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添加副标题</a:t>
                </a:r>
                <a:r>
                  <a:rPr lang="en-US" sz="2100" b="1" dirty="0">
                    <a:solidFill>
                      <a:schemeClr val="accent4"/>
                    </a:solidFill>
                    <a:latin typeface="+mn-ea"/>
                  </a:rPr>
                  <a:t> 01</a:t>
                </a:r>
                <a:endParaRPr lang="en-US" sz="2100" b="1" dirty="0">
                  <a:solidFill>
                    <a:schemeClr val="accent4"/>
                  </a:solidFill>
                  <a:latin typeface="+mn-ea"/>
                </a:endParaRPr>
              </a:p>
            </p:txBody>
          </p:sp>
          <p:sp>
            <p:nvSpPr>
              <p:cNvPr id="114"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单击此处添加副标题或详细文本描述</a:t>
                </a:r>
                <a:endParaRPr lang="en-US" sz="1300" dirty="0">
                  <a:solidFill>
                    <a:schemeClr val="tx1">
                      <a:lumMod val="50000"/>
                      <a:lumOff val="50000"/>
                    </a:schemeClr>
                  </a:solidFill>
                  <a:latin typeface="+mn-ea"/>
                </a:endParaRPr>
              </a:p>
            </p:txBody>
          </p:sp>
        </p:grpSp>
        <p:sp>
          <p:nvSpPr>
            <p:cNvPr id="112" name="Rectangle 111"/>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15" name="Group 61"/>
          <p:cNvGrpSpPr/>
          <p:nvPr/>
        </p:nvGrpSpPr>
        <p:grpSpPr>
          <a:xfrm>
            <a:off x="1027244" y="3448138"/>
            <a:ext cx="3225572" cy="620814"/>
            <a:chOff x="4033795" y="1173733"/>
            <a:chExt cx="2419494" cy="465610"/>
          </a:xfrm>
        </p:grpSpPr>
        <p:grpSp>
          <p:nvGrpSpPr>
            <p:cNvPr id="116" name="Group 29"/>
            <p:cNvGrpSpPr/>
            <p:nvPr/>
          </p:nvGrpSpPr>
          <p:grpSpPr>
            <a:xfrm>
              <a:off x="4399180" y="1173733"/>
              <a:ext cx="2054109" cy="445530"/>
              <a:chOff x="798971" y="1862568"/>
              <a:chExt cx="1133000" cy="445530"/>
            </a:xfrm>
          </p:grpSpPr>
          <p:sp>
            <p:nvSpPr>
              <p:cNvPr id="118"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2"/>
                    </a:solidFill>
                    <a:latin typeface="+mn-ea"/>
                  </a:rPr>
                  <a:t>添加副标题</a:t>
                </a:r>
                <a:r>
                  <a:rPr lang="en-US" sz="2100" b="1" dirty="0">
                    <a:solidFill>
                      <a:schemeClr val="accent2"/>
                    </a:solidFill>
                    <a:latin typeface="+mn-ea"/>
                  </a:rPr>
                  <a:t> 01</a:t>
                </a:r>
                <a:endParaRPr lang="en-US" sz="2100" b="1" dirty="0">
                  <a:solidFill>
                    <a:schemeClr val="accent2"/>
                  </a:solidFill>
                  <a:latin typeface="+mn-ea"/>
                </a:endParaRPr>
              </a:p>
            </p:txBody>
          </p:sp>
          <p:sp>
            <p:nvSpPr>
              <p:cNvPr id="119"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单击此处添加副标题或详细文本描述</a:t>
                </a:r>
                <a:endParaRPr lang="en-US" sz="1300" dirty="0">
                  <a:solidFill>
                    <a:schemeClr val="tx1">
                      <a:lumMod val="50000"/>
                      <a:lumOff val="50000"/>
                    </a:schemeClr>
                  </a:solidFill>
                  <a:latin typeface="+mn-ea"/>
                </a:endParaRPr>
              </a:p>
            </p:txBody>
          </p:sp>
        </p:grpSp>
        <p:sp>
          <p:nvSpPr>
            <p:cNvPr id="117" name="Rectangle 116"/>
            <p:cNvSpPr/>
            <p:nvPr/>
          </p:nvSpPr>
          <p:spPr>
            <a:xfrm>
              <a:off x="4033795" y="1212303"/>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cxnSp>
        <p:nvCxnSpPr>
          <p:cNvPr id="121" name="Elbow Connector 120"/>
          <p:cNvCxnSpPr/>
          <p:nvPr/>
        </p:nvCxnSpPr>
        <p:spPr>
          <a:xfrm>
            <a:off x="4406416" y="1929726"/>
            <a:ext cx="2693937" cy="571355"/>
          </a:xfrm>
          <a:prstGeom prst="bentConnector3">
            <a:avLst>
              <a:gd name="adj1" fmla="val 12207"/>
            </a:avLst>
          </a:prstGeom>
          <a:ln w="19050">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27" name="Elbow Connector 126"/>
          <p:cNvCxnSpPr>
            <a:endCxn id="84" idx="2"/>
          </p:cNvCxnSpPr>
          <p:nvPr/>
        </p:nvCxnSpPr>
        <p:spPr>
          <a:xfrm flipV="1">
            <a:off x="4406415" y="3312104"/>
            <a:ext cx="3214576" cy="553768"/>
          </a:xfrm>
          <a:prstGeom prst="bentConnector3">
            <a:avLst>
              <a:gd name="adj1" fmla="val 11661"/>
            </a:avLst>
          </a:prstGeom>
          <a:ln w="19050">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7" name="Oval 76"/>
          <p:cNvSpPr>
            <a:spLocks noChangeAspect="1"/>
          </p:cNvSpPr>
          <p:nvPr/>
        </p:nvSpPr>
        <p:spPr>
          <a:xfrm>
            <a:off x="7100353" y="2391413"/>
            <a:ext cx="252422" cy="252452"/>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b="1" dirty="0">
              <a:solidFill>
                <a:schemeClr val="tx2">
                  <a:lumMod val="75000"/>
                </a:schemeClr>
              </a:solidFill>
              <a:latin typeface="+mn-ea"/>
            </a:endParaRPr>
          </a:p>
        </p:txBody>
      </p:sp>
      <p:sp>
        <p:nvSpPr>
          <p:cNvPr id="81" name="Oval 80"/>
          <p:cNvSpPr>
            <a:spLocks noChangeAspect="1"/>
          </p:cNvSpPr>
          <p:nvPr/>
        </p:nvSpPr>
        <p:spPr>
          <a:xfrm>
            <a:off x="7341779" y="2788645"/>
            <a:ext cx="252422" cy="252452"/>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b="1" dirty="0">
              <a:solidFill>
                <a:schemeClr val="tx2">
                  <a:lumMod val="75000"/>
                </a:schemeClr>
              </a:solidFill>
              <a:latin typeface="+mn-ea"/>
            </a:endParaRPr>
          </a:p>
        </p:txBody>
      </p:sp>
      <p:sp>
        <p:nvSpPr>
          <p:cNvPr id="84" name="Oval 83"/>
          <p:cNvSpPr>
            <a:spLocks noChangeAspect="1"/>
          </p:cNvSpPr>
          <p:nvPr/>
        </p:nvSpPr>
        <p:spPr>
          <a:xfrm>
            <a:off x="7620992" y="3185878"/>
            <a:ext cx="252422" cy="252452"/>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b="1" dirty="0">
              <a:solidFill>
                <a:schemeClr val="tx2">
                  <a:lumMod val="75000"/>
                </a:schemeClr>
              </a:solidFill>
              <a:latin typeface="+mn-ea"/>
            </a:endParaRPr>
          </a:p>
        </p:txBody>
      </p:sp>
      <p:sp>
        <p:nvSpPr>
          <p:cNvPr id="134" name="Oval 133"/>
          <p:cNvSpPr/>
          <p:nvPr/>
        </p:nvSpPr>
        <p:spPr>
          <a:xfrm>
            <a:off x="6471923" y="4189022"/>
            <a:ext cx="622470" cy="622547"/>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300" b="1" dirty="0">
                <a:solidFill>
                  <a:schemeClr val="tx2"/>
                </a:solidFill>
                <a:latin typeface="Agency FB" panose="020B0503020202020204" pitchFamily="34" charset="0"/>
              </a:rPr>
              <a:t>01</a:t>
            </a:r>
            <a:endParaRPr lang="en-US" sz="1300" b="1" dirty="0">
              <a:solidFill>
                <a:schemeClr val="tx2"/>
              </a:solidFill>
              <a:latin typeface="Agency FB" panose="020B0503020202020204" pitchFamily="34" charset="0"/>
            </a:endParaRPr>
          </a:p>
        </p:txBody>
      </p:sp>
      <p:sp>
        <p:nvSpPr>
          <p:cNvPr id="135" name="Oval 134"/>
          <p:cNvSpPr/>
          <p:nvPr/>
        </p:nvSpPr>
        <p:spPr>
          <a:xfrm>
            <a:off x="6923829" y="4189022"/>
            <a:ext cx="622470" cy="622547"/>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300" b="1" dirty="0">
                <a:solidFill>
                  <a:schemeClr val="accent4"/>
                </a:solidFill>
                <a:latin typeface="Agency FB" panose="020B0503020202020204" pitchFamily="34" charset="0"/>
              </a:rPr>
              <a:t>02</a:t>
            </a:r>
            <a:endParaRPr lang="en-US" sz="1300" b="1" dirty="0">
              <a:solidFill>
                <a:schemeClr val="accent4"/>
              </a:solidFill>
              <a:latin typeface="Agency FB" panose="020B0503020202020204" pitchFamily="34" charset="0"/>
            </a:endParaRPr>
          </a:p>
        </p:txBody>
      </p:sp>
      <p:sp>
        <p:nvSpPr>
          <p:cNvPr id="136" name="Oval 135"/>
          <p:cNvSpPr/>
          <p:nvPr/>
        </p:nvSpPr>
        <p:spPr>
          <a:xfrm>
            <a:off x="7413828" y="4189022"/>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300" b="1" dirty="0">
                <a:solidFill>
                  <a:schemeClr val="accent2"/>
                </a:solidFill>
                <a:latin typeface="Agency FB" panose="020B0503020202020204" pitchFamily="34" charset="0"/>
              </a:rPr>
              <a:t>03</a:t>
            </a:r>
            <a:endParaRPr lang="en-US" sz="1300" b="1" dirty="0">
              <a:solidFill>
                <a:schemeClr val="accent2"/>
              </a:solidFill>
              <a:latin typeface="Agency FB" panose="020B0503020202020204" pitchFamily="34" charset="0"/>
            </a:endParaRPr>
          </a:p>
        </p:txBody>
      </p:sp>
      <p:grpSp>
        <p:nvGrpSpPr>
          <p:cNvPr id="52" name="组合 51"/>
          <p:cNvGrpSpPr/>
          <p:nvPr/>
        </p:nvGrpSpPr>
        <p:grpSpPr>
          <a:xfrm>
            <a:off x="999450" y="1593501"/>
            <a:ext cx="402121" cy="401104"/>
            <a:chOff x="-959970" y="1422605"/>
            <a:chExt cx="596900" cy="595313"/>
          </a:xfrm>
        </p:grpSpPr>
        <p:sp>
          <p:nvSpPr>
            <p:cNvPr id="53"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5" name="组合 54"/>
          <p:cNvGrpSpPr/>
          <p:nvPr/>
        </p:nvGrpSpPr>
        <p:grpSpPr>
          <a:xfrm>
            <a:off x="996777" y="2543312"/>
            <a:ext cx="402121" cy="401104"/>
            <a:chOff x="-959970" y="1422605"/>
            <a:chExt cx="596900" cy="595313"/>
          </a:xfrm>
        </p:grpSpPr>
        <p:sp>
          <p:nvSpPr>
            <p:cNvPr id="56"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5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8" name="组合 57"/>
          <p:cNvGrpSpPr/>
          <p:nvPr/>
        </p:nvGrpSpPr>
        <p:grpSpPr>
          <a:xfrm>
            <a:off x="1005799" y="3521915"/>
            <a:ext cx="402121" cy="401104"/>
            <a:chOff x="-959970" y="1422605"/>
            <a:chExt cx="596900" cy="595313"/>
          </a:xfrm>
        </p:grpSpPr>
        <p:sp>
          <p:nvSpPr>
            <p:cNvPr id="59"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strips(downLeft)">
                                      <p:cBhvr>
                                        <p:cTn id="7" dur="500"/>
                                        <p:tgtEl>
                                          <p:spTgt spid="7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p:cTn id="11" dur="500" fill="hold"/>
                                        <p:tgtEl>
                                          <p:spTgt spid="134"/>
                                        </p:tgtEl>
                                        <p:attrNameLst>
                                          <p:attrName>ppt_w</p:attrName>
                                        </p:attrNameLst>
                                      </p:cBhvr>
                                      <p:tavLst>
                                        <p:tav tm="0">
                                          <p:val>
                                            <p:fltVal val="0"/>
                                          </p:val>
                                        </p:tav>
                                        <p:tav tm="100000">
                                          <p:val>
                                            <p:strVal val="#ppt_w"/>
                                          </p:val>
                                        </p:tav>
                                      </p:tavLst>
                                    </p:anim>
                                    <p:anim calcmode="lin" valueType="num">
                                      <p:cBhvr>
                                        <p:cTn id="12" dur="500" fill="hold"/>
                                        <p:tgtEl>
                                          <p:spTgt spid="13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slide(fromLeft)">
                                      <p:cBhvr>
                                        <p:cTn id="16" dur="500"/>
                                        <p:tgtEl>
                                          <p:spTgt spid="86"/>
                                        </p:tgtEl>
                                      </p:cBhvr>
                                    </p:animEffect>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8" presetClass="entr" presetSubtype="12" fill="hold"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strips(downLeft)">
                                      <p:cBhvr>
                                        <p:cTn id="25" dur="500"/>
                                        <p:tgtEl>
                                          <p:spTgt spid="121"/>
                                        </p:tgtEl>
                                      </p:cBhvr>
                                    </p:animEffect>
                                  </p:childTnLst>
                                </p:cTn>
                              </p:par>
                            </p:childTnLst>
                          </p:cTn>
                        </p:par>
                        <p:par>
                          <p:cTn id="26" fill="hold">
                            <p:stCondLst>
                              <p:cond delay="2500"/>
                            </p:stCondLst>
                            <p:childTnLst>
                              <p:par>
                                <p:cTn id="27" presetID="2" presetClass="entr" presetSubtype="8" accel="50000" decel="50000" fill="hold" nodeType="after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additive="base">
                                        <p:cTn id="29" dur="500" fill="hold"/>
                                        <p:tgtEl>
                                          <p:spTgt spid="93"/>
                                        </p:tgtEl>
                                        <p:attrNameLst>
                                          <p:attrName>ppt_x</p:attrName>
                                        </p:attrNameLst>
                                      </p:cBhvr>
                                      <p:tavLst>
                                        <p:tav tm="0">
                                          <p:val>
                                            <p:strVal val="0-#ppt_w/2"/>
                                          </p:val>
                                        </p:tav>
                                        <p:tav tm="100000">
                                          <p:val>
                                            <p:strVal val="#ppt_x"/>
                                          </p:val>
                                        </p:tav>
                                      </p:tavLst>
                                    </p:anim>
                                    <p:anim calcmode="lin" valueType="num">
                                      <p:cBhvr additive="base">
                                        <p:cTn id="30" dur="500" fill="hold"/>
                                        <p:tgtEl>
                                          <p:spTgt spid="93"/>
                                        </p:tgtEl>
                                        <p:attrNameLst>
                                          <p:attrName>ppt_y</p:attrName>
                                        </p:attrNameLst>
                                      </p:cBhvr>
                                      <p:tavLst>
                                        <p:tav tm="0">
                                          <p:val>
                                            <p:strVal val="#ppt_y"/>
                                          </p:val>
                                        </p:tav>
                                        <p:tav tm="100000">
                                          <p:val>
                                            <p:strVal val="#ppt_y"/>
                                          </p:val>
                                        </p:tav>
                                      </p:tavLst>
                                    </p:anim>
                                  </p:childTnLst>
                                </p:cTn>
                              </p:par>
                              <p:par>
                                <p:cTn id="31" presetID="2" presetClass="entr" presetSubtype="8" accel="50000" decel="5000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0-#ppt_w/2"/>
                                          </p:val>
                                        </p:tav>
                                        <p:tav tm="100000">
                                          <p:val>
                                            <p:strVal val="#ppt_x"/>
                                          </p:val>
                                        </p:tav>
                                      </p:tavLst>
                                    </p:anim>
                                    <p:anim calcmode="lin" valueType="num">
                                      <p:cBhvr additive="base">
                                        <p:cTn id="34" dur="500" fill="hold"/>
                                        <p:tgtEl>
                                          <p:spTgt spid="5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18" presetClass="entr" presetSubtype="12"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strips(downLeft)">
                                      <p:cBhvr>
                                        <p:cTn id="38" dur="500"/>
                                        <p:tgtEl>
                                          <p:spTgt spid="72"/>
                                        </p:tgtEl>
                                      </p:cBhvr>
                                    </p:animEffect>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135"/>
                                        </p:tgtEl>
                                        <p:attrNameLst>
                                          <p:attrName>style.visibility</p:attrName>
                                        </p:attrNameLst>
                                      </p:cBhvr>
                                      <p:to>
                                        <p:strVal val="visible"/>
                                      </p:to>
                                    </p:set>
                                    <p:anim calcmode="lin" valueType="num">
                                      <p:cBhvr>
                                        <p:cTn id="42" dur="500" fill="hold"/>
                                        <p:tgtEl>
                                          <p:spTgt spid="135"/>
                                        </p:tgtEl>
                                        <p:attrNameLst>
                                          <p:attrName>ppt_w</p:attrName>
                                        </p:attrNameLst>
                                      </p:cBhvr>
                                      <p:tavLst>
                                        <p:tav tm="0">
                                          <p:val>
                                            <p:fltVal val="0"/>
                                          </p:val>
                                        </p:tav>
                                        <p:tav tm="100000">
                                          <p:val>
                                            <p:strVal val="#ppt_w"/>
                                          </p:val>
                                        </p:tav>
                                      </p:tavLst>
                                    </p:anim>
                                    <p:anim calcmode="lin" valueType="num">
                                      <p:cBhvr>
                                        <p:cTn id="43" dur="500" fill="hold"/>
                                        <p:tgtEl>
                                          <p:spTgt spid="135"/>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slide(fromLeft)">
                                      <p:cBhvr>
                                        <p:cTn id="47" dur="500"/>
                                        <p:tgtEl>
                                          <p:spTgt spid="87"/>
                                        </p:tgtEl>
                                      </p:cBhvr>
                                    </p:animEffect>
                                  </p:childTnLst>
                                </p:cTn>
                              </p:par>
                            </p:childTnLst>
                          </p:cTn>
                        </p:par>
                        <p:par>
                          <p:cTn id="48" fill="hold">
                            <p:stCondLst>
                              <p:cond delay="4500"/>
                            </p:stCondLst>
                            <p:childTnLst>
                              <p:par>
                                <p:cTn id="49" presetID="23" presetClass="entr" presetSubtype="16" fill="hold" grpId="0" nodeType="afterEffect">
                                  <p:stCondLst>
                                    <p:cond delay="0"/>
                                  </p:stCondLst>
                                  <p:childTnLst>
                                    <p:set>
                                      <p:cBhvr>
                                        <p:cTn id="50" dur="1" fill="hold">
                                          <p:stCondLst>
                                            <p:cond delay="0"/>
                                          </p:stCondLst>
                                        </p:cTn>
                                        <p:tgtEl>
                                          <p:spTgt spid="81"/>
                                        </p:tgtEl>
                                        <p:attrNameLst>
                                          <p:attrName>style.visibility</p:attrName>
                                        </p:attrNameLst>
                                      </p:cBhvr>
                                      <p:to>
                                        <p:strVal val="visible"/>
                                      </p:to>
                                    </p:set>
                                    <p:anim calcmode="lin" valueType="num">
                                      <p:cBhvr>
                                        <p:cTn id="51" dur="500" fill="hold"/>
                                        <p:tgtEl>
                                          <p:spTgt spid="81"/>
                                        </p:tgtEl>
                                        <p:attrNameLst>
                                          <p:attrName>ppt_w</p:attrName>
                                        </p:attrNameLst>
                                      </p:cBhvr>
                                      <p:tavLst>
                                        <p:tav tm="0">
                                          <p:val>
                                            <p:fltVal val="0"/>
                                          </p:val>
                                        </p:tav>
                                        <p:tav tm="100000">
                                          <p:val>
                                            <p:strVal val="#ppt_w"/>
                                          </p:val>
                                        </p:tav>
                                      </p:tavLst>
                                    </p:anim>
                                    <p:anim calcmode="lin" valueType="num">
                                      <p:cBhvr>
                                        <p:cTn id="52" dur="500" fill="hold"/>
                                        <p:tgtEl>
                                          <p:spTgt spid="81"/>
                                        </p:tgtEl>
                                        <p:attrNameLst>
                                          <p:attrName>ppt_h</p:attrName>
                                        </p:attrNameLst>
                                      </p:cBhvr>
                                      <p:tavLst>
                                        <p:tav tm="0">
                                          <p:val>
                                            <p:fltVal val="0"/>
                                          </p:val>
                                        </p:tav>
                                        <p:tav tm="100000">
                                          <p:val>
                                            <p:strVal val="#ppt_h"/>
                                          </p:val>
                                        </p:tav>
                                      </p:tavLst>
                                    </p:anim>
                                  </p:childTnLst>
                                </p:cTn>
                              </p:par>
                            </p:childTnLst>
                          </p:cTn>
                        </p:par>
                        <p:par>
                          <p:cTn id="53" fill="hold">
                            <p:stCondLst>
                              <p:cond delay="5000"/>
                            </p:stCondLst>
                            <p:childTnLst>
                              <p:par>
                                <p:cTn id="54" presetID="18" presetClass="entr" presetSubtype="12" fill="hold"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strips(downLeft)">
                                      <p:cBhvr>
                                        <p:cTn id="56" dur="500"/>
                                        <p:tgtEl>
                                          <p:spTgt spid="80"/>
                                        </p:tgtEl>
                                      </p:cBhvr>
                                    </p:animEffect>
                                  </p:childTnLst>
                                </p:cTn>
                              </p:par>
                            </p:childTnLst>
                          </p:cTn>
                        </p:par>
                        <p:par>
                          <p:cTn id="57" fill="hold">
                            <p:stCondLst>
                              <p:cond delay="5500"/>
                            </p:stCondLst>
                            <p:childTnLst>
                              <p:par>
                                <p:cTn id="58" presetID="2" presetClass="entr" presetSubtype="8" accel="50000" decel="50000" fill="hold" nodeType="afterEffect">
                                  <p:stCondLst>
                                    <p:cond delay="0"/>
                                  </p:stCondLst>
                                  <p:childTnLst>
                                    <p:set>
                                      <p:cBhvr>
                                        <p:cTn id="59" dur="1" fill="hold">
                                          <p:stCondLst>
                                            <p:cond delay="0"/>
                                          </p:stCondLst>
                                        </p:cTn>
                                        <p:tgtEl>
                                          <p:spTgt spid="110"/>
                                        </p:tgtEl>
                                        <p:attrNameLst>
                                          <p:attrName>style.visibility</p:attrName>
                                        </p:attrNameLst>
                                      </p:cBhvr>
                                      <p:to>
                                        <p:strVal val="visible"/>
                                      </p:to>
                                    </p:set>
                                    <p:anim calcmode="lin" valueType="num">
                                      <p:cBhvr additive="base">
                                        <p:cTn id="60" dur="500" fill="hold"/>
                                        <p:tgtEl>
                                          <p:spTgt spid="110"/>
                                        </p:tgtEl>
                                        <p:attrNameLst>
                                          <p:attrName>ppt_x</p:attrName>
                                        </p:attrNameLst>
                                      </p:cBhvr>
                                      <p:tavLst>
                                        <p:tav tm="0">
                                          <p:val>
                                            <p:strVal val="0-#ppt_w/2"/>
                                          </p:val>
                                        </p:tav>
                                        <p:tav tm="100000">
                                          <p:val>
                                            <p:strVal val="#ppt_x"/>
                                          </p:val>
                                        </p:tav>
                                      </p:tavLst>
                                    </p:anim>
                                    <p:anim calcmode="lin" valueType="num">
                                      <p:cBhvr additive="base">
                                        <p:cTn id="61" dur="500" fill="hold"/>
                                        <p:tgtEl>
                                          <p:spTgt spid="110"/>
                                        </p:tgtEl>
                                        <p:attrNameLst>
                                          <p:attrName>ppt_y</p:attrName>
                                        </p:attrNameLst>
                                      </p:cBhvr>
                                      <p:tavLst>
                                        <p:tav tm="0">
                                          <p:val>
                                            <p:strVal val="#ppt_y"/>
                                          </p:val>
                                        </p:tav>
                                        <p:tav tm="100000">
                                          <p:val>
                                            <p:strVal val="#ppt_y"/>
                                          </p:val>
                                        </p:tav>
                                      </p:tavLst>
                                    </p:anim>
                                  </p:childTnLst>
                                </p:cTn>
                              </p:par>
                              <p:par>
                                <p:cTn id="62" presetID="2" presetClass="entr" presetSubtype="8" accel="50000" decel="5000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additive="base">
                                        <p:cTn id="64" dur="500" fill="hold"/>
                                        <p:tgtEl>
                                          <p:spTgt spid="55"/>
                                        </p:tgtEl>
                                        <p:attrNameLst>
                                          <p:attrName>ppt_x</p:attrName>
                                        </p:attrNameLst>
                                      </p:cBhvr>
                                      <p:tavLst>
                                        <p:tav tm="0">
                                          <p:val>
                                            <p:strVal val="0-#ppt_w/2"/>
                                          </p:val>
                                        </p:tav>
                                        <p:tav tm="100000">
                                          <p:val>
                                            <p:strVal val="#ppt_x"/>
                                          </p:val>
                                        </p:tav>
                                      </p:tavLst>
                                    </p:anim>
                                    <p:anim calcmode="lin" valueType="num">
                                      <p:cBhvr additive="base">
                                        <p:cTn id="65" dur="500" fill="hold"/>
                                        <p:tgtEl>
                                          <p:spTgt spid="55"/>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18" presetClass="entr" presetSubtype="12" fill="hold" nodeType="afterEffect">
                                  <p:stCondLst>
                                    <p:cond delay="0"/>
                                  </p:stCondLst>
                                  <p:childTnLst>
                                    <p:set>
                                      <p:cBhvr>
                                        <p:cTn id="68" dur="1" fill="hold">
                                          <p:stCondLst>
                                            <p:cond delay="0"/>
                                          </p:stCondLst>
                                        </p:cTn>
                                        <p:tgtEl>
                                          <p:spTgt spid="138"/>
                                        </p:tgtEl>
                                        <p:attrNameLst>
                                          <p:attrName>style.visibility</p:attrName>
                                        </p:attrNameLst>
                                      </p:cBhvr>
                                      <p:to>
                                        <p:strVal val="visible"/>
                                      </p:to>
                                    </p:set>
                                    <p:animEffect transition="in" filter="strips(downLeft)">
                                      <p:cBhvr>
                                        <p:cTn id="69" dur="500"/>
                                        <p:tgtEl>
                                          <p:spTgt spid="138"/>
                                        </p:tgtEl>
                                      </p:cBhvr>
                                    </p:animEffect>
                                  </p:childTnLst>
                                </p:cTn>
                              </p:par>
                            </p:childTnLst>
                          </p:cTn>
                        </p:par>
                        <p:par>
                          <p:cTn id="70" fill="hold">
                            <p:stCondLst>
                              <p:cond delay="6500"/>
                            </p:stCondLst>
                            <p:childTnLst>
                              <p:par>
                                <p:cTn id="71" presetID="23" presetClass="entr" presetSubtype="16" fill="hold" grpId="0" nodeType="afterEffect">
                                  <p:stCondLst>
                                    <p:cond delay="0"/>
                                  </p:stCondLst>
                                  <p:childTnLst>
                                    <p:set>
                                      <p:cBhvr>
                                        <p:cTn id="72" dur="1" fill="hold">
                                          <p:stCondLst>
                                            <p:cond delay="0"/>
                                          </p:stCondLst>
                                        </p:cTn>
                                        <p:tgtEl>
                                          <p:spTgt spid="136"/>
                                        </p:tgtEl>
                                        <p:attrNameLst>
                                          <p:attrName>style.visibility</p:attrName>
                                        </p:attrNameLst>
                                      </p:cBhvr>
                                      <p:to>
                                        <p:strVal val="visible"/>
                                      </p:to>
                                    </p:set>
                                    <p:anim calcmode="lin" valueType="num">
                                      <p:cBhvr>
                                        <p:cTn id="73" dur="500" fill="hold"/>
                                        <p:tgtEl>
                                          <p:spTgt spid="136"/>
                                        </p:tgtEl>
                                        <p:attrNameLst>
                                          <p:attrName>ppt_w</p:attrName>
                                        </p:attrNameLst>
                                      </p:cBhvr>
                                      <p:tavLst>
                                        <p:tav tm="0">
                                          <p:val>
                                            <p:fltVal val="0"/>
                                          </p:val>
                                        </p:tav>
                                        <p:tav tm="100000">
                                          <p:val>
                                            <p:strVal val="#ppt_w"/>
                                          </p:val>
                                        </p:tav>
                                      </p:tavLst>
                                    </p:anim>
                                    <p:anim calcmode="lin" valueType="num">
                                      <p:cBhvr>
                                        <p:cTn id="74" dur="500" fill="hold"/>
                                        <p:tgtEl>
                                          <p:spTgt spid="136"/>
                                        </p:tgtEl>
                                        <p:attrNameLst>
                                          <p:attrName>ppt_h</p:attrName>
                                        </p:attrNameLst>
                                      </p:cBhvr>
                                      <p:tavLst>
                                        <p:tav tm="0">
                                          <p:val>
                                            <p:fltVal val="0"/>
                                          </p:val>
                                        </p:tav>
                                        <p:tav tm="100000">
                                          <p:val>
                                            <p:strVal val="#ppt_h"/>
                                          </p:val>
                                        </p:tav>
                                      </p:tavLst>
                                    </p:anim>
                                  </p:childTnLst>
                                </p:cTn>
                              </p:par>
                            </p:childTnLst>
                          </p:cTn>
                        </p:par>
                        <p:par>
                          <p:cTn id="75" fill="hold">
                            <p:stCondLst>
                              <p:cond delay="7000"/>
                            </p:stCondLst>
                            <p:childTnLst>
                              <p:par>
                                <p:cTn id="76" presetID="12" presetClass="entr" presetSubtype="8" fill="hold" nodeType="after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slide(fromLeft)">
                                      <p:cBhvr>
                                        <p:cTn id="78" dur="500"/>
                                        <p:tgtEl>
                                          <p:spTgt spid="90"/>
                                        </p:tgtEl>
                                      </p:cBhvr>
                                    </p:animEffect>
                                  </p:childTnLst>
                                </p:cTn>
                              </p:par>
                            </p:childTnLst>
                          </p:cTn>
                        </p:par>
                        <p:par>
                          <p:cTn id="79" fill="hold">
                            <p:stCondLst>
                              <p:cond delay="7500"/>
                            </p:stCondLst>
                            <p:childTnLst>
                              <p:par>
                                <p:cTn id="80" presetID="23" presetClass="entr" presetSubtype="16" fill="hold" grpId="0" nodeType="afterEffect">
                                  <p:stCondLst>
                                    <p:cond delay="0"/>
                                  </p:stCondLst>
                                  <p:childTnLst>
                                    <p:set>
                                      <p:cBhvr>
                                        <p:cTn id="81" dur="1" fill="hold">
                                          <p:stCondLst>
                                            <p:cond delay="0"/>
                                          </p:stCondLst>
                                        </p:cTn>
                                        <p:tgtEl>
                                          <p:spTgt spid="84"/>
                                        </p:tgtEl>
                                        <p:attrNameLst>
                                          <p:attrName>style.visibility</p:attrName>
                                        </p:attrNameLst>
                                      </p:cBhvr>
                                      <p:to>
                                        <p:strVal val="visible"/>
                                      </p:to>
                                    </p:set>
                                    <p:anim calcmode="lin" valueType="num">
                                      <p:cBhvr>
                                        <p:cTn id="82" dur="500" fill="hold"/>
                                        <p:tgtEl>
                                          <p:spTgt spid="84"/>
                                        </p:tgtEl>
                                        <p:attrNameLst>
                                          <p:attrName>ppt_w</p:attrName>
                                        </p:attrNameLst>
                                      </p:cBhvr>
                                      <p:tavLst>
                                        <p:tav tm="0">
                                          <p:val>
                                            <p:fltVal val="0"/>
                                          </p:val>
                                        </p:tav>
                                        <p:tav tm="100000">
                                          <p:val>
                                            <p:strVal val="#ppt_w"/>
                                          </p:val>
                                        </p:tav>
                                      </p:tavLst>
                                    </p:anim>
                                    <p:anim calcmode="lin" valueType="num">
                                      <p:cBhvr>
                                        <p:cTn id="83" dur="500" fill="hold"/>
                                        <p:tgtEl>
                                          <p:spTgt spid="84"/>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18" presetClass="entr" presetSubtype="12" fill="hold" nodeType="afterEffect">
                                  <p:stCondLst>
                                    <p:cond delay="0"/>
                                  </p:stCondLst>
                                  <p:childTnLst>
                                    <p:set>
                                      <p:cBhvr>
                                        <p:cTn id="86" dur="1" fill="hold">
                                          <p:stCondLst>
                                            <p:cond delay="0"/>
                                          </p:stCondLst>
                                        </p:cTn>
                                        <p:tgtEl>
                                          <p:spTgt spid="127"/>
                                        </p:tgtEl>
                                        <p:attrNameLst>
                                          <p:attrName>style.visibility</p:attrName>
                                        </p:attrNameLst>
                                      </p:cBhvr>
                                      <p:to>
                                        <p:strVal val="visible"/>
                                      </p:to>
                                    </p:set>
                                    <p:animEffect transition="in" filter="strips(downLeft)">
                                      <p:cBhvr>
                                        <p:cTn id="87" dur="500"/>
                                        <p:tgtEl>
                                          <p:spTgt spid="127"/>
                                        </p:tgtEl>
                                      </p:cBhvr>
                                    </p:animEffect>
                                  </p:childTnLst>
                                </p:cTn>
                              </p:par>
                            </p:childTnLst>
                          </p:cTn>
                        </p:par>
                        <p:par>
                          <p:cTn id="88" fill="hold">
                            <p:stCondLst>
                              <p:cond delay="8500"/>
                            </p:stCondLst>
                            <p:childTnLst>
                              <p:par>
                                <p:cTn id="89" presetID="2" presetClass="entr" presetSubtype="8" accel="50000" decel="50000" fill="hold" nodeType="afterEffect">
                                  <p:stCondLst>
                                    <p:cond delay="0"/>
                                  </p:stCondLst>
                                  <p:childTnLst>
                                    <p:set>
                                      <p:cBhvr>
                                        <p:cTn id="90" dur="1" fill="hold">
                                          <p:stCondLst>
                                            <p:cond delay="0"/>
                                          </p:stCondLst>
                                        </p:cTn>
                                        <p:tgtEl>
                                          <p:spTgt spid="115"/>
                                        </p:tgtEl>
                                        <p:attrNameLst>
                                          <p:attrName>style.visibility</p:attrName>
                                        </p:attrNameLst>
                                      </p:cBhvr>
                                      <p:to>
                                        <p:strVal val="visible"/>
                                      </p:to>
                                    </p:set>
                                    <p:anim calcmode="lin" valueType="num">
                                      <p:cBhvr additive="base">
                                        <p:cTn id="91" dur="500" fill="hold"/>
                                        <p:tgtEl>
                                          <p:spTgt spid="115"/>
                                        </p:tgtEl>
                                        <p:attrNameLst>
                                          <p:attrName>ppt_x</p:attrName>
                                        </p:attrNameLst>
                                      </p:cBhvr>
                                      <p:tavLst>
                                        <p:tav tm="0">
                                          <p:val>
                                            <p:strVal val="0-#ppt_w/2"/>
                                          </p:val>
                                        </p:tav>
                                        <p:tav tm="100000">
                                          <p:val>
                                            <p:strVal val="#ppt_x"/>
                                          </p:val>
                                        </p:tav>
                                      </p:tavLst>
                                    </p:anim>
                                    <p:anim calcmode="lin" valueType="num">
                                      <p:cBhvr additive="base">
                                        <p:cTn id="92" dur="500" fill="hold"/>
                                        <p:tgtEl>
                                          <p:spTgt spid="115"/>
                                        </p:tgtEl>
                                        <p:attrNameLst>
                                          <p:attrName>ppt_y</p:attrName>
                                        </p:attrNameLst>
                                      </p:cBhvr>
                                      <p:tavLst>
                                        <p:tav tm="0">
                                          <p:val>
                                            <p:strVal val="#ppt_y"/>
                                          </p:val>
                                        </p:tav>
                                        <p:tav tm="100000">
                                          <p:val>
                                            <p:strVal val="#ppt_y"/>
                                          </p:val>
                                        </p:tav>
                                      </p:tavLst>
                                    </p:anim>
                                  </p:childTnLst>
                                </p:cTn>
                              </p:par>
                              <p:par>
                                <p:cTn id="93" presetID="2" presetClass="entr" presetSubtype="8" accel="50000" decel="5000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additive="base">
                                        <p:cTn id="95" dur="500" fill="hold"/>
                                        <p:tgtEl>
                                          <p:spTgt spid="58"/>
                                        </p:tgtEl>
                                        <p:attrNameLst>
                                          <p:attrName>ppt_x</p:attrName>
                                        </p:attrNameLst>
                                      </p:cBhvr>
                                      <p:tavLst>
                                        <p:tav tm="0">
                                          <p:val>
                                            <p:strVal val="0-#ppt_w/2"/>
                                          </p:val>
                                        </p:tav>
                                        <p:tav tm="100000">
                                          <p:val>
                                            <p:strVal val="#ppt_x"/>
                                          </p:val>
                                        </p:tav>
                                      </p:tavLst>
                                    </p:anim>
                                    <p:anim calcmode="lin" valueType="num">
                                      <p:cBhvr additive="base">
                                        <p:cTn id="96" dur="500" fill="hold"/>
                                        <p:tgtEl>
                                          <p:spTgt spid="58"/>
                                        </p:tgtEl>
                                        <p:attrNameLst>
                                          <p:attrName>ppt_y</p:attrName>
                                        </p:attrNameLst>
                                      </p:cBhvr>
                                      <p:tavLst>
                                        <p:tav tm="0">
                                          <p:val>
                                            <p:strVal val="#ppt_y"/>
                                          </p:val>
                                        </p:tav>
                                        <p:tav tm="100000">
                                          <p:val>
                                            <p:strVal val="#ppt_y"/>
                                          </p:val>
                                        </p:tav>
                                      </p:tavLst>
                                    </p:anim>
                                  </p:childTnLst>
                                </p:cTn>
                              </p:par>
                            </p:childTnLst>
                          </p:cTn>
                        </p:par>
                        <p:par>
                          <p:cTn id="97" fill="hold">
                            <p:stCondLst>
                              <p:cond delay="9000"/>
                            </p:stCondLst>
                            <p:childTnLst>
                              <p:par>
                                <p:cTn id="98" presetID="18" presetClass="entr" presetSubtype="3" fill="hold" nodeType="afterEffect">
                                  <p:stCondLst>
                                    <p:cond delay="0"/>
                                  </p:stCondLst>
                                  <p:childTnLst>
                                    <p:set>
                                      <p:cBhvr>
                                        <p:cTn id="99" dur="1" fill="hold">
                                          <p:stCondLst>
                                            <p:cond delay="0"/>
                                          </p:stCondLst>
                                        </p:cTn>
                                        <p:tgtEl>
                                          <p:spTgt spid="109"/>
                                        </p:tgtEl>
                                        <p:attrNameLst>
                                          <p:attrName>style.visibility</p:attrName>
                                        </p:attrNameLst>
                                      </p:cBhvr>
                                      <p:to>
                                        <p:strVal val="visible"/>
                                      </p:to>
                                    </p:set>
                                    <p:animEffect transition="in" filter="strips(upRight)">
                                      <p:cBhvr>
                                        <p:cTn id="100" dur="500"/>
                                        <p:tgtEl>
                                          <p:spTgt spid="109"/>
                                        </p:tgtEl>
                                      </p:cBhvr>
                                    </p:animEffect>
                                  </p:childTnLst>
                                </p:cTn>
                              </p:par>
                            </p:childTnLst>
                          </p:cTn>
                        </p:par>
                        <p:par>
                          <p:cTn id="101" fill="hold">
                            <p:stCondLst>
                              <p:cond delay="9500"/>
                            </p:stCondLst>
                            <p:childTnLst>
                              <p:par>
                                <p:cTn id="102" presetID="10" presetClass="entr" presetSubtype="0" fill="hold" grpId="0" nodeType="afterEffect">
                                  <p:stCondLst>
                                    <p:cond delay="0"/>
                                  </p:stCondLst>
                                  <p:childTnLst>
                                    <p:set>
                                      <p:cBhvr>
                                        <p:cTn id="103" dur="1" fill="hold">
                                          <p:stCondLst>
                                            <p:cond delay="0"/>
                                          </p:stCondLst>
                                        </p:cTn>
                                        <p:tgtEl>
                                          <p:spTgt spid="108"/>
                                        </p:tgtEl>
                                        <p:attrNameLst>
                                          <p:attrName>style.visibility</p:attrName>
                                        </p:attrNameLst>
                                      </p:cBhvr>
                                      <p:to>
                                        <p:strVal val="visible"/>
                                      </p:to>
                                    </p:set>
                                    <p:animEffect transition="in" filter="fade">
                                      <p:cBhvr>
                                        <p:cTn id="10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77" grpId="0" animBg="1"/>
      <p:bldP spid="81" grpId="0" animBg="1"/>
      <p:bldP spid="84" grpId="0" animBg="1"/>
      <p:bldP spid="134" grpId="0" animBg="1"/>
      <p:bldP spid="135" grpId="0" animBg="1"/>
      <p:bldP spid="1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Block Arc 61"/>
          <p:cNvSpPr/>
          <p:nvPr/>
        </p:nvSpPr>
        <p:spPr>
          <a:xfrm>
            <a:off x="3954011" y="1585576"/>
            <a:ext cx="4283981" cy="4284536"/>
          </a:xfrm>
          <a:prstGeom prst="blockArc">
            <a:avLst>
              <a:gd name="adj1" fmla="val 10800000"/>
              <a:gd name="adj2" fmla="val 16200000"/>
              <a:gd name="adj3" fmla="val 4642"/>
            </a:avLst>
          </a:prstGeom>
          <a:solidFill>
            <a:schemeClr val="tx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4" name="Block Arc 63"/>
          <p:cNvSpPr/>
          <p:nvPr/>
        </p:nvSpPr>
        <p:spPr>
          <a:xfrm>
            <a:off x="3954011" y="1585576"/>
            <a:ext cx="4283981" cy="4284536"/>
          </a:xfrm>
          <a:prstGeom prst="blockArc">
            <a:avLst>
              <a:gd name="adj1" fmla="val 5400000"/>
              <a:gd name="adj2" fmla="val 10800000"/>
              <a:gd name="adj3" fmla="val 4642"/>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5" name="Block Arc 64"/>
          <p:cNvSpPr/>
          <p:nvPr/>
        </p:nvSpPr>
        <p:spPr>
          <a:xfrm>
            <a:off x="3954011" y="1585576"/>
            <a:ext cx="4283981" cy="4284536"/>
          </a:xfrm>
          <a:prstGeom prst="blockArc">
            <a:avLst>
              <a:gd name="adj1" fmla="val 0"/>
              <a:gd name="adj2" fmla="val 5400000"/>
              <a:gd name="adj3" fmla="val 4642"/>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3954011" y="1585576"/>
            <a:ext cx="4283981" cy="4284536"/>
          </a:xfrm>
          <a:prstGeom prst="blockArc">
            <a:avLst>
              <a:gd name="adj1" fmla="val 16200000"/>
              <a:gd name="adj2" fmla="val 0"/>
              <a:gd name="adj3" fmla="val 4642"/>
            </a:avLst>
          </a:pr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Circular Arrow 41"/>
          <p:cNvSpPr/>
          <p:nvPr/>
        </p:nvSpPr>
        <p:spPr>
          <a:xfrm rot="10800000">
            <a:off x="5797641" y="3549245"/>
            <a:ext cx="590480" cy="513528"/>
          </a:xfrm>
          <a:prstGeom prst="circularArrow">
            <a:avLst/>
          </a:prstGeom>
          <a:solidFill>
            <a:schemeClr val="bg1"/>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5" name="Freeform 44"/>
          <p:cNvSpPr/>
          <p:nvPr/>
        </p:nvSpPr>
        <p:spPr>
          <a:xfrm>
            <a:off x="3929413" y="173823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r>
              <a:rPr lang="en-US" sz="3700" dirty="0">
                <a:latin typeface="+mn-ea"/>
              </a:rPr>
              <a:t>1</a:t>
            </a:r>
            <a:endParaRPr lang="en-US" sz="3700" dirty="0">
              <a:latin typeface="+mn-ea"/>
            </a:endParaRPr>
          </a:p>
        </p:txBody>
      </p:sp>
      <p:sp>
        <p:nvSpPr>
          <p:cNvPr id="46" name="Freeform 45"/>
          <p:cNvSpPr/>
          <p:nvPr/>
        </p:nvSpPr>
        <p:spPr>
          <a:xfrm>
            <a:off x="7023558" y="173823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r>
              <a:rPr lang="en-US" sz="4300" dirty="0">
                <a:latin typeface="+mn-ea"/>
              </a:rPr>
              <a:t>4</a:t>
            </a:r>
            <a:endParaRPr lang="en-US" sz="4300" dirty="0">
              <a:latin typeface="+mn-ea"/>
            </a:endParaRPr>
          </a:p>
        </p:txBody>
      </p:sp>
      <p:sp>
        <p:nvSpPr>
          <p:cNvPr id="47" name="Freeform 46"/>
          <p:cNvSpPr/>
          <p:nvPr/>
        </p:nvSpPr>
        <p:spPr>
          <a:xfrm>
            <a:off x="7023558" y="456255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365723" rIns="210656" bIns="210656" numCol="1" spcCol="1693" anchor="ctr" anchorCtr="0">
            <a:noAutofit/>
          </a:bodyPr>
          <a:lstStyle/>
          <a:p>
            <a:pPr algn="ctr" defTabSz="1184910">
              <a:lnSpc>
                <a:spcPct val="90000"/>
              </a:lnSpc>
              <a:spcBef>
                <a:spcPct val="0"/>
              </a:spcBef>
              <a:spcAft>
                <a:spcPct val="35000"/>
              </a:spcAft>
            </a:pPr>
            <a:r>
              <a:rPr lang="en-US" sz="4300" dirty="0">
                <a:latin typeface="+mn-ea"/>
              </a:rPr>
              <a:t>3</a:t>
            </a:r>
            <a:endParaRPr lang="en-US" sz="4300" dirty="0">
              <a:latin typeface="+mn-ea"/>
            </a:endParaRPr>
          </a:p>
        </p:txBody>
      </p:sp>
      <p:sp>
        <p:nvSpPr>
          <p:cNvPr id="48" name="Freeform 47"/>
          <p:cNvSpPr/>
          <p:nvPr/>
        </p:nvSpPr>
        <p:spPr>
          <a:xfrm>
            <a:off x="3929413" y="456255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1908" rIns="0" bIns="0" numCol="1" spcCol="1693" anchor="ctr" anchorCtr="0">
            <a:noAutofit/>
          </a:bodyPr>
          <a:lstStyle/>
          <a:p>
            <a:pPr algn="ctr" defTabSz="1184910">
              <a:lnSpc>
                <a:spcPct val="90000"/>
              </a:lnSpc>
              <a:spcBef>
                <a:spcPct val="0"/>
              </a:spcBef>
              <a:spcAft>
                <a:spcPct val="35000"/>
              </a:spcAft>
            </a:pPr>
            <a:r>
              <a:rPr lang="en-US" sz="4300" dirty="0">
                <a:latin typeface="+mn-ea"/>
              </a:rPr>
              <a:t>2</a:t>
            </a:r>
            <a:endParaRPr lang="en-US" sz="4300" dirty="0">
              <a:latin typeface="+mn-ea"/>
            </a:endParaRPr>
          </a:p>
        </p:txBody>
      </p:sp>
      <p:grpSp>
        <p:nvGrpSpPr>
          <p:cNvPr id="5" name="Group 66"/>
          <p:cNvGrpSpPr/>
          <p:nvPr/>
        </p:nvGrpSpPr>
        <p:grpSpPr>
          <a:xfrm>
            <a:off x="1180843" y="1697999"/>
            <a:ext cx="2596630" cy="997148"/>
            <a:chOff x="5603652" y="1597588"/>
            <a:chExt cx="1947726" cy="747861"/>
          </a:xfrm>
        </p:grpSpPr>
        <p:sp>
          <p:nvSpPr>
            <p:cNvPr id="68" name="Text Placeholder 3"/>
            <p:cNvSpPr txBox="1"/>
            <p:nvPr/>
          </p:nvSpPr>
          <p:spPr>
            <a:xfrm>
              <a:off x="5603652" y="159758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2">
                      <a:lumMod val="75000"/>
                    </a:schemeClr>
                  </a:solidFill>
                  <a:latin typeface="+mn-ea"/>
                </a:rPr>
                <a:t>添加副标题</a:t>
              </a:r>
              <a:endParaRPr lang="en-US" dirty="0">
                <a:solidFill>
                  <a:schemeClr val="tx2">
                    <a:lumMod val="75000"/>
                  </a:schemeClr>
                </a:solidFill>
                <a:latin typeface="+mn-ea"/>
              </a:endParaRPr>
            </a:p>
          </p:txBody>
        </p:sp>
        <p:sp>
          <p:nvSpPr>
            <p:cNvPr id="69"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6" name="Group 69"/>
          <p:cNvGrpSpPr/>
          <p:nvPr/>
        </p:nvGrpSpPr>
        <p:grpSpPr>
          <a:xfrm>
            <a:off x="1180843" y="4541536"/>
            <a:ext cx="2596630" cy="997148"/>
            <a:chOff x="5603652" y="1597588"/>
            <a:chExt cx="1947726" cy="747861"/>
          </a:xfrm>
        </p:grpSpPr>
        <p:sp>
          <p:nvSpPr>
            <p:cNvPr id="71" name="Text Placeholder 3"/>
            <p:cNvSpPr txBox="1"/>
            <p:nvPr/>
          </p:nvSpPr>
          <p:spPr>
            <a:xfrm>
              <a:off x="5603652" y="159758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4"/>
                  </a:solidFill>
                  <a:latin typeface="+mn-ea"/>
                </a:rPr>
                <a:t>添加副标题</a:t>
              </a:r>
              <a:endParaRPr lang="en-US" dirty="0">
                <a:solidFill>
                  <a:schemeClr val="accent4"/>
                </a:solidFill>
                <a:latin typeface="+mn-ea"/>
              </a:endParaRPr>
            </a:p>
          </p:txBody>
        </p:sp>
        <p:sp>
          <p:nvSpPr>
            <p:cNvPr id="72"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zh-CN" altLang="en-US" sz="1300" dirty="0">
                <a:solidFill>
                  <a:schemeClr val="tx1">
                    <a:lumMod val="50000"/>
                    <a:lumOff val="50000"/>
                  </a:schemeClr>
                </a:solidFill>
                <a:latin typeface="+mn-ea"/>
              </a:endParaRPr>
            </a:p>
          </p:txBody>
        </p:sp>
      </p:grpSp>
      <p:grpSp>
        <p:nvGrpSpPr>
          <p:cNvPr id="7" name="Group 72"/>
          <p:cNvGrpSpPr/>
          <p:nvPr/>
        </p:nvGrpSpPr>
        <p:grpSpPr>
          <a:xfrm>
            <a:off x="8399981" y="1697999"/>
            <a:ext cx="2596630" cy="997148"/>
            <a:chOff x="5603652" y="1597588"/>
            <a:chExt cx="1947726" cy="747861"/>
          </a:xfrm>
        </p:grpSpPr>
        <p:sp>
          <p:nvSpPr>
            <p:cNvPr id="74" name="Text Placeholder 3"/>
            <p:cNvSpPr txBox="1"/>
            <p:nvPr/>
          </p:nvSpPr>
          <p:spPr>
            <a:xfrm>
              <a:off x="6878029" y="159758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75"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zh-CN" altLang="en-US" sz="1300" dirty="0">
                <a:solidFill>
                  <a:schemeClr val="tx1">
                    <a:lumMod val="50000"/>
                    <a:lumOff val="50000"/>
                  </a:schemeClr>
                </a:solidFill>
                <a:latin typeface="+mn-ea"/>
              </a:endParaRPr>
            </a:p>
          </p:txBody>
        </p:sp>
      </p:grpSp>
      <p:grpSp>
        <p:nvGrpSpPr>
          <p:cNvPr id="8" name="Group 75"/>
          <p:cNvGrpSpPr/>
          <p:nvPr/>
        </p:nvGrpSpPr>
        <p:grpSpPr>
          <a:xfrm>
            <a:off x="8399981" y="4541536"/>
            <a:ext cx="2596630" cy="997148"/>
            <a:chOff x="5603652" y="1597588"/>
            <a:chExt cx="1947726" cy="747861"/>
          </a:xfrm>
        </p:grpSpPr>
        <p:sp>
          <p:nvSpPr>
            <p:cNvPr id="77" name="Text Placeholder 3"/>
            <p:cNvSpPr txBox="1"/>
            <p:nvPr/>
          </p:nvSpPr>
          <p:spPr>
            <a:xfrm>
              <a:off x="6878029" y="159758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添加副标题</a:t>
              </a:r>
              <a:endParaRPr lang="en-US" dirty="0">
                <a:solidFill>
                  <a:schemeClr val="accent1"/>
                </a:solidFill>
                <a:latin typeface="+mn-ea"/>
              </a:endParaRPr>
            </a:p>
          </p:txBody>
        </p:sp>
        <p:sp>
          <p:nvSpPr>
            <p:cNvPr id="78"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zh-CN" altLang="en-US" sz="1300" dirty="0">
                <a:solidFill>
                  <a:schemeClr val="tx1">
                    <a:lumMod val="50000"/>
                    <a:lumOff val="50000"/>
                  </a:schemeClr>
                </a:solidFill>
                <a:latin typeface="+mn-ea"/>
              </a:endParaRPr>
            </a:p>
          </p:txBody>
        </p:sp>
      </p:grpSp>
      <p:grpSp>
        <p:nvGrpSpPr>
          <p:cNvPr id="28" name="Group 27"/>
          <p:cNvGrpSpPr/>
          <p:nvPr/>
        </p:nvGrpSpPr>
        <p:grpSpPr>
          <a:xfrm>
            <a:off x="5061260" y="2660908"/>
            <a:ext cx="2119007" cy="2119280"/>
            <a:chOff x="3795843" y="1995681"/>
            <a:chExt cx="1589462" cy="1589460"/>
          </a:xfrm>
        </p:grpSpPr>
        <p:sp>
          <p:nvSpPr>
            <p:cNvPr id="52" name="Freeform 51"/>
            <p:cNvSpPr/>
            <p:nvPr/>
          </p:nvSpPr>
          <p:spPr>
            <a:xfrm>
              <a:off x="3943786" y="2143623"/>
              <a:ext cx="1293577" cy="1293577"/>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27" name="Oval 26"/>
            <p:cNvSpPr>
              <a:spLocks noChangeAspect="1"/>
            </p:cNvSpPr>
            <p:nvPr/>
          </p:nvSpPr>
          <p:spPr>
            <a:xfrm>
              <a:off x="3795843" y="1995681"/>
              <a:ext cx="1589462" cy="1589460"/>
            </a:xfrm>
            <a:prstGeom prst="ellipse">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30" name="Freeform 143"/>
          <p:cNvSpPr>
            <a:spLocks noEditPoints="1"/>
          </p:cNvSpPr>
          <p:nvPr/>
        </p:nvSpPr>
        <p:spPr bwMode="auto">
          <a:xfrm>
            <a:off x="5786694" y="3429000"/>
            <a:ext cx="668138" cy="61547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360"/>
                                          </p:val>
                                        </p:tav>
                                        <p:tav tm="100000">
                                          <p:val>
                                            <p:fltVal val="0"/>
                                          </p:val>
                                        </p:tav>
                                      </p:tavLst>
                                    </p:anim>
                                    <p:animEffect transition="in" filter="fade">
                                      <p:cBhvr>
                                        <p:cTn id="10" dur="500"/>
                                        <p:tgtEl>
                                          <p:spTgt spid="4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 calcmode="lin" valueType="num">
                                      <p:cBhvr>
                                        <p:cTn id="16" dur="500" fill="hold"/>
                                        <p:tgtEl>
                                          <p:spTgt spid="48"/>
                                        </p:tgtEl>
                                        <p:attrNameLst>
                                          <p:attrName>style.rotation</p:attrName>
                                        </p:attrNameLst>
                                      </p:cBhvr>
                                      <p:tavLst>
                                        <p:tav tm="0">
                                          <p:val>
                                            <p:fltVal val="360"/>
                                          </p:val>
                                        </p:tav>
                                        <p:tav tm="100000">
                                          <p:val>
                                            <p:fltVal val="0"/>
                                          </p:val>
                                        </p:tav>
                                      </p:tavLst>
                                    </p:anim>
                                    <p:animEffect transition="in" filter="fade">
                                      <p:cBhvr>
                                        <p:cTn id="17" dur="500"/>
                                        <p:tgtEl>
                                          <p:spTgt spid="48"/>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 calcmode="lin" valueType="num">
                                      <p:cBhvr>
                                        <p:cTn id="23" dur="500" fill="hold"/>
                                        <p:tgtEl>
                                          <p:spTgt spid="47"/>
                                        </p:tgtEl>
                                        <p:attrNameLst>
                                          <p:attrName>style.rotation</p:attrName>
                                        </p:attrNameLst>
                                      </p:cBhvr>
                                      <p:tavLst>
                                        <p:tav tm="0">
                                          <p:val>
                                            <p:fltVal val="360"/>
                                          </p:val>
                                        </p:tav>
                                        <p:tav tm="100000">
                                          <p:val>
                                            <p:fltVal val="0"/>
                                          </p:val>
                                        </p:tav>
                                      </p:tavLst>
                                    </p:anim>
                                    <p:animEffect transition="in" filter="fade">
                                      <p:cBhvr>
                                        <p:cTn id="24" dur="500"/>
                                        <p:tgtEl>
                                          <p:spTgt spid="47"/>
                                        </p:tgtEl>
                                      </p:cBhvr>
                                    </p:animEffect>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 calcmode="lin" valueType="num">
                                      <p:cBhvr>
                                        <p:cTn id="30" dur="500" fill="hold"/>
                                        <p:tgtEl>
                                          <p:spTgt spid="46"/>
                                        </p:tgtEl>
                                        <p:attrNameLst>
                                          <p:attrName>style.rotation</p:attrName>
                                        </p:attrNameLst>
                                      </p:cBhvr>
                                      <p:tavLst>
                                        <p:tav tm="0">
                                          <p:val>
                                            <p:fltVal val="360"/>
                                          </p:val>
                                        </p:tav>
                                        <p:tav tm="100000">
                                          <p:val>
                                            <p:fltVal val="0"/>
                                          </p:val>
                                        </p:tav>
                                      </p:tavLst>
                                    </p:anim>
                                    <p:animEffect transition="in" filter="fade">
                                      <p:cBhvr>
                                        <p:cTn id="31" dur="500"/>
                                        <p:tgtEl>
                                          <p:spTgt spid="46"/>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 calcmode="lin" valueType="num">
                                      <p:cBhvr>
                                        <p:cTn id="37" dur="500" fill="hold"/>
                                        <p:tgtEl>
                                          <p:spTgt spid="28"/>
                                        </p:tgtEl>
                                        <p:attrNameLst>
                                          <p:attrName>style.rotation</p:attrName>
                                        </p:attrNameLst>
                                      </p:cBhvr>
                                      <p:tavLst>
                                        <p:tav tm="0">
                                          <p:val>
                                            <p:fltVal val="360"/>
                                          </p:val>
                                        </p:tav>
                                        <p:tav tm="100000">
                                          <p:val>
                                            <p:fltVal val="0"/>
                                          </p:val>
                                        </p:tav>
                                      </p:tavLst>
                                    </p:anim>
                                    <p:animEffect transition="in" filter="fade">
                                      <p:cBhvr>
                                        <p:cTn id="38" dur="500"/>
                                        <p:tgtEl>
                                          <p:spTgt spid="28"/>
                                        </p:tgtEl>
                                      </p:cBhvr>
                                    </p:animEffect>
                                  </p:childTnLst>
                                </p:cTn>
                              </p:par>
                            </p:childTnLst>
                          </p:cTn>
                        </p:par>
                        <p:par>
                          <p:cTn id="39" fill="hold">
                            <p:stCondLst>
                              <p:cond delay="2500"/>
                            </p:stCondLst>
                            <p:childTnLst>
                              <p:par>
                                <p:cTn id="40" presetID="18" presetClass="entr" presetSubtype="12"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strips(downLeft)">
                                      <p:cBhvr>
                                        <p:cTn id="42" dur="500"/>
                                        <p:tgtEl>
                                          <p:spTgt spid="62"/>
                                        </p:tgtEl>
                                      </p:cBhvr>
                                    </p:animEffect>
                                  </p:childTnLst>
                                </p:cTn>
                              </p:par>
                            </p:childTnLst>
                          </p:cTn>
                        </p:par>
                        <p:par>
                          <p:cTn id="43" fill="hold">
                            <p:stCondLst>
                              <p:cond delay="3000"/>
                            </p:stCondLst>
                            <p:childTnLst>
                              <p:par>
                                <p:cTn id="44" presetID="18" presetClass="entr" presetSubtype="6" fill="hold"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strips(downRight)">
                                      <p:cBhvr>
                                        <p:cTn id="46" dur="500"/>
                                        <p:tgtEl>
                                          <p:spTgt spid="64"/>
                                        </p:tgtEl>
                                      </p:cBhvr>
                                    </p:animEffect>
                                  </p:childTnLst>
                                </p:cTn>
                              </p:par>
                            </p:childTnLst>
                          </p:cTn>
                        </p:par>
                        <p:par>
                          <p:cTn id="47" fill="hold">
                            <p:stCondLst>
                              <p:cond delay="3500"/>
                            </p:stCondLst>
                            <p:childTnLst>
                              <p:par>
                                <p:cTn id="48" presetID="18" presetClass="entr" presetSubtype="3"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strips(upRight)">
                                      <p:cBhvr>
                                        <p:cTn id="50" dur="500"/>
                                        <p:tgtEl>
                                          <p:spTgt spid="65"/>
                                        </p:tgtEl>
                                      </p:cBhvr>
                                    </p:animEffect>
                                  </p:childTnLst>
                                </p:cTn>
                              </p:par>
                            </p:childTnLst>
                          </p:cTn>
                        </p:par>
                        <p:par>
                          <p:cTn id="51" fill="hold">
                            <p:stCondLst>
                              <p:cond delay="4000"/>
                            </p:stCondLst>
                            <p:childTnLst>
                              <p:par>
                                <p:cTn id="52" presetID="18" presetClass="entr" presetSubtype="9"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strips(upLeft)">
                                      <p:cBhvr>
                                        <p:cTn id="54" dur="500"/>
                                        <p:tgtEl>
                                          <p:spTgt spid="66"/>
                                        </p:tgtEl>
                                      </p:cBhvr>
                                    </p:animEffect>
                                  </p:childTnLst>
                                </p:cTn>
                              </p:par>
                            </p:childTnLst>
                          </p:cTn>
                        </p:par>
                        <p:par>
                          <p:cTn id="55" fill="hold">
                            <p:stCondLst>
                              <p:cond delay="4500"/>
                            </p:stCondLst>
                            <p:childTnLst>
                              <p:par>
                                <p:cTn id="56" presetID="1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slide(fromLeft)">
                                      <p:cBhvr>
                                        <p:cTn id="58" dur="500"/>
                                        <p:tgtEl>
                                          <p:spTgt spid="5"/>
                                        </p:tgtEl>
                                      </p:cBhvr>
                                    </p:animEffect>
                                  </p:childTnLst>
                                </p:cTn>
                              </p:par>
                            </p:childTnLst>
                          </p:cTn>
                        </p:par>
                        <p:par>
                          <p:cTn id="59" fill="hold">
                            <p:stCondLst>
                              <p:cond delay="5000"/>
                            </p:stCondLst>
                            <p:childTnLst>
                              <p:par>
                                <p:cTn id="60" presetID="1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slide(fromLeft)">
                                      <p:cBhvr>
                                        <p:cTn id="62" dur="500"/>
                                        <p:tgtEl>
                                          <p:spTgt spid="6"/>
                                        </p:tgtEl>
                                      </p:cBhvr>
                                    </p:animEffect>
                                  </p:childTnLst>
                                </p:cTn>
                              </p:par>
                            </p:childTnLst>
                          </p:cTn>
                        </p:par>
                        <p:par>
                          <p:cTn id="63" fill="hold">
                            <p:stCondLst>
                              <p:cond delay="5500"/>
                            </p:stCondLst>
                            <p:childTnLst>
                              <p:par>
                                <p:cTn id="64" presetID="12" presetClass="entr" presetSubtype="2"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slide(fromRight)">
                                      <p:cBhvr>
                                        <p:cTn id="66" dur="500"/>
                                        <p:tgtEl>
                                          <p:spTgt spid="7"/>
                                        </p:tgtEl>
                                      </p:cBhvr>
                                    </p:animEffect>
                                  </p:childTnLst>
                                </p:cTn>
                              </p:par>
                            </p:childTnLst>
                          </p:cTn>
                        </p:par>
                        <p:par>
                          <p:cTn id="67" fill="hold">
                            <p:stCondLst>
                              <p:cond delay="6000"/>
                            </p:stCondLst>
                            <p:childTnLst>
                              <p:par>
                                <p:cTn id="68" presetID="12" presetClass="entr" presetSubtype="2"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slide(fromRight)">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46002" y="1617497"/>
            <a:ext cx="2592288" cy="2467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流程图: 库存数据 2"/>
          <p:cNvSpPr/>
          <p:nvPr/>
        </p:nvSpPr>
        <p:spPr>
          <a:xfrm flipH="1">
            <a:off x="4251083" y="1617498"/>
            <a:ext cx="5833823" cy="2467889"/>
          </a:xfrm>
          <a:prstGeom prst="flowChartOnlineStora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TextBox 9"/>
          <p:cNvSpPr txBox="1"/>
          <p:nvPr/>
        </p:nvSpPr>
        <p:spPr>
          <a:xfrm>
            <a:off x="2587613" y="1766675"/>
            <a:ext cx="2012089" cy="2062103"/>
          </a:xfrm>
          <a:prstGeom prst="rect">
            <a:avLst/>
          </a:prstGeom>
          <a:noFill/>
        </p:spPr>
        <p:txBody>
          <a:bodyPr wrap="none" rtlCol="0">
            <a:spAutoFit/>
          </a:bodyPr>
          <a:lstStyle/>
          <a:p>
            <a:r>
              <a:rPr lang="en-US" altLang="zh-CN" sz="12800" b="1" dirty="0" smtClean="0">
                <a:solidFill>
                  <a:schemeClr val="bg1"/>
                </a:solidFill>
              </a:rPr>
              <a:t>03</a:t>
            </a:r>
            <a:endParaRPr lang="zh-CN" altLang="en-US" sz="12800" b="1" dirty="0">
              <a:solidFill>
                <a:schemeClr val="bg1"/>
              </a:solidFill>
            </a:endParaRPr>
          </a:p>
        </p:txBody>
      </p:sp>
      <p:cxnSp>
        <p:nvCxnSpPr>
          <p:cNvPr id="5" name="直接连接符 4"/>
          <p:cNvCxnSpPr/>
          <p:nvPr/>
        </p:nvCxnSpPr>
        <p:spPr>
          <a:xfrm>
            <a:off x="5587279" y="2611416"/>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5572405" y="2035353"/>
            <a:ext cx="2329433" cy="528414"/>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点此输入标题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sp>
        <p:nvSpPr>
          <p:cNvPr id="7" name="TextBox 12"/>
          <p:cNvSpPr txBox="1"/>
          <p:nvPr/>
        </p:nvSpPr>
        <p:spPr>
          <a:xfrm>
            <a:off x="5572404" y="2763096"/>
            <a:ext cx="4224469" cy="810607"/>
          </a:xfrm>
          <a:prstGeom prst="rect">
            <a:avLst/>
          </a:prstGeom>
          <a:noFill/>
        </p:spPr>
        <p:txBody>
          <a:bodyPr wrap="square" rtlCol="0">
            <a:spAutoFit/>
          </a:bodyPr>
          <a:lstStyle/>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点此输入文字点此输入文字点此此输</a:t>
            </a:r>
            <a:endParaRPr lang="en-US" altLang="zh-CN" sz="1865" dirty="0">
              <a:solidFill>
                <a:schemeClr val="bg1"/>
              </a:solidFill>
              <a:latin typeface="微软雅黑" panose="020B0503020204020204" pitchFamily="34" charset="-122"/>
              <a:ea typeface="微软雅黑" panose="020B0503020204020204" pitchFamily="34" charset="-122"/>
            </a:endParaRPr>
          </a:p>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入文字点此输入文字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5840" y="136154"/>
            <a:ext cx="2865703" cy="132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3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72"/>
          <p:cNvGrpSpPr/>
          <p:nvPr/>
        </p:nvGrpSpPr>
        <p:grpSpPr>
          <a:xfrm>
            <a:off x="791304" y="2276087"/>
            <a:ext cx="1727986" cy="1163812"/>
            <a:chOff x="5776018" y="1549534"/>
            <a:chExt cx="1296158" cy="872859"/>
          </a:xfrm>
        </p:grpSpPr>
        <p:sp>
          <p:nvSpPr>
            <p:cNvPr id="45" name="Text Placeholder 3"/>
            <p:cNvSpPr txBox="1"/>
            <p:nvPr/>
          </p:nvSpPr>
          <p:spPr>
            <a:xfrm>
              <a:off x="6087422" y="1549534"/>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b="1" dirty="0">
                  <a:solidFill>
                    <a:schemeClr val="tx2">
                      <a:lumMod val="75000"/>
                    </a:schemeClr>
                  </a:solidFill>
                  <a:latin typeface="+mn-ea"/>
                </a:rPr>
                <a:t>添加副标题</a:t>
              </a:r>
              <a:endParaRPr lang="en-US" b="1" dirty="0">
                <a:solidFill>
                  <a:schemeClr val="tx2">
                    <a:lumMod val="75000"/>
                  </a:schemeClr>
                </a:solidFill>
                <a:latin typeface="+mn-ea"/>
              </a:endParaRPr>
            </a:p>
          </p:txBody>
        </p:sp>
        <p:sp>
          <p:nvSpPr>
            <p:cNvPr id="50" name="Text Placeholder 3"/>
            <p:cNvSpPr txBox="1"/>
            <p:nvPr/>
          </p:nvSpPr>
          <p:spPr>
            <a:xfrm>
              <a:off x="5776018" y="1806840"/>
              <a:ext cx="1296158"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65" name="Group 72"/>
          <p:cNvGrpSpPr/>
          <p:nvPr/>
        </p:nvGrpSpPr>
        <p:grpSpPr>
          <a:xfrm>
            <a:off x="3523221" y="2276087"/>
            <a:ext cx="1727986" cy="1163812"/>
            <a:chOff x="5776018" y="1549534"/>
            <a:chExt cx="1296158" cy="872859"/>
          </a:xfrm>
        </p:grpSpPr>
        <p:sp>
          <p:nvSpPr>
            <p:cNvPr id="66" name="Text Placeholder 3"/>
            <p:cNvSpPr txBox="1"/>
            <p:nvPr/>
          </p:nvSpPr>
          <p:spPr>
            <a:xfrm>
              <a:off x="6087422" y="1549534"/>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b="1" dirty="0">
                  <a:solidFill>
                    <a:schemeClr val="accent4"/>
                  </a:solidFill>
                  <a:latin typeface="+mn-ea"/>
                </a:rPr>
                <a:t>添加副标题</a:t>
              </a:r>
              <a:endParaRPr lang="en-US" b="1" dirty="0">
                <a:solidFill>
                  <a:schemeClr val="accent4"/>
                </a:solidFill>
                <a:latin typeface="+mn-ea"/>
              </a:endParaRPr>
            </a:p>
          </p:txBody>
        </p:sp>
        <p:sp>
          <p:nvSpPr>
            <p:cNvPr id="67" name="Text Placeholder 3"/>
            <p:cNvSpPr txBox="1"/>
            <p:nvPr/>
          </p:nvSpPr>
          <p:spPr>
            <a:xfrm>
              <a:off x="5776018" y="1806840"/>
              <a:ext cx="1296158"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0" name="Group 72"/>
          <p:cNvGrpSpPr/>
          <p:nvPr/>
        </p:nvGrpSpPr>
        <p:grpSpPr>
          <a:xfrm>
            <a:off x="6172798" y="2276087"/>
            <a:ext cx="1727986" cy="1163812"/>
            <a:chOff x="5776018" y="1549534"/>
            <a:chExt cx="1296158" cy="872859"/>
          </a:xfrm>
        </p:grpSpPr>
        <p:sp>
          <p:nvSpPr>
            <p:cNvPr id="81" name="Text Placeholder 3"/>
            <p:cNvSpPr txBox="1"/>
            <p:nvPr/>
          </p:nvSpPr>
          <p:spPr>
            <a:xfrm>
              <a:off x="6087422" y="1549534"/>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b="1" dirty="0">
                  <a:solidFill>
                    <a:schemeClr val="accent1"/>
                  </a:solidFill>
                  <a:latin typeface="+mn-ea"/>
                </a:rPr>
                <a:t>添加副标题</a:t>
              </a:r>
              <a:endParaRPr lang="en-US" b="1" dirty="0">
                <a:solidFill>
                  <a:schemeClr val="accent1"/>
                </a:solidFill>
                <a:latin typeface="+mn-ea"/>
              </a:endParaRPr>
            </a:p>
          </p:txBody>
        </p:sp>
        <p:sp>
          <p:nvSpPr>
            <p:cNvPr id="82" name="Text Placeholder 3"/>
            <p:cNvSpPr txBox="1"/>
            <p:nvPr/>
          </p:nvSpPr>
          <p:spPr>
            <a:xfrm>
              <a:off x="5776018" y="1806840"/>
              <a:ext cx="1296158"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8" name="Group 72"/>
          <p:cNvGrpSpPr/>
          <p:nvPr/>
        </p:nvGrpSpPr>
        <p:grpSpPr>
          <a:xfrm>
            <a:off x="8822376" y="2276087"/>
            <a:ext cx="1727986" cy="1163812"/>
            <a:chOff x="5776018" y="1549534"/>
            <a:chExt cx="1296158" cy="872859"/>
          </a:xfrm>
        </p:grpSpPr>
        <p:sp>
          <p:nvSpPr>
            <p:cNvPr id="89" name="Text Placeholder 3"/>
            <p:cNvSpPr txBox="1"/>
            <p:nvPr/>
          </p:nvSpPr>
          <p:spPr>
            <a:xfrm>
              <a:off x="6087422" y="1549534"/>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b="1" dirty="0">
                  <a:solidFill>
                    <a:schemeClr val="accent3"/>
                  </a:solidFill>
                  <a:latin typeface="+mn-ea"/>
                </a:rPr>
                <a:t>添加副标题</a:t>
              </a:r>
              <a:endParaRPr lang="en-US" b="1" dirty="0">
                <a:solidFill>
                  <a:schemeClr val="accent3"/>
                </a:solidFill>
                <a:latin typeface="+mn-ea"/>
              </a:endParaRPr>
            </a:p>
          </p:txBody>
        </p:sp>
        <p:sp>
          <p:nvSpPr>
            <p:cNvPr id="90" name="Text Placeholder 3"/>
            <p:cNvSpPr txBox="1"/>
            <p:nvPr/>
          </p:nvSpPr>
          <p:spPr>
            <a:xfrm>
              <a:off x="5776018" y="1806840"/>
              <a:ext cx="1296158"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5" name="Group 34"/>
          <p:cNvGrpSpPr/>
          <p:nvPr/>
        </p:nvGrpSpPr>
        <p:grpSpPr>
          <a:xfrm>
            <a:off x="3185087" y="4543235"/>
            <a:ext cx="5380524" cy="259269"/>
            <a:chOff x="2221306" y="3931835"/>
            <a:chExt cx="4035918" cy="194452"/>
          </a:xfrm>
        </p:grpSpPr>
        <p:grpSp>
          <p:nvGrpSpPr>
            <p:cNvPr id="6" name="Group 50"/>
            <p:cNvGrpSpPr/>
            <p:nvPr/>
          </p:nvGrpSpPr>
          <p:grpSpPr>
            <a:xfrm>
              <a:off x="2221306" y="3931835"/>
              <a:ext cx="775477" cy="194452"/>
              <a:chOff x="2221306" y="3914656"/>
              <a:chExt cx="775477" cy="194452"/>
            </a:xfrm>
          </p:grpSpPr>
          <p:sp>
            <p:nvSpPr>
              <p:cNvPr id="61" name="TextBox 60"/>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架构</a:t>
                </a:r>
                <a:endParaRPr lang="en-US" sz="1300" b="1" dirty="0">
                  <a:solidFill>
                    <a:schemeClr val="tx1">
                      <a:lumMod val="75000"/>
                      <a:lumOff val="25000"/>
                    </a:schemeClr>
                  </a:solidFill>
                  <a:latin typeface="+mn-ea"/>
                </a:endParaRPr>
              </a:p>
            </p:txBody>
          </p:sp>
          <p:sp>
            <p:nvSpPr>
              <p:cNvPr id="63" name="Oval 62"/>
              <p:cNvSpPr>
                <a:spLocks noChangeAspect="1"/>
              </p:cNvSpPr>
              <p:nvPr/>
            </p:nvSpPr>
            <p:spPr>
              <a:xfrm>
                <a:off x="2221306" y="3914656"/>
                <a:ext cx="200183" cy="1944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7" name="Group 45"/>
            <p:cNvGrpSpPr/>
            <p:nvPr/>
          </p:nvGrpSpPr>
          <p:grpSpPr>
            <a:xfrm>
              <a:off x="3453487" y="3931835"/>
              <a:ext cx="605949" cy="194452"/>
              <a:chOff x="3630785" y="3947915"/>
              <a:chExt cx="605949" cy="194452"/>
            </a:xfrm>
          </p:grpSpPr>
          <p:sp>
            <p:nvSpPr>
              <p:cNvPr id="58" name="TextBox 57"/>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分析</a:t>
                </a:r>
                <a:endParaRPr lang="en-US" sz="1300" b="1" dirty="0">
                  <a:solidFill>
                    <a:schemeClr val="tx1">
                      <a:lumMod val="75000"/>
                      <a:lumOff val="25000"/>
                    </a:schemeClr>
                  </a:solidFill>
                  <a:latin typeface="+mn-ea"/>
                </a:endParaRPr>
              </a:p>
            </p:txBody>
          </p:sp>
          <p:sp>
            <p:nvSpPr>
              <p:cNvPr id="59" name="Oval 58"/>
              <p:cNvSpPr>
                <a:spLocks noChangeAspect="1"/>
              </p:cNvSpPr>
              <p:nvPr/>
            </p:nvSpPr>
            <p:spPr>
              <a:xfrm>
                <a:off x="3630785" y="3947915"/>
                <a:ext cx="200183" cy="194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 name="Group 37"/>
            <p:cNvGrpSpPr/>
            <p:nvPr/>
          </p:nvGrpSpPr>
          <p:grpSpPr>
            <a:xfrm>
              <a:off x="4346222" y="3931835"/>
              <a:ext cx="710555" cy="194452"/>
              <a:chOff x="4407454" y="3949014"/>
              <a:chExt cx="710555" cy="194452"/>
            </a:xfrm>
          </p:grpSpPr>
          <p:sp>
            <p:nvSpPr>
              <p:cNvPr id="49" name="TextBox 48"/>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完善</a:t>
                </a:r>
                <a:endParaRPr lang="en-US" sz="1200" b="1" dirty="0">
                  <a:solidFill>
                    <a:schemeClr val="tx1">
                      <a:lumMod val="75000"/>
                      <a:lumOff val="25000"/>
                    </a:schemeClr>
                  </a:solidFill>
                  <a:latin typeface="+mn-ea"/>
                </a:endParaRPr>
              </a:p>
            </p:txBody>
          </p:sp>
          <p:sp>
            <p:nvSpPr>
              <p:cNvPr id="56" name="Oval 55"/>
              <p:cNvSpPr>
                <a:spLocks noChangeAspect="1"/>
              </p:cNvSpPr>
              <p:nvPr/>
            </p:nvSpPr>
            <p:spPr>
              <a:xfrm>
                <a:off x="4407454" y="3949014"/>
                <a:ext cx="200183" cy="194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9" name="Group 41"/>
            <p:cNvGrpSpPr/>
            <p:nvPr/>
          </p:nvGrpSpPr>
          <p:grpSpPr>
            <a:xfrm>
              <a:off x="5474209" y="3931835"/>
              <a:ext cx="783015" cy="194452"/>
              <a:chOff x="5474209" y="3949014"/>
              <a:chExt cx="783015" cy="194452"/>
            </a:xfrm>
          </p:grpSpPr>
          <p:sp>
            <p:nvSpPr>
              <p:cNvPr id="41" name="TextBox 40"/>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重建</a:t>
                </a:r>
                <a:endParaRPr lang="en-US" sz="1200" b="1" dirty="0">
                  <a:solidFill>
                    <a:schemeClr val="tx1">
                      <a:lumMod val="75000"/>
                      <a:lumOff val="25000"/>
                    </a:schemeClr>
                  </a:solidFill>
                  <a:latin typeface="+mn-ea"/>
                </a:endParaRPr>
              </a:p>
            </p:txBody>
          </p:sp>
          <p:sp>
            <p:nvSpPr>
              <p:cNvPr id="48" name="Oval 47"/>
              <p:cNvSpPr>
                <a:spLocks noChangeAspect="1"/>
              </p:cNvSpPr>
              <p:nvPr/>
            </p:nvSpPr>
            <p:spPr>
              <a:xfrm>
                <a:off x="5474209" y="3949014"/>
                <a:ext cx="200183" cy="194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6" name="TextBox 45"/>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3" name="Chevron 42"/>
          <p:cNvSpPr/>
          <p:nvPr/>
        </p:nvSpPr>
        <p:spPr>
          <a:xfrm>
            <a:off x="2288893" y="1892814"/>
            <a:ext cx="1151990" cy="1997043"/>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solidFill>
              <a:latin typeface="+mn-ea"/>
            </a:endParaRPr>
          </a:p>
        </p:txBody>
      </p:sp>
      <p:sp>
        <p:nvSpPr>
          <p:cNvPr id="64" name="Chevron 63"/>
          <p:cNvSpPr/>
          <p:nvPr/>
        </p:nvSpPr>
        <p:spPr>
          <a:xfrm>
            <a:off x="5020809" y="1892814"/>
            <a:ext cx="1151990" cy="199704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solidFill>
              <a:latin typeface="+mn-ea"/>
            </a:endParaRPr>
          </a:p>
        </p:txBody>
      </p:sp>
      <p:sp>
        <p:nvSpPr>
          <p:cNvPr id="68" name="Chevron 67"/>
          <p:cNvSpPr/>
          <p:nvPr/>
        </p:nvSpPr>
        <p:spPr>
          <a:xfrm>
            <a:off x="7670387" y="1892814"/>
            <a:ext cx="1151990" cy="19970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solidFill>
              <a:latin typeface="+mn-ea"/>
            </a:endParaRPr>
          </a:p>
        </p:txBody>
      </p:sp>
      <p:sp>
        <p:nvSpPr>
          <p:cNvPr id="87" name="Chevron 86"/>
          <p:cNvSpPr/>
          <p:nvPr/>
        </p:nvSpPr>
        <p:spPr>
          <a:xfrm>
            <a:off x="10319965" y="1892814"/>
            <a:ext cx="1151990" cy="1997043"/>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rgbClr val="FFC000"/>
              </a:solidFill>
              <a:latin typeface="+mn-ea"/>
            </a:endParaRPr>
          </a:p>
        </p:txBody>
      </p:sp>
      <p:sp>
        <p:nvSpPr>
          <p:cNvPr id="91" name="Oval 90"/>
          <p:cNvSpPr>
            <a:spLocks noChangeAspect="1"/>
          </p:cNvSpPr>
          <p:nvPr/>
        </p:nvSpPr>
        <p:spPr>
          <a:xfrm>
            <a:off x="2486432" y="2527439"/>
            <a:ext cx="694158" cy="694244"/>
          </a:xfrm>
          <a:prstGeom prst="ellipse">
            <a:avLst/>
          </a:prstGeom>
          <a:solidFill>
            <a:schemeClr val="bg1"/>
          </a:solidFill>
          <a:ln w="38100">
            <a:solidFill>
              <a:schemeClr val="tx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tx2">
                    <a:lumMod val="75000"/>
                  </a:schemeClr>
                </a:solidFill>
                <a:latin typeface="Agency FB" panose="020B0503020202020204" pitchFamily="34" charset="0"/>
              </a:rPr>
              <a:t>01</a:t>
            </a:r>
            <a:endParaRPr lang="en-US" sz="1900" b="1" dirty="0">
              <a:solidFill>
                <a:schemeClr val="tx2">
                  <a:lumMod val="75000"/>
                </a:schemeClr>
              </a:solidFill>
              <a:latin typeface="Agency FB" panose="020B0503020202020204" pitchFamily="34" charset="0"/>
            </a:endParaRPr>
          </a:p>
        </p:txBody>
      </p:sp>
      <p:sp>
        <p:nvSpPr>
          <p:cNvPr id="92" name="Oval 91"/>
          <p:cNvSpPr>
            <a:spLocks noChangeAspect="1"/>
          </p:cNvSpPr>
          <p:nvPr/>
        </p:nvSpPr>
        <p:spPr>
          <a:xfrm>
            <a:off x="5173420" y="2527439"/>
            <a:ext cx="694158" cy="694244"/>
          </a:xfrm>
          <a:prstGeom prst="ellipse">
            <a:avLst/>
          </a:prstGeom>
          <a:solidFill>
            <a:schemeClr val="bg1"/>
          </a:solidFill>
          <a:ln w="38100">
            <a:solidFill>
              <a:schemeClr val="accent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4"/>
                </a:solidFill>
                <a:latin typeface="Agency FB" panose="020B0503020202020204" pitchFamily="34" charset="0"/>
              </a:rPr>
              <a:t>02</a:t>
            </a:r>
            <a:endParaRPr lang="en-US" sz="1900" dirty="0">
              <a:solidFill>
                <a:schemeClr val="accent4"/>
              </a:solidFill>
              <a:latin typeface="Agency FB" panose="020B0503020202020204" pitchFamily="34" charset="0"/>
            </a:endParaRPr>
          </a:p>
        </p:txBody>
      </p:sp>
      <p:sp>
        <p:nvSpPr>
          <p:cNvPr id="93" name="Oval 92"/>
          <p:cNvSpPr>
            <a:spLocks noChangeAspect="1"/>
          </p:cNvSpPr>
          <p:nvPr/>
        </p:nvSpPr>
        <p:spPr>
          <a:xfrm>
            <a:off x="7860409" y="2527439"/>
            <a:ext cx="694158" cy="694244"/>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94" name="Oval 93"/>
          <p:cNvSpPr>
            <a:spLocks noChangeAspect="1"/>
          </p:cNvSpPr>
          <p:nvPr/>
        </p:nvSpPr>
        <p:spPr>
          <a:xfrm>
            <a:off x="10547398" y="2527439"/>
            <a:ext cx="694158" cy="694244"/>
          </a:xfrm>
          <a:prstGeom prst="ellipse">
            <a:avLst/>
          </a:prstGeom>
          <a:solidFill>
            <a:schemeClr val="bg1"/>
          </a:solidFill>
          <a:ln w="381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3"/>
                </a:solidFill>
                <a:latin typeface="Agency FB" panose="020B0503020202020204" pitchFamily="34" charset="0"/>
              </a:rPr>
              <a:t>04</a:t>
            </a:r>
            <a:endParaRPr lang="en-US" sz="1900" dirty="0">
              <a:solidFill>
                <a:schemeClr val="accent3"/>
              </a:solidFill>
              <a:latin typeface="Agency FB" panose="020B0503020202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p:cTn id="13" dur="500" fill="hold"/>
                                        <p:tgtEl>
                                          <p:spTgt spid="91"/>
                                        </p:tgtEl>
                                        <p:attrNameLst>
                                          <p:attrName>ppt_w</p:attrName>
                                        </p:attrNameLst>
                                      </p:cBhvr>
                                      <p:tavLst>
                                        <p:tav tm="0">
                                          <p:val>
                                            <p:fltVal val="0"/>
                                          </p:val>
                                        </p:tav>
                                        <p:tav tm="100000">
                                          <p:val>
                                            <p:strVal val="#ppt_w"/>
                                          </p:val>
                                        </p:tav>
                                      </p:tavLst>
                                    </p:anim>
                                    <p:anim calcmode="lin" valueType="num">
                                      <p:cBhvr>
                                        <p:cTn id="14" dur="500" fill="hold"/>
                                        <p:tgtEl>
                                          <p:spTgt spid="91"/>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2" presetClass="entr" presetSubtype="2"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slide(fromRight)">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accel="50000" decel="5000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0-#ppt_w/2"/>
                                          </p:val>
                                        </p:tav>
                                        <p:tav tm="100000">
                                          <p:val>
                                            <p:strVal val="#ppt_x"/>
                                          </p:val>
                                        </p:tav>
                                      </p:tavLst>
                                    </p:anim>
                                    <p:anim calcmode="lin" valueType="num">
                                      <p:cBhvr additive="base">
                                        <p:cTn id="24"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p:cTn id="29" dur="500" fill="hold"/>
                                        <p:tgtEl>
                                          <p:spTgt spid="92"/>
                                        </p:tgtEl>
                                        <p:attrNameLst>
                                          <p:attrName>ppt_w</p:attrName>
                                        </p:attrNameLst>
                                      </p:cBhvr>
                                      <p:tavLst>
                                        <p:tav tm="0">
                                          <p:val>
                                            <p:fltVal val="0"/>
                                          </p:val>
                                        </p:tav>
                                        <p:tav tm="100000">
                                          <p:val>
                                            <p:strVal val="#ppt_w"/>
                                          </p:val>
                                        </p:tav>
                                      </p:tavLst>
                                    </p:anim>
                                    <p:anim calcmode="lin" valueType="num">
                                      <p:cBhvr>
                                        <p:cTn id="30" dur="500" fill="hold"/>
                                        <p:tgtEl>
                                          <p:spTgt spid="92"/>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2" presetClass="entr" presetSubtype="2"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slide(fromRight)">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accel="50000" decel="5000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0-#ppt_w/2"/>
                                          </p:val>
                                        </p:tav>
                                        <p:tav tm="100000">
                                          <p:val>
                                            <p:strVal val="#ppt_x"/>
                                          </p:val>
                                        </p:tav>
                                      </p:tavLst>
                                    </p:anim>
                                    <p:anim calcmode="lin" valueType="num">
                                      <p:cBhvr additive="base">
                                        <p:cTn id="40"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3"/>
                                        </p:tgtEl>
                                        <p:attrNameLst>
                                          <p:attrName>style.visibility</p:attrName>
                                        </p:attrNameLst>
                                      </p:cBhvr>
                                      <p:to>
                                        <p:strVal val="visible"/>
                                      </p:to>
                                    </p:set>
                                    <p:anim calcmode="lin" valueType="num">
                                      <p:cBhvr>
                                        <p:cTn id="45" dur="500" fill="hold"/>
                                        <p:tgtEl>
                                          <p:spTgt spid="93"/>
                                        </p:tgtEl>
                                        <p:attrNameLst>
                                          <p:attrName>ppt_w</p:attrName>
                                        </p:attrNameLst>
                                      </p:cBhvr>
                                      <p:tavLst>
                                        <p:tav tm="0">
                                          <p:val>
                                            <p:fltVal val="0"/>
                                          </p:val>
                                        </p:tav>
                                        <p:tav tm="100000">
                                          <p:val>
                                            <p:strVal val="#ppt_w"/>
                                          </p:val>
                                        </p:tav>
                                      </p:tavLst>
                                    </p:anim>
                                    <p:anim calcmode="lin" valueType="num">
                                      <p:cBhvr>
                                        <p:cTn id="46" dur="500" fill="hold"/>
                                        <p:tgtEl>
                                          <p:spTgt spid="93"/>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12" presetClass="entr" presetSubtype="2"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slide(fromRight)">
                                      <p:cBhvr>
                                        <p:cTn id="50" dur="500"/>
                                        <p:tgtEl>
                                          <p:spTgt spid="8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accel="50000" decel="5000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500" fill="hold"/>
                                        <p:tgtEl>
                                          <p:spTgt spid="87"/>
                                        </p:tgtEl>
                                        <p:attrNameLst>
                                          <p:attrName>ppt_x</p:attrName>
                                        </p:attrNameLst>
                                      </p:cBhvr>
                                      <p:tavLst>
                                        <p:tav tm="0">
                                          <p:val>
                                            <p:strVal val="0-#ppt_w/2"/>
                                          </p:val>
                                        </p:tav>
                                        <p:tav tm="100000">
                                          <p:val>
                                            <p:strVal val="#ppt_x"/>
                                          </p:val>
                                        </p:tav>
                                      </p:tavLst>
                                    </p:anim>
                                    <p:anim calcmode="lin" valueType="num">
                                      <p:cBhvr additive="base">
                                        <p:cTn id="56"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p:cTn id="61" dur="500" fill="hold"/>
                                        <p:tgtEl>
                                          <p:spTgt spid="94"/>
                                        </p:tgtEl>
                                        <p:attrNameLst>
                                          <p:attrName>ppt_w</p:attrName>
                                        </p:attrNameLst>
                                      </p:cBhvr>
                                      <p:tavLst>
                                        <p:tav tm="0">
                                          <p:val>
                                            <p:fltVal val="0"/>
                                          </p:val>
                                        </p:tav>
                                        <p:tav tm="100000">
                                          <p:val>
                                            <p:strVal val="#ppt_w"/>
                                          </p:val>
                                        </p:tav>
                                      </p:tavLst>
                                    </p:anim>
                                    <p:anim calcmode="lin" valueType="num">
                                      <p:cBhvr>
                                        <p:cTn id="62" dur="500" fill="hold"/>
                                        <p:tgtEl>
                                          <p:spTgt spid="94"/>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12" presetClass="entr" presetSubtype="2" fill="hold"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slide(fromRight)">
                                      <p:cBhvr>
                                        <p:cTn id="66" dur="500"/>
                                        <p:tgtEl>
                                          <p:spTgt spid="88"/>
                                        </p:tgtEl>
                                      </p:cBhvr>
                                    </p:animEffect>
                                  </p:childTnLst>
                                </p:cTn>
                              </p:par>
                            </p:childTnLst>
                          </p:cTn>
                        </p:par>
                        <p:par>
                          <p:cTn id="67" fill="hold">
                            <p:stCondLst>
                              <p:cond delay="1000"/>
                            </p:stCondLst>
                            <p:childTnLst>
                              <p:par>
                                <p:cTn id="68" presetID="12" presetClass="entr" presetSubtype="4"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slide(fromBottom)">
                                      <p:cBhvr>
                                        <p:cTn id="70" dur="500"/>
                                        <p:tgtEl>
                                          <p:spTgt spid="5"/>
                                        </p:tgtEl>
                                      </p:cBhvr>
                                    </p:animEffect>
                                  </p:childTnLst>
                                </p:cTn>
                              </p:par>
                            </p:childTnLst>
                          </p:cTn>
                        </p:par>
                        <p:par>
                          <p:cTn id="71" fill="hold">
                            <p:stCondLst>
                              <p:cond delay="1500"/>
                            </p:stCondLst>
                            <p:childTnLst>
                              <p:par>
                                <p:cTn id="72" presetID="18" presetClass="entr" presetSubtype="3"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strips(upRight)">
                                      <p:cBhvr>
                                        <p:cTn id="74" dur="500"/>
                                        <p:tgtEl>
                                          <p:spTgt spid="47"/>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3" grpId="0" animBg="1"/>
      <p:bldP spid="64" grpId="0" animBg="1"/>
      <p:bldP spid="68" grpId="0" animBg="1"/>
      <p:bldP spid="87" grpId="0" animBg="1"/>
      <p:bldP spid="91" grpId="0" animBg="1"/>
      <p:bldP spid="92" grpId="0" animBg="1"/>
      <p:bldP spid="93" grpId="0" animBg="1"/>
      <p:bldP spid="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1" name="Rectangle 20"/>
          <p:cNvSpPr/>
          <p:nvPr/>
        </p:nvSpPr>
        <p:spPr>
          <a:xfrm>
            <a:off x="1319835"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2" name="Group 21"/>
          <p:cNvGrpSpPr/>
          <p:nvPr/>
        </p:nvGrpSpPr>
        <p:grpSpPr>
          <a:xfrm>
            <a:off x="1319835" y="3195538"/>
            <a:ext cx="1910468" cy="1512212"/>
            <a:chOff x="1319212" y="3195538"/>
            <a:chExt cx="1910717" cy="1512212"/>
          </a:xfrm>
        </p:grpSpPr>
        <p:sp>
          <p:nvSpPr>
            <p:cNvPr id="23" name="Rectangle 22"/>
            <p:cNvSpPr/>
            <p:nvPr/>
          </p:nvSpPr>
          <p:spPr>
            <a:xfrm>
              <a:off x="1319212"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市场化</a:t>
              </a:r>
              <a:endParaRPr lang="en-US" dirty="0">
                <a:solidFill>
                  <a:schemeClr val="tx1">
                    <a:lumMod val="65000"/>
                    <a:lumOff val="35000"/>
                  </a:schemeClr>
                </a:solidFill>
                <a:latin typeface="+mn-ea"/>
                <a:cs typeface="+mn-ea"/>
              </a:endParaRPr>
            </a:p>
          </p:txBody>
        </p:sp>
        <p:sp>
          <p:nvSpPr>
            <p:cNvPr id="24" name="Rectangle 23"/>
            <p:cNvSpPr/>
            <p:nvPr/>
          </p:nvSpPr>
          <p:spPr>
            <a:xfrm rot="2700000">
              <a:off x="2145983" y="4450575"/>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25" name="Rectangle 24"/>
          <p:cNvSpPr/>
          <p:nvPr/>
        </p:nvSpPr>
        <p:spPr>
          <a:xfrm>
            <a:off x="323030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6" name="Rectangle 25"/>
          <p:cNvSpPr/>
          <p:nvPr/>
        </p:nvSpPr>
        <p:spPr>
          <a:xfrm>
            <a:off x="5140769"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7" name="Rectangle 26"/>
          <p:cNvSpPr/>
          <p:nvPr/>
        </p:nvSpPr>
        <p:spPr>
          <a:xfrm>
            <a:off x="705123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8" name="Rectangle 27"/>
          <p:cNvSpPr/>
          <p:nvPr/>
        </p:nvSpPr>
        <p:spPr>
          <a:xfrm>
            <a:off x="8961696"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9" name="Group 28"/>
          <p:cNvGrpSpPr/>
          <p:nvPr/>
        </p:nvGrpSpPr>
        <p:grpSpPr>
          <a:xfrm>
            <a:off x="3230301" y="3195539"/>
            <a:ext cx="1910468" cy="1512211"/>
            <a:chOff x="3229927" y="3195538"/>
            <a:chExt cx="1910717" cy="1512211"/>
          </a:xfrm>
        </p:grpSpPr>
        <p:sp>
          <p:nvSpPr>
            <p:cNvPr id="30" name="Rectangle 29"/>
            <p:cNvSpPr/>
            <p:nvPr/>
          </p:nvSpPr>
          <p:spPr>
            <a:xfrm>
              <a:off x="3229927"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产品应用</a:t>
              </a:r>
              <a:endParaRPr lang="en-US" dirty="0">
                <a:solidFill>
                  <a:schemeClr val="tx1">
                    <a:lumMod val="65000"/>
                    <a:lumOff val="35000"/>
                  </a:schemeClr>
                </a:solidFill>
                <a:latin typeface="+mn-ea"/>
                <a:cs typeface="+mn-ea"/>
              </a:endParaRPr>
            </a:p>
          </p:txBody>
        </p:sp>
        <p:sp>
          <p:nvSpPr>
            <p:cNvPr id="31" name="Rectangle 30"/>
            <p:cNvSpPr/>
            <p:nvPr/>
          </p:nvSpPr>
          <p:spPr>
            <a:xfrm rot="2700000">
              <a:off x="4056694" y="4450574"/>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2" name="Group 31"/>
          <p:cNvGrpSpPr/>
          <p:nvPr/>
        </p:nvGrpSpPr>
        <p:grpSpPr>
          <a:xfrm>
            <a:off x="5140769" y="3195538"/>
            <a:ext cx="1910468" cy="1512210"/>
            <a:chOff x="5140644" y="3195538"/>
            <a:chExt cx="1910717" cy="1512210"/>
          </a:xfrm>
        </p:grpSpPr>
        <p:sp>
          <p:nvSpPr>
            <p:cNvPr id="33" name="Rectangle 32"/>
            <p:cNvSpPr/>
            <p:nvPr/>
          </p:nvSpPr>
          <p:spPr>
            <a:xfrm>
              <a:off x="5140644"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概念</a:t>
              </a:r>
              <a:endParaRPr lang="en-US" dirty="0">
                <a:solidFill>
                  <a:schemeClr val="tx1">
                    <a:lumMod val="65000"/>
                    <a:lumOff val="35000"/>
                  </a:schemeClr>
                </a:solidFill>
                <a:latin typeface="+mn-ea"/>
                <a:cs typeface="+mn-ea"/>
              </a:endParaRPr>
            </a:p>
          </p:txBody>
        </p:sp>
        <p:sp>
          <p:nvSpPr>
            <p:cNvPr id="34" name="Rectangle 33"/>
            <p:cNvSpPr/>
            <p:nvPr/>
          </p:nvSpPr>
          <p:spPr>
            <a:xfrm rot="2700000">
              <a:off x="5967403" y="4450573"/>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5" name="Group 34"/>
          <p:cNvGrpSpPr/>
          <p:nvPr/>
        </p:nvGrpSpPr>
        <p:grpSpPr>
          <a:xfrm>
            <a:off x="7051231" y="3195538"/>
            <a:ext cx="1910468" cy="1512210"/>
            <a:chOff x="7051354" y="3195538"/>
            <a:chExt cx="1910717" cy="1512210"/>
          </a:xfrm>
        </p:grpSpPr>
        <p:sp>
          <p:nvSpPr>
            <p:cNvPr id="36" name="Rectangle 35"/>
            <p:cNvSpPr/>
            <p:nvPr/>
          </p:nvSpPr>
          <p:spPr>
            <a:xfrm>
              <a:off x="7051354"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平面设计</a:t>
              </a:r>
              <a:endParaRPr lang="en-US" dirty="0">
                <a:solidFill>
                  <a:schemeClr val="tx1">
                    <a:lumMod val="65000"/>
                    <a:lumOff val="35000"/>
                  </a:schemeClr>
                </a:solidFill>
                <a:latin typeface="+mn-ea"/>
                <a:cs typeface="+mn-ea"/>
              </a:endParaRPr>
            </a:p>
          </p:txBody>
        </p:sp>
        <p:sp>
          <p:nvSpPr>
            <p:cNvPr id="37" name="Rectangle 36"/>
            <p:cNvSpPr/>
            <p:nvPr/>
          </p:nvSpPr>
          <p:spPr>
            <a:xfrm rot="2700000">
              <a:off x="7878126" y="4450573"/>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8" name="Group 37"/>
          <p:cNvGrpSpPr/>
          <p:nvPr/>
        </p:nvGrpSpPr>
        <p:grpSpPr>
          <a:xfrm>
            <a:off x="8961696" y="3195540"/>
            <a:ext cx="1910468" cy="1512209"/>
            <a:chOff x="8962068" y="3195538"/>
            <a:chExt cx="1910717" cy="1512209"/>
          </a:xfrm>
        </p:grpSpPr>
        <p:sp>
          <p:nvSpPr>
            <p:cNvPr id="39" name="Rectangle 38"/>
            <p:cNvSpPr/>
            <p:nvPr/>
          </p:nvSpPr>
          <p:spPr>
            <a:xfrm>
              <a:off x="8962068"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企业目标</a:t>
              </a:r>
              <a:endParaRPr lang="en-US" dirty="0">
                <a:solidFill>
                  <a:schemeClr val="tx1">
                    <a:lumMod val="65000"/>
                    <a:lumOff val="35000"/>
                  </a:schemeClr>
                </a:solidFill>
                <a:latin typeface="+mn-ea"/>
                <a:cs typeface="+mn-ea"/>
              </a:endParaRPr>
            </a:p>
          </p:txBody>
        </p:sp>
        <p:sp>
          <p:nvSpPr>
            <p:cNvPr id="45" name="Rectangle 44"/>
            <p:cNvSpPr/>
            <p:nvPr/>
          </p:nvSpPr>
          <p:spPr>
            <a:xfrm rot="2700000">
              <a:off x="9788832" y="4450572"/>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6" name="Group 45"/>
          <p:cNvGrpSpPr/>
          <p:nvPr/>
        </p:nvGrpSpPr>
        <p:grpSpPr>
          <a:xfrm>
            <a:off x="1319838" y="1636841"/>
            <a:ext cx="1910468" cy="1687287"/>
            <a:chOff x="1319215" y="1636839"/>
            <a:chExt cx="1910717" cy="1687287"/>
          </a:xfrm>
          <a:solidFill>
            <a:schemeClr val="accent1"/>
          </a:solidFill>
        </p:grpSpPr>
        <p:sp>
          <p:nvSpPr>
            <p:cNvPr id="47" name="Rectangle 46"/>
            <p:cNvSpPr/>
            <p:nvPr/>
          </p:nvSpPr>
          <p:spPr>
            <a:xfrm>
              <a:off x="1319215"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dirty="0">
                <a:latin typeface="+mn-ea"/>
                <a:cs typeface="+mn-ea"/>
              </a:endParaRPr>
            </a:p>
          </p:txBody>
        </p:sp>
        <p:sp>
          <p:nvSpPr>
            <p:cNvPr id="48" name="Rectangle 47"/>
            <p:cNvSpPr/>
            <p:nvPr/>
          </p:nvSpPr>
          <p:spPr>
            <a:xfrm rot="2700000">
              <a:off x="2145982" y="3066951"/>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9" name="Group 48"/>
          <p:cNvGrpSpPr/>
          <p:nvPr/>
        </p:nvGrpSpPr>
        <p:grpSpPr>
          <a:xfrm>
            <a:off x="3230304" y="1636839"/>
            <a:ext cx="1910468" cy="1687286"/>
            <a:chOff x="3229930" y="1636839"/>
            <a:chExt cx="1910717" cy="1687286"/>
          </a:xfrm>
          <a:solidFill>
            <a:schemeClr val="accent2"/>
          </a:solidFill>
        </p:grpSpPr>
        <p:sp>
          <p:nvSpPr>
            <p:cNvPr id="50" name="Rectangle 49"/>
            <p:cNvSpPr/>
            <p:nvPr/>
          </p:nvSpPr>
          <p:spPr>
            <a:xfrm>
              <a:off x="3229930"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1" name="Rectangle 50"/>
            <p:cNvSpPr/>
            <p:nvPr/>
          </p:nvSpPr>
          <p:spPr>
            <a:xfrm rot="2700000">
              <a:off x="4056693" y="3066950"/>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2" name="Group 51"/>
          <p:cNvGrpSpPr/>
          <p:nvPr/>
        </p:nvGrpSpPr>
        <p:grpSpPr>
          <a:xfrm>
            <a:off x="5140772" y="1636841"/>
            <a:ext cx="1910468" cy="1687285"/>
            <a:chOff x="5140647" y="1636839"/>
            <a:chExt cx="1910717" cy="1687285"/>
          </a:xfrm>
          <a:solidFill>
            <a:schemeClr val="accent4"/>
          </a:solidFill>
        </p:grpSpPr>
        <p:sp>
          <p:nvSpPr>
            <p:cNvPr id="53" name="Rectangle 52"/>
            <p:cNvSpPr/>
            <p:nvPr/>
          </p:nvSpPr>
          <p:spPr>
            <a:xfrm>
              <a:off x="514064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4" name="Rectangle 53"/>
            <p:cNvSpPr/>
            <p:nvPr/>
          </p:nvSpPr>
          <p:spPr>
            <a:xfrm rot="2700000">
              <a:off x="5967402"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5" name="Group 54"/>
          <p:cNvGrpSpPr/>
          <p:nvPr/>
        </p:nvGrpSpPr>
        <p:grpSpPr>
          <a:xfrm>
            <a:off x="7051234" y="1636841"/>
            <a:ext cx="1910468" cy="1687285"/>
            <a:chOff x="7051357" y="1636839"/>
            <a:chExt cx="1910717" cy="1687285"/>
          </a:xfrm>
          <a:solidFill>
            <a:schemeClr val="accent5"/>
          </a:solidFill>
        </p:grpSpPr>
        <p:sp>
          <p:nvSpPr>
            <p:cNvPr id="56" name="Rectangle 55"/>
            <p:cNvSpPr/>
            <p:nvPr/>
          </p:nvSpPr>
          <p:spPr>
            <a:xfrm>
              <a:off x="705135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dirty="0">
                <a:solidFill>
                  <a:srgbClr val="FFFFFF"/>
                </a:solidFill>
                <a:latin typeface="+mn-ea"/>
                <a:cs typeface="+mn-ea"/>
              </a:endParaRPr>
            </a:p>
          </p:txBody>
        </p:sp>
        <p:sp>
          <p:nvSpPr>
            <p:cNvPr id="57" name="Rectangle 56"/>
            <p:cNvSpPr/>
            <p:nvPr/>
          </p:nvSpPr>
          <p:spPr>
            <a:xfrm rot="2700000">
              <a:off x="7878125"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8" name="Group 57"/>
          <p:cNvGrpSpPr/>
          <p:nvPr/>
        </p:nvGrpSpPr>
        <p:grpSpPr>
          <a:xfrm>
            <a:off x="8961699" y="1636839"/>
            <a:ext cx="1910468" cy="1687284"/>
            <a:chOff x="8962071" y="1636839"/>
            <a:chExt cx="1910717" cy="1687284"/>
          </a:xfrm>
          <a:solidFill>
            <a:schemeClr val="accent6"/>
          </a:solidFill>
        </p:grpSpPr>
        <p:sp>
          <p:nvSpPr>
            <p:cNvPr id="59" name="Rectangle 58"/>
            <p:cNvSpPr/>
            <p:nvPr/>
          </p:nvSpPr>
          <p:spPr>
            <a:xfrm>
              <a:off x="8962071"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60" name="Rectangle 59"/>
            <p:cNvSpPr/>
            <p:nvPr/>
          </p:nvSpPr>
          <p:spPr>
            <a:xfrm rot="2700000">
              <a:off x="9788839" y="3066948"/>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41" name="Freeform 142"/>
          <p:cNvSpPr/>
          <p:nvPr/>
        </p:nvSpPr>
        <p:spPr bwMode="auto">
          <a:xfrm>
            <a:off x="5765001" y="2173691"/>
            <a:ext cx="588987" cy="480870"/>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49"/>
          <p:cNvSpPr/>
          <p:nvPr/>
        </p:nvSpPr>
        <p:spPr bwMode="auto">
          <a:xfrm>
            <a:off x="3880530" y="2054123"/>
            <a:ext cx="619037" cy="60709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3" name="组合 42"/>
          <p:cNvGrpSpPr/>
          <p:nvPr/>
        </p:nvGrpSpPr>
        <p:grpSpPr>
          <a:xfrm>
            <a:off x="9602907" y="2141351"/>
            <a:ext cx="628054" cy="390706"/>
            <a:chOff x="8292784" y="1202455"/>
            <a:chExt cx="311687" cy="193872"/>
          </a:xfrm>
        </p:grpSpPr>
        <p:sp>
          <p:nvSpPr>
            <p:cNvPr id="4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2" name="Freeform 116"/>
          <p:cNvSpPr>
            <a:spLocks noEditPoints="1"/>
          </p:cNvSpPr>
          <p:nvPr/>
        </p:nvSpPr>
        <p:spPr bwMode="auto">
          <a:xfrm>
            <a:off x="1943010" y="2043677"/>
            <a:ext cx="664115" cy="586059"/>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3" name="组合 62"/>
          <p:cNvGrpSpPr/>
          <p:nvPr/>
        </p:nvGrpSpPr>
        <p:grpSpPr>
          <a:xfrm>
            <a:off x="7570503" y="2058936"/>
            <a:ext cx="811361" cy="667209"/>
            <a:chOff x="5108575" y="3992563"/>
            <a:chExt cx="428625" cy="352426"/>
          </a:xfrm>
          <a:solidFill>
            <a:schemeClr val="bg1"/>
          </a:solidFill>
        </p:grpSpPr>
        <p:sp>
          <p:nvSpPr>
            <p:cNvPr id="6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up)">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up)">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up)">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up)">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up)">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40"/>
          <p:cNvGrpSpPr/>
          <p:nvPr/>
        </p:nvGrpSpPr>
        <p:grpSpPr>
          <a:xfrm>
            <a:off x="659124" y="1304055"/>
            <a:ext cx="2782716" cy="1670775"/>
            <a:chOff x="1441450" y="1398043"/>
            <a:chExt cx="2019300" cy="1211904"/>
          </a:xfrm>
        </p:grpSpPr>
        <p:sp>
          <p:nvSpPr>
            <p:cNvPr id="82"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40000"/>
                </a:lnSpc>
              </a:pPr>
              <a:r>
                <a:rPr lang="zh-CN" altLang="en-US" sz="2400" b="1" dirty="0">
                  <a:solidFill>
                    <a:schemeClr val="bg1">
                      <a:lumMod val="50000"/>
                    </a:schemeClr>
                  </a:solidFill>
                  <a:latin typeface="+mn-ea"/>
                  <a:cs typeface="+mn-ea"/>
                </a:rPr>
                <a:t>添加文字</a:t>
              </a:r>
              <a:endParaRPr lang="en-US" altLang="zh-CN" sz="2400" b="1" dirty="0">
                <a:solidFill>
                  <a:schemeClr val="bg1">
                    <a:lumMod val="50000"/>
                  </a:schemeClr>
                </a:solidFill>
                <a:latin typeface="+mn-ea"/>
                <a:cs typeface="+mn-ea"/>
              </a:endParaRPr>
            </a:p>
          </p:txBody>
        </p:sp>
        <p:sp>
          <p:nvSpPr>
            <p:cNvPr id="83" name="Text Placeholder 8"/>
            <p:cNvSpPr txBox="1"/>
            <p:nvPr/>
          </p:nvSpPr>
          <p:spPr>
            <a:xfrm>
              <a:off x="1441450" y="1775301"/>
              <a:ext cx="2019300" cy="834646"/>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00000"/>
                </a:lnSpc>
              </a:pPr>
              <a:r>
                <a:rPr lang="zh-CN" altLang="en-US" sz="1200" dirty="0">
                  <a:latin typeface="+mn-ea"/>
                  <a:cs typeface="+mn-ea"/>
                </a:rPr>
                <a:t>点击添加文字内容点击添加文字内容点击添加文字内容点击添加文字内容点击添加文字内容</a:t>
              </a:r>
              <a:endParaRPr lang="en-US" altLang="zh-CN" sz="1200" dirty="0">
                <a:latin typeface="+mn-ea"/>
                <a:cs typeface="+mn-ea"/>
              </a:endParaRPr>
            </a:p>
          </p:txBody>
        </p:sp>
      </p:grpSp>
      <p:grpSp>
        <p:nvGrpSpPr>
          <p:cNvPr id="84" name="Group 43"/>
          <p:cNvGrpSpPr/>
          <p:nvPr/>
        </p:nvGrpSpPr>
        <p:grpSpPr>
          <a:xfrm>
            <a:off x="659120" y="3921901"/>
            <a:ext cx="2782718" cy="1849444"/>
            <a:chOff x="1441449" y="1375177"/>
            <a:chExt cx="2019301" cy="1341502"/>
          </a:xfrm>
        </p:grpSpPr>
        <p:sp>
          <p:nvSpPr>
            <p:cNvPr id="85" name="Text Placeholder 2"/>
            <p:cNvSpPr txBox="1"/>
            <p:nvPr/>
          </p:nvSpPr>
          <p:spPr>
            <a:xfrm>
              <a:off x="1441450" y="1375177"/>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bg1">
                      <a:lumMod val="50000"/>
                    </a:schemeClr>
                  </a:solidFill>
                  <a:ea typeface="+mn-ea"/>
                  <a:cs typeface="+mn-ea"/>
                </a:rPr>
                <a:t>添加文字</a:t>
              </a:r>
              <a:endParaRPr lang="en-US" altLang="zh-CN" b="1" dirty="0">
                <a:solidFill>
                  <a:schemeClr val="bg1">
                    <a:lumMod val="50000"/>
                  </a:schemeClr>
                </a:solidFill>
                <a:ea typeface="+mn-ea"/>
                <a:cs typeface="+mn-ea"/>
              </a:endParaRPr>
            </a:p>
          </p:txBody>
        </p:sp>
        <p:sp>
          <p:nvSpPr>
            <p:cNvPr id="86" name="Text Placeholder 8"/>
            <p:cNvSpPr txBox="1"/>
            <p:nvPr/>
          </p:nvSpPr>
          <p:spPr>
            <a:xfrm>
              <a:off x="1441449" y="1799482"/>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200" dirty="0">
                  <a:solidFill>
                    <a:schemeClr val="bg1">
                      <a:lumMod val="50000"/>
                    </a:schemeClr>
                  </a:solidFill>
                  <a:ea typeface="+mn-ea"/>
                  <a:cs typeface="+mn-ea"/>
                </a:rPr>
                <a:t>点击添加文字内容点击添加文字内容点击添加文字内容点击添加文字内容点击添加文字内容</a:t>
              </a:r>
              <a:endParaRPr lang="en-US" altLang="zh-CN" sz="1200" dirty="0">
                <a:solidFill>
                  <a:schemeClr val="bg1">
                    <a:lumMod val="50000"/>
                  </a:schemeClr>
                </a:solidFill>
                <a:ea typeface="+mn-ea"/>
                <a:cs typeface="+mn-ea"/>
              </a:endParaRPr>
            </a:p>
          </p:txBody>
        </p:sp>
      </p:grpSp>
      <p:grpSp>
        <p:nvGrpSpPr>
          <p:cNvPr id="87" name="Group 46"/>
          <p:cNvGrpSpPr/>
          <p:nvPr/>
        </p:nvGrpSpPr>
        <p:grpSpPr>
          <a:xfrm>
            <a:off x="8881179" y="1304057"/>
            <a:ext cx="2782716" cy="1805625"/>
            <a:chOff x="1342364" y="1398043"/>
            <a:chExt cx="2019300" cy="1309719"/>
          </a:xfrm>
        </p:grpSpPr>
        <p:sp>
          <p:nvSpPr>
            <p:cNvPr id="88" name="Text Placeholder 2"/>
            <p:cNvSpPr txBox="1"/>
            <p:nvPr/>
          </p:nvSpPr>
          <p:spPr>
            <a:xfrm>
              <a:off x="1342364" y="1398043"/>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bg1">
                      <a:lumMod val="50000"/>
                    </a:schemeClr>
                  </a:solidFill>
                  <a:ea typeface="+mn-ea"/>
                  <a:cs typeface="+mn-ea"/>
                </a:rPr>
                <a:t>添加文字</a:t>
              </a:r>
              <a:endParaRPr lang="en-US" altLang="zh-CN" b="1" dirty="0">
                <a:solidFill>
                  <a:schemeClr val="bg1">
                    <a:lumMod val="50000"/>
                  </a:schemeClr>
                </a:solidFill>
                <a:ea typeface="+mn-ea"/>
                <a:cs typeface="+mn-ea"/>
              </a:endParaRPr>
            </a:p>
          </p:txBody>
        </p:sp>
        <p:sp>
          <p:nvSpPr>
            <p:cNvPr id="89" name="Text Placeholder 8"/>
            <p:cNvSpPr txBox="1"/>
            <p:nvPr/>
          </p:nvSpPr>
          <p:spPr>
            <a:xfrm>
              <a:off x="1342364" y="1790565"/>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200" dirty="0">
                  <a:solidFill>
                    <a:schemeClr val="bg1">
                      <a:lumMod val="50000"/>
                    </a:schemeClr>
                  </a:solidFill>
                  <a:ea typeface="+mn-ea"/>
                  <a:cs typeface="+mn-ea"/>
                </a:rPr>
                <a:t>点击添加文字内容点击添加文字内容点击添加文字内容点击添加文字内容点击添加文字内容</a:t>
              </a:r>
              <a:endParaRPr lang="en-US" altLang="zh-CN" sz="1200" dirty="0">
                <a:solidFill>
                  <a:schemeClr val="bg1">
                    <a:lumMod val="50000"/>
                  </a:schemeClr>
                </a:solidFill>
                <a:ea typeface="+mn-ea"/>
                <a:cs typeface="+mn-ea"/>
              </a:endParaRPr>
            </a:p>
          </p:txBody>
        </p:sp>
      </p:grpSp>
      <p:cxnSp>
        <p:nvCxnSpPr>
          <p:cNvPr id="90" name="直接连接符 89"/>
          <p:cNvCxnSpPr>
            <a:stCxn id="99" idx="0"/>
          </p:cNvCxnSpPr>
          <p:nvPr/>
        </p:nvCxnSpPr>
        <p:spPr>
          <a:xfrm flipV="1">
            <a:off x="3817329" y="1990439"/>
            <a:ext cx="0" cy="54838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3441843" y="1990437"/>
            <a:ext cx="375488"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102" idx="0"/>
          </p:cNvCxnSpPr>
          <p:nvPr/>
        </p:nvCxnSpPr>
        <p:spPr>
          <a:xfrm flipV="1">
            <a:off x="5392451" y="1990439"/>
            <a:ext cx="0" cy="54838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392453" y="1990437"/>
            <a:ext cx="338972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105" idx="4"/>
          </p:cNvCxnSpPr>
          <p:nvPr/>
        </p:nvCxnSpPr>
        <p:spPr>
          <a:xfrm>
            <a:off x="6967577" y="4429762"/>
            <a:ext cx="6563" cy="63223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3441841" y="5062000"/>
            <a:ext cx="353229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stCxn id="108" idx="4"/>
          </p:cNvCxnSpPr>
          <p:nvPr/>
        </p:nvCxnSpPr>
        <p:spPr>
          <a:xfrm>
            <a:off x="8619568" y="4429763"/>
            <a:ext cx="0" cy="931471"/>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8619570" y="5361217"/>
            <a:ext cx="398163" cy="13"/>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2872257" y="2538819"/>
            <a:ext cx="1890147" cy="1890940"/>
            <a:chOff x="2714799" y="2648622"/>
            <a:chExt cx="1891378" cy="1891378"/>
          </a:xfrm>
          <a:solidFill>
            <a:srgbClr val="005DA2"/>
          </a:solidFill>
        </p:grpSpPr>
        <p:sp>
          <p:nvSpPr>
            <p:cNvPr id="99" name="Oval 8"/>
            <p:cNvSpPr/>
            <p:nvPr/>
          </p:nvSpPr>
          <p:spPr>
            <a:xfrm>
              <a:off x="2714799" y="2648622"/>
              <a:ext cx="1891378" cy="1891378"/>
            </a:xfrm>
            <a:prstGeom prst="ellipse">
              <a:avLst/>
            </a:prstGeom>
            <a:solidFill>
              <a:schemeClr val="accent1"/>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dirty="0">
                <a:latin typeface="+mn-ea"/>
                <a:cs typeface="+mn-ea"/>
              </a:endParaRPr>
            </a:p>
          </p:txBody>
        </p:sp>
        <p:sp>
          <p:nvSpPr>
            <p:cNvPr id="100" name="Text Placeholder 2"/>
            <p:cNvSpPr txBox="1"/>
            <p:nvPr/>
          </p:nvSpPr>
          <p:spPr>
            <a:xfrm>
              <a:off x="3146847"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00" b="1" dirty="0">
                  <a:solidFill>
                    <a:schemeClr val="bg1"/>
                  </a:solidFill>
                  <a:latin typeface="+mn-ea"/>
                  <a:cs typeface="+mn-ea"/>
                </a:rPr>
                <a:t>项目一</a:t>
              </a:r>
              <a:endParaRPr lang="en-US" altLang="zh-CN" sz="2100" b="1" dirty="0">
                <a:solidFill>
                  <a:schemeClr val="bg1"/>
                </a:solidFill>
                <a:latin typeface="+mn-ea"/>
                <a:cs typeface="+mn-ea"/>
              </a:endParaRPr>
            </a:p>
          </p:txBody>
        </p:sp>
      </p:grpSp>
      <p:grpSp>
        <p:nvGrpSpPr>
          <p:cNvPr id="101" name="组合 100"/>
          <p:cNvGrpSpPr/>
          <p:nvPr/>
        </p:nvGrpSpPr>
        <p:grpSpPr>
          <a:xfrm>
            <a:off x="4447380" y="2538819"/>
            <a:ext cx="1890147" cy="1890940"/>
            <a:chOff x="4290947" y="2648622"/>
            <a:chExt cx="1891378" cy="1891378"/>
          </a:xfrm>
          <a:solidFill>
            <a:srgbClr val="FFC400"/>
          </a:solidFill>
        </p:grpSpPr>
        <p:sp>
          <p:nvSpPr>
            <p:cNvPr id="102" name="Oval 9"/>
            <p:cNvSpPr/>
            <p:nvPr/>
          </p:nvSpPr>
          <p:spPr>
            <a:xfrm>
              <a:off x="4290947" y="2648622"/>
              <a:ext cx="1891378" cy="1891378"/>
            </a:xfrm>
            <a:prstGeom prst="ellipse">
              <a:avLst/>
            </a:prstGeom>
            <a:solidFill>
              <a:schemeClr val="accent2"/>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dirty="0">
                <a:latin typeface="+mn-ea"/>
                <a:cs typeface="+mn-ea"/>
              </a:endParaRPr>
            </a:p>
          </p:txBody>
        </p:sp>
        <p:sp>
          <p:nvSpPr>
            <p:cNvPr id="103" name="Text Placeholder 2"/>
            <p:cNvSpPr txBox="1"/>
            <p:nvPr/>
          </p:nvSpPr>
          <p:spPr>
            <a:xfrm>
              <a:off x="4739406"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00" b="1" dirty="0">
                  <a:solidFill>
                    <a:schemeClr val="bg1"/>
                  </a:solidFill>
                  <a:latin typeface="+mn-ea"/>
                  <a:cs typeface="+mn-ea"/>
                </a:rPr>
                <a:t>项目二</a:t>
              </a:r>
              <a:endParaRPr lang="en-US" altLang="zh-CN" sz="2100" b="1" dirty="0">
                <a:solidFill>
                  <a:schemeClr val="bg1"/>
                </a:solidFill>
                <a:latin typeface="+mn-ea"/>
                <a:cs typeface="+mn-ea"/>
              </a:endParaRPr>
            </a:p>
          </p:txBody>
        </p:sp>
      </p:grpSp>
      <p:grpSp>
        <p:nvGrpSpPr>
          <p:cNvPr id="104" name="组合 103"/>
          <p:cNvGrpSpPr/>
          <p:nvPr/>
        </p:nvGrpSpPr>
        <p:grpSpPr>
          <a:xfrm>
            <a:off x="6022503" y="2538819"/>
            <a:ext cx="1890147" cy="1890940"/>
            <a:chOff x="5867096" y="2648622"/>
            <a:chExt cx="1891378" cy="1891378"/>
          </a:xfrm>
          <a:solidFill>
            <a:srgbClr val="005DA2"/>
          </a:solidFill>
        </p:grpSpPr>
        <p:sp>
          <p:nvSpPr>
            <p:cNvPr id="105" name="Oval 10"/>
            <p:cNvSpPr/>
            <p:nvPr/>
          </p:nvSpPr>
          <p:spPr>
            <a:xfrm>
              <a:off x="5867096" y="2648622"/>
              <a:ext cx="1891378" cy="1891378"/>
            </a:xfrm>
            <a:prstGeom prst="ellipse">
              <a:avLst/>
            </a:prstGeom>
            <a:solidFill>
              <a:schemeClr val="accent3"/>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dirty="0">
                <a:latin typeface="+mn-ea"/>
                <a:cs typeface="+mn-ea"/>
              </a:endParaRPr>
            </a:p>
          </p:txBody>
        </p:sp>
        <p:sp>
          <p:nvSpPr>
            <p:cNvPr id="106" name="Text Placeholder 2"/>
            <p:cNvSpPr txBox="1"/>
            <p:nvPr/>
          </p:nvSpPr>
          <p:spPr>
            <a:xfrm>
              <a:off x="6315199"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00" b="1" dirty="0">
                  <a:solidFill>
                    <a:schemeClr val="bg1"/>
                  </a:solidFill>
                  <a:latin typeface="+mn-ea"/>
                  <a:cs typeface="+mn-ea"/>
                </a:rPr>
                <a:t>项目三</a:t>
              </a:r>
              <a:endParaRPr lang="en-US" altLang="zh-CN" sz="2100" b="1" dirty="0">
                <a:solidFill>
                  <a:schemeClr val="bg1"/>
                </a:solidFill>
                <a:latin typeface="+mn-ea"/>
                <a:cs typeface="+mn-ea"/>
              </a:endParaRPr>
            </a:p>
          </p:txBody>
        </p:sp>
      </p:grpSp>
      <p:grpSp>
        <p:nvGrpSpPr>
          <p:cNvPr id="107" name="组合 106"/>
          <p:cNvGrpSpPr/>
          <p:nvPr/>
        </p:nvGrpSpPr>
        <p:grpSpPr>
          <a:xfrm>
            <a:off x="7674497" y="2538819"/>
            <a:ext cx="1890147" cy="1890940"/>
            <a:chOff x="7520165" y="2648622"/>
            <a:chExt cx="1891378" cy="1891378"/>
          </a:xfrm>
          <a:solidFill>
            <a:srgbClr val="FFC400"/>
          </a:solidFill>
        </p:grpSpPr>
        <p:sp>
          <p:nvSpPr>
            <p:cNvPr id="108" name="Oval 11"/>
            <p:cNvSpPr/>
            <p:nvPr/>
          </p:nvSpPr>
          <p:spPr>
            <a:xfrm>
              <a:off x="7520165" y="2648622"/>
              <a:ext cx="1891378" cy="1891378"/>
            </a:xfrm>
            <a:prstGeom prst="ellipse">
              <a:avLst/>
            </a:prstGeom>
            <a:solidFill>
              <a:schemeClr val="accent4"/>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600" dirty="0">
                <a:latin typeface="+mn-ea"/>
                <a:cs typeface="+mn-ea"/>
              </a:endParaRPr>
            </a:p>
          </p:txBody>
        </p:sp>
        <p:sp>
          <p:nvSpPr>
            <p:cNvPr id="109" name="Text Placeholder 2"/>
            <p:cNvSpPr txBox="1"/>
            <p:nvPr/>
          </p:nvSpPr>
          <p:spPr>
            <a:xfrm>
              <a:off x="7899375" y="3357786"/>
              <a:ext cx="1224135"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2100" b="1" dirty="0">
                  <a:solidFill>
                    <a:schemeClr val="bg1"/>
                  </a:solidFill>
                  <a:latin typeface="+mn-ea"/>
                  <a:cs typeface="+mn-ea"/>
                </a:rPr>
                <a:t>项目四</a:t>
              </a:r>
              <a:endParaRPr lang="en-US" altLang="zh-CN" sz="2100" b="1" dirty="0">
                <a:solidFill>
                  <a:schemeClr val="bg1"/>
                </a:solidFill>
                <a:latin typeface="+mn-ea"/>
                <a:cs typeface="+mn-ea"/>
              </a:endParaRPr>
            </a:p>
          </p:txBody>
        </p:sp>
      </p:grpSp>
      <p:grpSp>
        <p:nvGrpSpPr>
          <p:cNvPr id="110" name="Group 49"/>
          <p:cNvGrpSpPr/>
          <p:nvPr/>
        </p:nvGrpSpPr>
        <p:grpSpPr>
          <a:xfrm>
            <a:off x="8913605" y="4280385"/>
            <a:ext cx="2795415" cy="1836915"/>
            <a:chOff x="1441450" y="1619081"/>
            <a:chExt cx="2028515" cy="1332412"/>
          </a:xfrm>
        </p:grpSpPr>
        <p:sp>
          <p:nvSpPr>
            <p:cNvPr id="111" name="Text Placeholder 2"/>
            <p:cNvSpPr txBox="1"/>
            <p:nvPr/>
          </p:nvSpPr>
          <p:spPr>
            <a:xfrm>
              <a:off x="1441450" y="1619081"/>
              <a:ext cx="2019300" cy="285799"/>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b="1" dirty="0">
                  <a:solidFill>
                    <a:schemeClr val="bg1">
                      <a:lumMod val="50000"/>
                    </a:schemeClr>
                  </a:solidFill>
                  <a:ea typeface="+mn-ea"/>
                  <a:cs typeface="+mn-ea"/>
                </a:rPr>
                <a:t>添加文字</a:t>
              </a:r>
              <a:endParaRPr lang="en-US" altLang="zh-CN" b="1" dirty="0">
                <a:solidFill>
                  <a:schemeClr val="bg1">
                    <a:lumMod val="50000"/>
                  </a:schemeClr>
                </a:solidFill>
                <a:ea typeface="+mn-ea"/>
                <a:cs typeface="+mn-ea"/>
              </a:endParaRPr>
            </a:p>
          </p:txBody>
        </p:sp>
        <p:sp>
          <p:nvSpPr>
            <p:cNvPr id="112" name="Text Placeholder 8"/>
            <p:cNvSpPr txBox="1"/>
            <p:nvPr/>
          </p:nvSpPr>
          <p:spPr>
            <a:xfrm>
              <a:off x="1450665" y="2034296"/>
              <a:ext cx="2019300" cy="917197"/>
            </a:xfrm>
            <a:prstGeom prst="rect">
              <a:avLst/>
            </a:prstGeom>
          </p:spPr>
          <p:txBody>
            <a:bodyPr vert="horz"/>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zh-CN" altLang="en-US" sz="1200" dirty="0">
                  <a:solidFill>
                    <a:schemeClr val="bg1">
                      <a:lumMod val="50000"/>
                    </a:schemeClr>
                  </a:solidFill>
                  <a:ea typeface="+mn-ea"/>
                  <a:cs typeface="+mn-ea"/>
                </a:rPr>
                <a:t>点击添加文字内容点击添加文字内容点击添加文字内容点击添加文字内容点击添加文字内容</a:t>
              </a:r>
              <a:endParaRPr lang="en-US" altLang="zh-CN" sz="1200" dirty="0">
                <a:solidFill>
                  <a:schemeClr val="bg1">
                    <a:lumMod val="50000"/>
                  </a:schemeClr>
                </a:solidFill>
                <a:ea typeface="+mn-ea"/>
                <a:cs typeface="+mn-ea"/>
              </a:endParaRPr>
            </a:p>
          </p:txBody>
        </p:sp>
      </p:grpSp>
      <p:sp>
        <p:nvSpPr>
          <p:cNvPr id="2" name="标题 1"/>
          <p:cNvSpPr>
            <a:spLocks noGrp="1"/>
          </p:cNvSpPr>
          <p:nvPr>
            <p:ph type="title"/>
          </p:nvPr>
        </p:nvSpPr>
        <p:spPr/>
        <p:txBody>
          <a:bodyPr>
            <a:normAutofit/>
          </a:bodyPr>
          <a:lstStyle/>
          <a:p>
            <a:r>
              <a:rPr lang="zh-CN" altLang="en-US" dirty="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down)">
                                      <p:cBhvr>
                                        <p:cTn id="11" dur="500"/>
                                        <p:tgtEl>
                                          <p:spTgt spid="9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right)">
                                      <p:cBhvr>
                                        <p:cTn id="15" dur="500"/>
                                        <p:tgtEl>
                                          <p:spTgt spid="9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left)">
                                      <p:cBhvr>
                                        <p:cTn id="19" dur="500"/>
                                        <p:tgtEl>
                                          <p:spTgt spid="8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down)">
                                      <p:cBhvr>
                                        <p:cTn id="27" dur="500"/>
                                        <p:tgtEl>
                                          <p:spTgt spid="9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500"/>
                                        <p:tgtEl>
                                          <p:spTgt spid="8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500"/>
                                        <p:tgtEl>
                                          <p:spTgt spid="9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right)">
                                      <p:cBhvr>
                                        <p:cTn id="47" dur="500"/>
                                        <p:tgtEl>
                                          <p:spTgt spid="95"/>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ipe(left)">
                                      <p:cBhvr>
                                        <p:cTn id="51" dur="500"/>
                                        <p:tgtEl>
                                          <p:spTgt spid="8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wipe(up)">
                                      <p:cBhvr>
                                        <p:cTn id="59" dur="500"/>
                                        <p:tgtEl>
                                          <p:spTgt spid="96"/>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wipe(left)">
                                      <p:cBhvr>
                                        <p:cTn id="63" dur="500"/>
                                        <p:tgtEl>
                                          <p:spTgt spid="97"/>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wipe(left)">
                                      <p:cBhvr>
                                        <p:cTn id="6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46002" y="1617497"/>
            <a:ext cx="2592288" cy="2467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流程图: 库存数据 2"/>
          <p:cNvSpPr/>
          <p:nvPr/>
        </p:nvSpPr>
        <p:spPr>
          <a:xfrm flipH="1">
            <a:off x="4251083" y="1617498"/>
            <a:ext cx="5833823" cy="2467889"/>
          </a:xfrm>
          <a:prstGeom prst="flowChartOnlineStora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TextBox 9"/>
          <p:cNvSpPr txBox="1"/>
          <p:nvPr/>
        </p:nvSpPr>
        <p:spPr>
          <a:xfrm>
            <a:off x="2587613" y="1766675"/>
            <a:ext cx="2012089" cy="2062103"/>
          </a:xfrm>
          <a:prstGeom prst="rect">
            <a:avLst/>
          </a:prstGeom>
          <a:noFill/>
        </p:spPr>
        <p:txBody>
          <a:bodyPr wrap="none" rtlCol="0">
            <a:spAutoFit/>
          </a:bodyPr>
          <a:lstStyle/>
          <a:p>
            <a:r>
              <a:rPr lang="en-US" altLang="zh-CN" sz="12800" b="1" dirty="0" smtClean="0">
                <a:solidFill>
                  <a:schemeClr val="bg1"/>
                </a:solidFill>
              </a:rPr>
              <a:t>04</a:t>
            </a:r>
            <a:endParaRPr lang="zh-CN" altLang="en-US" sz="12800" b="1" dirty="0">
              <a:solidFill>
                <a:schemeClr val="bg1"/>
              </a:solidFill>
            </a:endParaRPr>
          </a:p>
        </p:txBody>
      </p:sp>
      <p:cxnSp>
        <p:nvCxnSpPr>
          <p:cNvPr id="5" name="直接连接符 4"/>
          <p:cNvCxnSpPr/>
          <p:nvPr/>
        </p:nvCxnSpPr>
        <p:spPr>
          <a:xfrm>
            <a:off x="5587279" y="2611416"/>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5572405" y="2035353"/>
            <a:ext cx="2329433" cy="528414"/>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点此输入标题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sp>
        <p:nvSpPr>
          <p:cNvPr id="7" name="TextBox 12"/>
          <p:cNvSpPr txBox="1"/>
          <p:nvPr/>
        </p:nvSpPr>
        <p:spPr>
          <a:xfrm>
            <a:off x="5572404" y="2763096"/>
            <a:ext cx="4224469" cy="810607"/>
          </a:xfrm>
          <a:prstGeom prst="rect">
            <a:avLst/>
          </a:prstGeom>
          <a:noFill/>
        </p:spPr>
        <p:txBody>
          <a:bodyPr wrap="square" rtlCol="0">
            <a:spAutoFit/>
          </a:bodyPr>
          <a:lstStyle/>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点此输入文字点此输入文字点此此输</a:t>
            </a:r>
            <a:endParaRPr lang="en-US" altLang="zh-CN" sz="1865" dirty="0">
              <a:solidFill>
                <a:schemeClr val="bg1"/>
              </a:solidFill>
              <a:latin typeface="微软雅黑" panose="020B0503020204020204" pitchFamily="34" charset="-122"/>
              <a:ea typeface="微软雅黑" panose="020B0503020204020204" pitchFamily="34" charset="-122"/>
            </a:endParaRPr>
          </a:p>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入文字点此输入文字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5840" y="136154"/>
            <a:ext cx="2865703" cy="132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3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3444764" y="777339"/>
            <a:ext cx="5302491" cy="875704"/>
          </a:xfrm>
          <a:prstGeom prst="rect">
            <a:avLst/>
          </a:prstGeom>
          <a:noFill/>
        </p:spPr>
        <p:txBody>
          <a:bodyPr wrap="none" lIns="86694" tIns="43347" rIns="86694" bIns="43347" rtlCol="0">
            <a:spAutoFit/>
          </a:bodyPr>
          <a:lstStyle/>
          <a:p>
            <a:pPr algn="ctr"/>
            <a:r>
              <a:rPr lang="zh-CN" altLang="en-US" sz="5100" b="1" dirty="0">
                <a:solidFill>
                  <a:schemeClr val="bg1">
                    <a:lumMod val="65000"/>
                  </a:schemeClr>
                </a:solidFill>
                <a:latin typeface="微软雅黑" panose="020B0503020204020204" pitchFamily="34" charset="-122"/>
                <a:ea typeface="微软雅黑" panose="020B0503020204020204" pitchFamily="34" charset="-122"/>
                <a:cs typeface="+mn-ea"/>
                <a:sym typeface="+mn-lt"/>
              </a:rPr>
              <a:t>目录</a:t>
            </a:r>
            <a:r>
              <a:rPr lang="en-US" altLang="zh-CN" sz="5100" b="1" dirty="0">
                <a:solidFill>
                  <a:schemeClr val="bg1">
                    <a:lumMod val="65000"/>
                  </a:schemeClr>
                </a:solidFill>
                <a:latin typeface="微软雅黑" panose="020B0503020204020204" pitchFamily="34" charset="-122"/>
                <a:ea typeface="微软雅黑" panose="020B0503020204020204" pitchFamily="34" charset="-122"/>
                <a:cs typeface="+mn-ea"/>
                <a:sym typeface="+mn-lt"/>
              </a:rPr>
              <a:t>DIRECTORY</a:t>
            </a:r>
            <a:endParaRPr lang="en-US" sz="5100" b="1"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5" name="TextBox 3"/>
          <p:cNvSpPr txBox="1"/>
          <p:nvPr/>
        </p:nvSpPr>
        <p:spPr>
          <a:xfrm>
            <a:off x="4388162" y="1526514"/>
            <a:ext cx="3415678" cy="437852"/>
          </a:xfrm>
          <a:prstGeom prst="rect">
            <a:avLst/>
          </a:prstGeom>
          <a:noFill/>
        </p:spPr>
        <p:txBody>
          <a:bodyPr wrap="square" lIns="86694" tIns="43347" rIns="86694" bIns="43347" rtlCol="0">
            <a:spAutoFit/>
          </a:bodyPr>
          <a:lstStyle/>
          <a:p>
            <a:pPr algn="ctr"/>
            <a:r>
              <a:rPr lang="zh-CN" altLang="en-US" sz="2300"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a:t>
            </a:r>
            <a:endParaRPr lang="en-US" sz="2300"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6" name="Rounded Rectangle 6"/>
          <p:cNvSpPr/>
          <p:nvPr/>
        </p:nvSpPr>
        <p:spPr>
          <a:xfrm>
            <a:off x="2186498" y="2691039"/>
            <a:ext cx="641305" cy="641572"/>
          </a:xfrm>
          <a:prstGeom prst="roundRect">
            <a:avLst>
              <a:gd name="adj" fmla="val 2938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01</a:t>
            </a:r>
            <a:endParaRPr lang="en-US" sz="2400" dirty="0">
              <a:solidFill>
                <a:schemeClr val="bg1"/>
              </a:solidFill>
              <a:ea typeface="微软雅黑" panose="020B0503020204020204" pitchFamily="34" charset="-122"/>
              <a:cs typeface="+mn-ea"/>
              <a:sym typeface="+mn-lt"/>
            </a:endParaRPr>
          </a:p>
        </p:txBody>
      </p:sp>
      <p:sp>
        <p:nvSpPr>
          <p:cNvPr id="7" name="TextBox 5"/>
          <p:cNvSpPr txBox="1"/>
          <p:nvPr/>
        </p:nvSpPr>
        <p:spPr>
          <a:xfrm>
            <a:off x="1375068" y="3771591"/>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点击添加相关标题文字</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8" name="Rounded Rectangle 11"/>
          <p:cNvSpPr/>
          <p:nvPr/>
        </p:nvSpPr>
        <p:spPr>
          <a:xfrm>
            <a:off x="4579961" y="2964676"/>
            <a:ext cx="639961" cy="640228"/>
          </a:xfrm>
          <a:prstGeom prst="roundRect">
            <a:avLst>
              <a:gd name="adj" fmla="val 293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02</a:t>
            </a:r>
            <a:endParaRPr lang="en-US" sz="2400" dirty="0">
              <a:solidFill>
                <a:schemeClr val="bg1"/>
              </a:solidFill>
              <a:ea typeface="微软雅黑" panose="020B0503020204020204" pitchFamily="34" charset="-122"/>
              <a:cs typeface="+mn-ea"/>
              <a:sym typeface="+mn-lt"/>
            </a:endParaRPr>
          </a:p>
        </p:txBody>
      </p:sp>
      <p:sp>
        <p:nvSpPr>
          <p:cNvPr id="9" name="TextBox 7"/>
          <p:cNvSpPr txBox="1"/>
          <p:nvPr/>
        </p:nvSpPr>
        <p:spPr>
          <a:xfrm>
            <a:off x="3768393" y="4034389"/>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点击添加相关标题文字</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0" name="Rounded Rectangle 13"/>
          <p:cNvSpPr/>
          <p:nvPr/>
        </p:nvSpPr>
        <p:spPr>
          <a:xfrm>
            <a:off x="6971552" y="2964676"/>
            <a:ext cx="639961" cy="640228"/>
          </a:xfrm>
          <a:prstGeom prst="roundRect">
            <a:avLst>
              <a:gd name="adj" fmla="val 2938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03</a:t>
            </a:r>
            <a:endParaRPr lang="en-US" sz="2400" dirty="0">
              <a:solidFill>
                <a:schemeClr val="bg1"/>
              </a:solidFill>
              <a:ea typeface="微软雅黑" panose="020B0503020204020204" pitchFamily="34" charset="-122"/>
              <a:cs typeface="+mn-ea"/>
              <a:sym typeface="+mn-lt"/>
            </a:endParaRPr>
          </a:p>
        </p:txBody>
      </p:sp>
      <p:sp>
        <p:nvSpPr>
          <p:cNvPr id="11" name="TextBox 9"/>
          <p:cNvSpPr txBox="1"/>
          <p:nvPr/>
        </p:nvSpPr>
        <p:spPr>
          <a:xfrm>
            <a:off x="6160655" y="4034389"/>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点击添加相关标题文字</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2" name="Rounded Rectangle 15"/>
          <p:cNvSpPr/>
          <p:nvPr/>
        </p:nvSpPr>
        <p:spPr>
          <a:xfrm>
            <a:off x="9363144" y="2691040"/>
            <a:ext cx="639961" cy="640228"/>
          </a:xfrm>
          <a:prstGeom prst="roundRect">
            <a:avLst>
              <a:gd name="adj" fmla="val 293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04</a:t>
            </a:r>
            <a:endParaRPr lang="en-US" sz="2400" dirty="0">
              <a:solidFill>
                <a:schemeClr val="bg1"/>
              </a:solidFill>
              <a:ea typeface="微软雅黑" panose="020B0503020204020204" pitchFamily="34" charset="-122"/>
              <a:cs typeface="+mn-ea"/>
              <a:sym typeface="+mn-lt"/>
            </a:endParaRPr>
          </a:p>
        </p:txBody>
      </p:sp>
      <p:sp>
        <p:nvSpPr>
          <p:cNvPr id="13" name="TextBox 11"/>
          <p:cNvSpPr txBox="1"/>
          <p:nvPr/>
        </p:nvSpPr>
        <p:spPr>
          <a:xfrm>
            <a:off x="8551573" y="3771591"/>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点击添加相关标题文字</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4" name="Rounded Rectangle 18"/>
          <p:cNvSpPr/>
          <p:nvPr/>
        </p:nvSpPr>
        <p:spPr>
          <a:xfrm>
            <a:off x="2125988" y="2630505"/>
            <a:ext cx="762324" cy="762641"/>
          </a:xfrm>
          <a:prstGeom prst="roundRect">
            <a:avLst>
              <a:gd name="adj" fmla="val 29384"/>
            </a:avLst>
          </a:prstGeom>
          <a:noFill/>
          <a:ln w="31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5" name="Rounded Rectangle 19"/>
          <p:cNvSpPr/>
          <p:nvPr/>
        </p:nvSpPr>
        <p:spPr>
          <a:xfrm>
            <a:off x="4518778" y="2902798"/>
            <a:ext cx="762324" cy="762641"/>
          </a:xfrm>
          <a:prstGeom prst="roundRect">
            <a:avLst>
              <a:gd name="adj" fmla="val 29384"/>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6" name="Rounded Rectangle 20"/>
          <p:cNvSpPr/>
          <p:nvPr/>
        </p:nvSpPr>
        <p:spPr>
          <a:xfrm>
            <a:off x="6910369" y="2902798"/>
            <a:ext cx="762324" cy="762641"/>
          </a:xfrm>
          <a:prstGeom prst="roundRect">
            <a:avLst>
              <a:gd name="adj" fmla="val 29384"/>
            </a:avLst>
          </a:prstGeom>
          <a:noFill/>
          <a:ln w="31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7" name="Rounded Rectangle 21"/>
          <p:cNvSpPr/>
          <p:nvPr/>
        </p:nvSpPr>
        <p:spPr>
          <a:xfrm>
            <a:off x="9301960" y="2629162"/>
            <a:ext cx="762324" cy="762641"/>
          </a:xfrm>
          <a:prstGeom prst="roundRect">
            <a:avLst>
              <a:gd name="adj" fmla="val 29384"/>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cxnSp>
        <p:nvCxnSpPr>
          <p:cNvPr id="18" name="Straight Connector 9"/>
          <p:cNvCxnSpPr>
            <a:stCxn id="14" idx="3"/>
            <a:endCxn id="15" idx="1"/>
          </p:cNvCxnSpPr>
          <p:nvPr/>
        </p:nvCxnSpPr>
        <p:spPr>
          <a:xfrm>
            <a:off x="2888313" y="3011826"/>
            <a:ext cx="1630467" cy="272293"/>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23"/>
          <p:cNvCxnSpPr>
            <a:stCxn id="15" idx="3"/>
            <a:endCxn id="16" idx="1"/>
          </p:cNvCxnSpPr>
          <p:nvPr/>
        </p:nvCxnSpPr>
        <p:spPr>
          <a:xfrm>
            <a:off x="5281102" y="3284118"/>
            <a:ext cx="1629268" cy="0"/>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25"/>
          <p:cNvCxnSpPr>
            <a:stCxn id="16" idx="3"/>
            <a:endCxn id="17" idx="1"/>
          </p:cNvCxnSpPr>
          <p:nvPr/>
        </p:nvCxnSpPr>
        <p:spPr>
          <a:xfrm flipV="1">
            <a:off x="7672693" y="3010483"/>
            <a:ext cx="1629268" cy="273636"/>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par>
                                <p:cTn id="78" presetID="22" presetClass="entr" presetSubtype="8"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par>
                                <p:cTn id="81" presetID="22" presetClass="entr" presetSubtype="8"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fill="hold"/>
                                        <p:tgtEl>
                                          <p:spTgt spid="9"/>
                                        </p:tgtEl>
                                        <p:attrNameLst>
                                          <p:attrName>ppt_x</p:attrName>
                                        </p:attrNameLst>
                                      </p:cBhvr>
                                      <p:tavLst>
                                        <p:tav tm="0">
                                          <p:val>
                                            <p:strVal val="#ppt_x"/>
                                          </p:val>
                                        </p:tav>
                                        <p:tav tm="100000">
                                          <p:val>
                                            <p:strVal val="#ppt_x"/>
                                          </p:val>
                                        </p:tav>
                                      </p:tavLst>
                                    </p:anim>
                                    <p:anim calcmode="lin" valueType="num">
                                      <p:cBhvr additive="base">
                                        <p:cTn id="89" dur="500" fill="hold"/>
                                        <p:tgtEl>
                                          <p:spTgt spid="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500" fill="hold"/>
                                        <p:tgtEl>
                                          <p:spTgt spid="11"/>
                                        </p:tgtEl>
                                        <p:attrNameLst>
                                          <p:attrName>ppt_x</p:attrName>
                                        </p:attrNameLst>
                                      </p:cBhvr>
                                      <p:tavLst>
                                        <p:tav tm="0">
                                          <p:val>
                                            <p:strVal val="#ppt_x"/>
                                          </p:val>
                                        </p:tav>
                                        <p:tav tm="100000">
                                          <p:val>
                                            <p:strVal val="#ppt_x"/>
                                          </p:val>
                                        </p:tav>
                                      </p:tavLst>
                                    </p:anim>
                                    <p:anim calcmode="lin" valueType="num">
                                      <p:cBhvr additive="base">
                                        <p:cTn id="93" dur="500" fill="hold"/>
                                        <p:tgtEl>
                                          <p:spTgt spid="11"/>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additive="base">
                                        <p:cTn id="96" dur="500" fill="hold"/>
                                        <p:tgtEl>
                                          <p:spTgt spid="7"/>
                                        </p:tgtEl>
                                        <p:attrNameLst>
                                          <p:attrName>ppt_x</p:attrName>
                                        </p:attrNameLst>
                                      </p:cBhvr>
                                      <p:tavLst>
                                        <p:tav tm="0">
                                          <p:val>
                                            <p:strVal val="#ppt_x"/>
                                          </p:val>
                                        </p:tav>
                                        <p:tav tm="100000">
                                          <p:val>
                                            <p:strVal val="#ppt_x"/>
                                          </p:val>
                                        </p:tav>
                                      </p:tavLst>
                                    </p:anim>
                                    <p:anim calcmode="lin" valueType="num">
                                      <p:cBhvr additive="base">
                                        <p:cTn id="97" dur="500" fill="hold"/>
                                        <p:tgtEl>
                                          <p:spTgt spid="7"/>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additive="base">
                                        <p:cTn id="100" dur="500" fill="hold"/>
                                        <p:tgtEl>
                                          <p:spTgt spid="13"/>
                                        </p:tgtEl>
                                        <p:attrNameLst>
                                          <p:attrName>ppt_x</p:attrName>
                                        </p:attrNameLst>
                                      </p:cBhvr>
                                      <p:tavLst>
                                        <p:tav tm="0">
                                          <p:val>
                                            <p:strVal val="#ppt_x"/>
                                          </p:val>
                                        </p:tav>
                                        <p:tav tm="100000">
                                          <p:val>
                                            <p:strVal val="#ppt_x"/>
                                          </p:val>
                                        </p:tav>
                                      </p:tavLst>
                                    </p:anim>
                                    <p:anim calcmode="lin" valueType="num">
                                      <p:cBhvr additive="base">
                                        <p:cTn id="10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animBg="1"/>
      <p:bldP spid="13" grpId="0"/>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接连接符 95"/>
          <p:cNvCxnSpPr/>
          <p:nvPr/>
        </p:nvCxnSpPr>
        <p:spPr>
          <a:xfrm>
            <a:off x="6902990" y="1665850"/>
            <a:ext cx="0" cy="422674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3549420" y="1915264"/>
            <a:ext cx="2877871" cy="369332"/>
            <a:chOff x="3249264" y="1751685"/>
            <a:chExt cx="2994025" cy="369330"/>
          </a:xfrm>
        </p:grpSpPr>
        <p:grpSp>
          <p:nvGrpSpPr>
            <p:cNvPr id="98" name="组合 97"/>
            <p:cNvGrpSpPr/>
            <p:nvPr/>
          </p:nvGrpSpPr>
          <p:grpSpPr>
            <a:xfrm>
              <a:off x="3249264" y="1776444"/>
              <a:ext cx="2994025" cy="314202"/>
              <a:chOff x="2940050" y="2132898"/>
              <a:chExt cx="2994025" cy="314202"/>
            </a:xfrm>
          </p:grpSpPr>
          <p:sp>
            <p:nvSpPr>
              <p:cNvPr id="100" name="圆角矩形 99"/>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01" name="圆角矩形 100"/>
              <p:cNvSpPr/>
              <p:nvPr/>
            </p:nvSpPr>
            <p:spPr>
              <a:xfrm>
                <a:off x="2940050" y="2132898"/>
                <a:ext cx="2108200" cy="3142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grpSp>
        <p:sp>
          <p:nvSpPr>
            <p:cNvPr id="99" name="文本框 268"/>
            <p:cNvSpPr txBox="1"/>
            <p:nvPr/>
          </p:nvSpPr>
          <p:spPr>
            <a:xfrm>
              <a:off x="5335261" y="1751685"/>
              <a:ext cx="673754" cy="369330"/>
            </a:xfrm>
            <a:prstGeom prst="rect">
              <a:avLst/>
            </a:prstGeom>
            <a:noFill/>
          </p:spPr>
          <p:txBody>
            <a:bodyPr wrap="square" rtlCol="0">
              <a:spAutoFit/>
            </a:bodyPr>
            <a:lstStyle/>
            <a:p>
              <a:pPr algn="ctr">
                <a:lnSpc>
                  <a:spcPct val="120000"/>
                </a:lnSpc>
              </a:pPr>
              <a:r>
                <a:rPr lang="en-US" altLang="zh-CN" sz="1500" dirty="0">
                  <a:solidFill>
                    <a:schemeClr val="tx1">
                      <a:lumMod val="50000"/>
                      <a:lumOff val="50000"/>
                    </a:schemeClr>
                  </a:solidFill>
                  <a:latin typeface="Arial" panose="020B0604020202020204" pitchFamily="34" charset="0"/>
                  <a:cs typeface="+mn-ea"/>
                </a:rPr>
                <a:t>70%</a:t>
              </a:r>
              <a:endParaRPr lang="zh-CN" altLang="en-US" sz="1500" baseline="-3000" dirty="0">
                <a:solidFill>
                  <a:schemeClr val="tx1">
                    <a:lumMod val="50000"/>
                    <a:lumOff val="50000"/>
                  </a:schemeClr>
                </a:solidFill>
                <a:latin typeface="Arial" panose="020B0604020202020204" pitchFamily="34" charset="0"/>
                <a:cs typeface="+mn-ea"/>
              </a:endParaRPr>
            </a:p>
          </p:txBody>
        </p:sp>
      </p:grpSp>
      <p:grpSp>
        <p:nvGrpSpPr>
          <p:cNvPr id="102" name="组合 101"/>
          <p:cNvGrpSpPr/>
          <p:nvPr/>
        </p:nvGrpSpPr>
        <p:grpSpPr>
          <a:xfrm>
            <a:off x="3549420" y="2326331"/>
            <a:ext cx="2877871" cy="369332"/>
            <a:chOff x="3249264" y="2162753"/>
            <a:chExt cx="2994025" cy="369331"/>
          </a:xfrm>
        </p:grpSpPr>
        <p:grpSp>
          <p:nvGrpSpPr>
            <p:cNvPr id="103" name="组合 102"/>
            <p:cNvGrpSpPr/>
            <p:nvPr/>
          </p:nvGrpSpPr>
          <p:grpSpPr>
            <a:xfrm>
              <a:off x="3249264" y="2178703"/>
              <a:ext cx="2994025" cy="314618"/>
              <a:chOff x="2940050" y="2519659"/>
              <a:chExt cx="2994025" cy="314618"/>
            </a:xfrm>
          </p:grpSpPr>
          <p:sp>
            <p:nvSpPr>
              <p:cNvPr id="105" name="圆角矩形 104"/>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06" name="圆角矩形 105"/>
              <p:cNvSpPr/>
              <p:nvPr/>
            </p:nvSpPr>
            <p:spPr>
              <a:xfrm>
                <a:off x="2940051" y="2519659"/>
                <a:ext cx="889000" cy="3142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grpSp>
        <p:sp>
          <p:nvSpPr>
            <p:cNvPr id="104" name="文本框 273"/>
            <p:cNvSpPr txBox="1"/>
            <p:nvPr/>
          </p:nvSpPr>
          <p:spPr>
            <a:xfrm>
              <a:off x="4118871" y="2162753"/>
              <a:ext cx="673754" cy="369331"/>
            </a:xfrm>
            <a:prstGeom prst="rect">
              <a:avLst/>
            </a:prstGeom>
            <a:noFill/>
          </p:spPr>
          <p:txBody>
            <a:bodyPr wrap="square" rtlCol="0">
              <a:spAutoFit/>
            </a:bodyPr>
            <a:lstStyle/>
            <a:p>
              <a:pPr algn="ctr">
                <a:lnSpc>
                  <a:spcPct val="120000"/>
                </a:lnSpc>
              </a:pPr>
              <a:r>
                <a:rPr lang="en-US" altLang="zh-CN" sz="1500" dirty="0">
                  <a:solidFill>
                    <a:schemeClr val="tx1">
                      <a:lumMod val="50000"/>
                      <a:lumOff val="50000"/>
                    </a:schemeClr>
                  </a:solidFill>
                  <a:latin typeface="Arial" panose="020B0604020202020204" pitchFamily="34" charset="0"/>
                  <a:cs typeface="+mn-ea"/>
                </a:rPr>
                <a:t>30%</a:t>
              </a:r>
              <a:endParaRPr lang="zh-CN" altLang="en-US" sz="1500" baseline="-3000" dirty="0">
                <a:solidFill>
                  <a:schemeClr val="tx1">
                    <a:lumMod val="50000"/>
                    <a:lumOff val="50000"/>
                  </a:schemeClr>
                </a:solidFill>
                <a:latin typeface="Arial" panose="020B0604020202020204" pitchFamily="34" charset="0"/>
                <a:cs typeface="+mn-ea"/>
              </a:endParaRPr>
            </a:p>
          </p:txBody>
        </p:sp>
      </p:grpSp>
      <p:grpSp>
        <p:nvGrpSpPr>
          <p:cNvPr id="107" name="组合 106"/>
          <p:cNvGrpSpPr/>
          <p:nvPr/>
        </p:nvGrpSpPr>
        <p:grpSpPr>
          <a:xfrm>
            <a:off x="3544425" y="4096518"/>
            <a:ext cx="2894724" cy="369332"/>
            <a:chOff x="3244272" y="3932941"/>
            <a:chExt cx="3011560" cy="369330"/>
          </a:xfrm>
        </p:grpSpPr>
        <p:sp>
          <p:nvSpPr>
            <p:cNvPr id="108" name="圆角矩形 107"/>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09" name="圆角矩形 108"/>
            <p:cNvSpPr/>
            <p:nvPr/>
          </p:nvSpPr>
          <p:spPr>
            <a:xfrm>
              <a:off x="3244272" y="3971332"/>
              <a:ext cx="1201953"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10" name="文本框 279"/>
            <p:cNvSpPr txBox="1"/>
            <p:nvPr/>
          </p:nvSpPr>
          <p:spPr>
            <a:xfrm>
              <a:off x="4418923" y="3932941"/>
              <a:ext cx="907694" cy="369330"/>
            </a:xfrm>
            <a:prstGeom prst="rect">
              <a:avLst/>
            </a:prstGeom>
            <a:noFill/>
          </p:spPr>
          <p:txBody>
            <a:bodyPr wrap="square" rtlCol="0">
              <a:spAutoFit/>
            </a:bodyPr>
            <a:lstStyle/>
            <a:p>
              <a:pPr algn="ctr">
                <a:lnSpc>
                  <a:spcPct val="120000"/>
                </a:lnSpc>
              </a:pPr>
              <a:r>
                <a:rPr lang="en-US" altLang="zh-CN" sz="1500" dirty="0">
                  <a:solidFill>
                    <a:schemeClr val="tx1">
                      <a:lumMod val="50000"/>
                      <a:lumOff val="50000"/>
                    </a:schemeClr>
                  </a:solidFill>
                  <a:latin typeface="Arial" panose="020B0604020202020204" pitchFamily="34" charset="0"/>
                  <a:cs typeface="+mn-ea"/>
                </a:rPr>
                <a:t>40%</a:t>
              </a:r>
              <a:endParaRPr lang="zh-CN" altLang="en-US" sz="1500" baseline="-3000" dirty="0">
                <a:solidFill>
                  <a:schemeClr val="tx1">
                    <a:lumMod val="50000"/>
                    <a:lumOff val="50000"/>
                  </a:schemeClr>
                </a:solidFill>
                <a:latin typeface="Arial" panose="020B0604020202020204" pitchFamily="34" charset="0"/>
                <a:cs typeface="+mn-ea"/>
              </a:endParaRPr>
            </a:p>
          </p:txBody>
        </p:sp>
      </p:grpSp>
      <p:grpSp>
        <p:nvGrpSpPr>
          <p:cNvPr id="111" name="组合 110"/>
          <p:cNvGrpSpPr/>
          <p:nvPr/>
        </p:nvGrpSpPr>
        <p:grpSpPr>
          <a:xfrm>
            <a:off x="3544430" y="4488550"/>
            <a:ext cx="2891825" cy="369332"/>
            <a:chOff x="3244272" y="4324968"/>
            <a:chExt cx="3008542" cy="369330"/>
          </a:xfrm>
        </p:grpSpPr>
        <p:sp>
          <p:nvSpPr>
            <p:cNvPr id="112" name="圆角矩形 111"/>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13" name="圆角矩形 112"/>
            <p:cNvSpPr/>
            <p:nvPr/>
          </p:nvSpPr>
          <p:spPr>
            <a:xfrm>
              <a:off x="3244272" y="4362651"/>
              <a:ext cx="2108200"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lumMod val="50000"/>
                    <a:lumOff val="50000"/>
                  </a:schemeClr>
                </a:solidFill>
                <a:latin typeface="Arial" panose="020B0604020202020204" pitchFamily="34" charset="0"/>
                <a:cs typeface="+mn-ea"/>
              </a:endParaRPr>
            </a:p>
          </p:txBody>
        </p:sp>
        <p:sp>
          <p:nvSpPr>
            <p:cNvPr id="114" name="文本框 283"/>
            <p:cNvSpPr txBox="1"/>
            <p:nvPr/>
          </p:nvSpPr>
          <p:spPr>
            <a:xfrm>
              <a:off x="5326614" y="4324968"/>
              <a:ext cx="673754" cy="369330"/>
            </a:xfrm>
            <a:prstGeom prst="rect">
              <a:avLst/>
            </a:prstGeom>
            <a:noFill/>
          </p:spPr>
          <p:txBody>
            <a:bodyPr wrap="square" rtlCol="0">
              <a:spAutoFit/>
            </a:bodyPr>
            <a:lstStyle/>
            <a:p>
              <a:pPr algn="ctr">
                <a:lnSpc>
                  <a:spcPct val="120000"/>
                </a:lnSpc>
              </a:pPr>
              <a:r>
                <a:rPr lang="en-US" altLang="zh-CN" sz="1500" dirty="0">
                  <a:solidFill>
                    <a:schemeClr val="tx1">
                      <a:lumMod val="50000"/>
                      <a:lumOff val="50000"/>
                    </a:schemeClr>
                  </a:solidFill>
                  <a:latin typeface="Arial" panose="020B0604020202020204" pitchFamily="34" charset="0"/>
                  <a:cs typeface="+mn-ea"/>
                </a:rPr>
                <a:t>60%</a:t>
              </a:r>
              <a:endParaRPr lang="zh-CN" altLang="en-US" sz="1500" baseline="-3000" dirty="0">
                <a:solidFill>
                  <a:schemeClr val="tx1">
                    <a:lumMod val="50000"/>
                    <a:lumOff val="50000"/>
                  </a:schemeClr>
                </a:solidFill>
                <a:latin typeface="Arial" panose="020B0604020202020204" pitchFamily="34" charset="0"/>
                <a:cs typeface="+mn-ea"/>
              </a:endParaRPr>
            </a:p>
          </p:txBody>
        </p:sp>
      </p:grpSp>
      <p:grpSp>
        <p:nvGrpSpPr>
          <p:cNvPr id="115" name="组合 114"/>
          <p:cNvGrpSpPr/>
          <p:nvPr/>
        </p:nvGrpSpPr>
        <p:grpSpPr>
          <a:xfrm>
            <a:off x="1584088" y="1611256"/>
            <a:ext cx="2158455" cy="2196000"/>
            <a:chOff x="471707" y="1675770"/>
            <a:chExt cx="2158455" cy="2196000"/>
          </a:xfrm>
          <a:solidFill>
            <a:schemeClr val="accent1"/>
          </a:solidFill>
        </p:grpSpPr>
        <p:grpSp>
          <p:nvGrpSpPr>
            <p:cNvPr id="116" name="组合 115"/>
            <p:cNvGrpSpPr>
              <a:grpSpLocks noChangeAspect="1"/>
            </p:cNvGrpSpPr>
            <p:nvPr/>
          </p:nvGrpSpPr>
          <p:grpSpPr>
            <a:xfrm>
              <a:off x="471707" y="1675770"/>
              <a:ext cx="2158455" cy="2196000"/>
              <a:chOff x="5397500" y="5734050"/>
              <a:chExt cx="365125" cy="371476"/>
            </a:xfrm>
            <a:grpFill/>
          </p:grpSpPr>
          <p:sp>
            <p:nvSpPr>
              <p:cNvPr id="120"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Arial" panose="020B0604020202020204" pitchFamily="34" charset="0"/>
                  <a:cs typeface="+mn-ea"/>
                </a:endParaRPr>
              </a:p>
            </p:txBody>
          </p:sp>
          <p:sp>
            <p:nvSpPr>
              <p:cNvPr id="121"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Arial" panose="020B0604020202020204" pitchFamily="34" charset="0"/>
                  <a:cs typeface="+mn-ea"/>
                </a:endParaRPr>
              </a:p>
            </p:txBody>
          </p:sp>
          <p:sp>
            <p:nvSpPr>
              <p:cNvPr id="122"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Arial" panose="020B0604020202020204" pitchFamily="34" charset="0"/>
                  <a:cs typeface="+mn-ea"/>
                </a:endParaRPr>
              </a:p>
            </p:txBody>
          </p:sp>
        </p:grpSp>
        <p:grpSp>
          <p:nvGrpSpPr>
            <p:cNvPr id="117" name="组合 116"/>
            <p:cNvGrpSpPr>
              <a:grpSpLocks noChangeAspect="1"/>
            </p:cNvGrpSpPr>
            <p:nvPr/>
          </p:nvGrpSpPr>
          <p:grpSpPr>
            <a:xfrm>
              <a:off x="1735995" y="2108076"/>
              <a:ext cx="462003" cy="468000"/>
              <a:chOff x="2665061" y="4979202"/>
              <a:chExt cx="284308" cy="288000"/>
            </a:xfrm>
            <a:grpFill/>
          </p:grpSpPr>
          <p:sp>
            <p:nvSpPr>
              <p:cNvPr id="118"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Arial" panose="020B0604020202020204" pitchFamily="34" charset="0"/>
                  <a:cs typeface="+mn-ea"/>
                </a:endParaRPr>
              </a:p>
            </p:txBody>
          </p:sp>
          <p:sp>
            <p:nvSpPr>
              <p:cNvPr id="119"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rgbClr val="0070C0"/>
                  </a:solidFill>
                  <a:latin typeface="Arial" panose="020B0604020202020204" pitchFamily="34" charset="0"/>
                  <a:cs typeface="+mn-ea"/>
                </a:endParaRPr>
              </a:p>
            </p:txBody>
          </p:sp>
        </p:grpSp>
      </p:grpSp>
      <p:grpSp>
        <p:nvGrpSpPr>
          <p:cNvPr id="123" name="组合 122"/>
          <p:cNvGrpSpPr/>
          <p:nvPr/>
        </p:nvGrpSpPr>
        <p:grpSpPr>
          <a:xfrm>
            <a:off x="1594162" y="3825288"/>
            <a:ext cx="2158455" cy="2196000"/>
            <a:chOff x="478903" y="4355475"/>
            <a:chExt cx="2158455" cy="2196000"/>
          </a:xfrm>
          <a:solidFill>
            <a:schemeClr val="accent2"/>
          </a:solidFill>
        </p:grpSpPr>
        <p:grpSp>
          <p:nvGrpSpPr>
            <p:cNvPr id="124" name="组合 123"/>
            <p:cNvGrpSpPr>
              <a:grpSpLocks noChangeAspect="1"/>
            </p:cNvGrpSpPr>
            <p:nvPr/>
          </p:nvGrpSpPr>
          <p:grpSpPr>
            <a:xfrm>
              <a:off x="1795203" y="4733013"/>
              <a:ext cx="366333" cy="576000"/>
              <a:chOff x="2257888" y="5547128"/>
              <a:chExt cx="137373" cy="216000"/>
            </a:xfrm>
            <a:grpFill/>
          </p:grpSpPr>
          <p:sp>
            <p:nvSpPr>
              <p:cNvPr id="129"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500">
                  <a:latin typeface="Arial" panose="020B0604020202020204" pitchFamily="34" charset="0"/>
                  <a:cs typeface="+mn-ea"/>
                </a:endParaRPr>
              </a:p>
            </p:txBody>
          </p:sp>
          <p:sp>
            <p:nvSpPr>
              <p:cNvPr id="130"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500">
                  <a:latin typeface="Arial" panose="020B0604020202020204" pitchFamily="34" charset="0"/>
                  <a:cs typeface="+mn-ea"/>
                </a:endParaRPr>
              </a:p>
            </p:txBody>
          </p:sp>
        </p:grpSp>
        <p:grpSp>
          <p:nvGrpSpPr>
            <p:cNvPr id="125" name="组合 124"/>
            <p:cNvGrpSpPr>
              <a:grpSpLocks noChangeAspect="1"/>
            </p:cNvGrpSpPr>
            <p:nvPr/>
          </p:nvGrpSpPr>
          <p:grpSpPr>
            <a:xfrm>
              <a:off x="478903" y="4355475"/>
              <a:ext cx="2158455" cy="2196000"/>
              <a:chOff x="5397500" y="5734050"/>
              <a:chExt cx="365125" cy="371476"/>
            </a:xfrm>
            <a:grpFill/>
          </p:grpSpPr>
          <p:sp>
            <p:nvSpPr>
              <p:cNvPr id="12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500">
                  <a:latin typeface="Arial" panose="020B0604020202020204" pitchFamily="34" charset="0"/>
                  <a:cs typeface="+mn-ea"/>
                </a:endParaRPr>
              </a:p>
            </p:txBody>
          </p:sp>
          <p:sp>
            <p:nvSpPr>
              <p:cNvPr id="12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500">
                  <a:latin typeface="Arial" panose="020B0604020202020204" pitchFamily="34" charset="0"/>
                  <a:cs typeface="+mn-ea"/>
                </a:endParaRPr>
              </a:p>
            </p:txBody>
          </p:sp>
          <p:sp>
            <p:nvSpPr>
              <p:cNvPr id="12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500">
                  <a:latin typeface="Arial" panose="020B0604020202020204" pitchFamily="34" charset="0"/>
                  <a:cs typeface="+mn-ea"/>
                </a:endParaRPr>
              </a:p>
            </p:txBody>
          </p:sp>
        </p:grpSp>
      </p:grpSp>
      <p:sp>
        <p:nvSpPr>
          <p:cNvPr id="131" name="矩形 130"/>
          <p:cNvSpPr/>
          <p:nvPr/>
        </p:nvSpPr>
        <p:spPr>
          <a:xfrm>
            <a:off x="7335609" y="1644109"/>
            <a:ext cx="1107959" cy="369314"/>
          </a:xfrm>
          <a:prstGeom prst="rect">
            <a:avLst/>
          </a:prstGeom>
        </p:spPr>
        <p:txBody>
          <a:bodyPr wrap="none" lIns="91422" tIns="45711" rIns="91422" bIns="45711">
            <a:spAutoFit/>
          </a:bodyPr>
          <a:lstStyle/>
          <a:p>
            <a:r>
              <a:rPr lang="zh-CN" altLang="en-US" b="1" dirty="0">
                <a:solidFill>
                  <a:schemeClr val="tx1">
                    <a:lumMod val="50000"/>
                    <a:lumOff val="50000"/>
                  </a:schemeClr>
                </a:solidFill>
                <a:latin typeface="+mn-ea"/>
                <a:cs typeface="+mn-ea"/>
              </a:rPr>
              <a:t>添加标题</a:t>
            </a:r>
            <a:endParaRPr lang="en-US" altLang="zh-CN" b="1" dirty="0">
              <a:solidFill>
                <a:schemeClr val="tx1">
                  <a:lumMod val="50000"/>
                  <a:lumOff val="50000"/>
                </a:schemeClr>
              </a:solidFill>
              <a:latin typeface="+mn-ea"/>
              <a:cs typeface="+mn-ea"/>
            </a:endParaRPr>
          </a:p>
        </p:txBody>
      </p:sp>
      <p:sp>
        <p:nvSpPr>
          <p:cNvPr id="132" name="矩形 47"/>
          <p:cNvSpPr>
            <a:spLocks noChangeArrowheads="1"/>
          </p:cNvSpPr>
          <p:nvPr/>
        </p:nvSpPr>
        <p:spPr bwMode="auto">
          <a:xfrm>
            <a:off x="7335610" y="2032409"/>
            <a:ext cx="3621551" cy="75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ea typeface="+mn-ea"/>
                <a:cs typeface="+mn-ea"/>
                <a:sym typeface="微软雅黑" panose="020B0503020204020204" pitchFamily="3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ea typeface="+mn-ea"/>
              <a:cs typeface="+mn-ea"/>
              <a:sym typeface="微软雅黑" panose="020B0503020204020204" pitchFamily="34" charset="-122"/>
            </a:endParaRPr>
          </a:p>
        </p:txBody>
      </p:sp>
      <p:sp>
        <p:nvSpPr>
          <p:cNvPr id="133" name="矩形 132"/>
          <p:cNvSpPr/>
          <p:nvPr/>
        </p:nvSpPr>
        <p:spPr>
          <a:xfrm>
            <a:off x="7335609" y="3168035"/>
            <a:ext cx="1107959" cy="369314"/>
          </a:xfrm>
          <a:prstGeom prst="rect">
            <a:avLst/>
          </a:prstGeom>
        </p:spPr>
        <p:txBody>
          <a:bodyPr wrap="none" lIns="91422" tIns="45711" rIns="91422" bIns="45711">
            <a:spAutoFit/>
          </a:bodyPr>
          <a:lstStyle/>
          <a:p>
            <a:r>
              <a:rPr lang="zh-CN" altLang="en-US" b="1" dirty="0">
                <a:solidFill>
                  <a:schemeClr val="tx1">
                    <a:lumMod val="50000"/>
                    <a:lumOff val="50000"/>
                  </a:schemeClr>
                </a:solidFill>
                <a:latin typeface="+mn-ea"/>
                <a:cs typeface="+mn-ea"/>
              </a:rPr>
              <a:t>添加标题</a:t>
            </a:r>
            <a:endParaRPr lang="en-US" altLang="zh-CN" b="1" dirty="0">
              <a:solidFill>
                <a:schemeClr val="tx1">
                  <a:lumMod val="50000"/>
                  <a:lumOff val="50000"/>
                </a:schemeClr>
              </a:solidFill>
              <a:latin typeface="+mn-ea"/>
              <a:cs typeface="+mn-ea"/>
            </a:endParaRPr>
          </a:p>
        </p:txBody>
      </p:sp>
      <p:sp>
        <p:nvSpPr>
          <p:cNvPr id="134" name="矩形 47"/>
          <p:cNvSpPr>
            <a:spLocks noChangeArrowheads="1"/>
          </p:cNvSpPr>
          <p:nvPr/>
        </p:nvSpPr>
        <p:spPr bwMode="auto">
          <a:xfrm>
            <a:off x="7335610" y="3556333"/>
            <a:ext cx="3621551" cy="75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ea typeface="+mn-ea"/>
                <a:cs typeface="+mn-ea"/>
                <a:sym typeface="微软雅黑" panose="020B0503020204020204" pitchFamily="3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ea typeface="+mn-ea"/>
              <a:cs typeface="+mn-ea"/>
              <a:sym typeface="微软雅黑" panose="020B0503020204020204" pitchFamily="34" charset="-122"/>
            </a:endParaRPr>
          </a:p>
        </p:txBody>
      </p:sp>
      <p:sp>
        <p:nvSpPr>
          <p:cNvPr id="135" name="矩形 134"/>
          <p:cNvSpPr/>
          <p:nvPr/>
        </p:nvSpPr>
        <p:spPr>
          <a:xfrm>
            <a:off x="7335609" y="4691959"/>
            <a:ext cx="1107959" cy="369314"/>
          </a:xfrm>
          <a:prstGeom prst="rect">
            <a:avLst/>
          </a:prstGeom>
        </p:spPr>
        <p:txBody>
          <a:bodyPr wrap="none" lIns="91422" tIns="45711" rIns="91422" bIns="45711">
            <a:spAutoFit/>
          </a:bodyPr>
          <a:lstStyle/>
          <a:p>
            <a:r>
              <a:rPr lang="zh-CN" altLang="en-US" b="1" dirty="0">
                <a:solidFill>
                  <a:schemeClr val="tx1">
                    <a:lumMod val="50000"/>
                    <a:lumOff val="50000"/>
                  </a:schemeClr>
                </a:solidFill>
                <a:latin typeface="+mn-ea"/>
                <a:cs typeface="+mn-ea"/>
              </a:rPr>
              <a:t>添加标题</a:t>
            </a:r>
            <a:endParaRPr lang="en-US" altLang="zh-CN" b="1" dirty="0">
              <a:solidFill>
                <a:schemeClr val="tx1">
                  <a:lumMod val="50000"/>
                  <a:lumOff val="50000"/>
                </a:schemeClr>
              </a:solidFill>
              <a:latin typeface="+mn-ea"/>
              <a:cs typeface="+mn-ea"/>
            </a:endParaRPr>
          </a:p>
        </p:txBody>
      </p:sp>
      <p:sp>
        <p:nvSpPr>
          <p:cNvPr id="136" name="矩形 47"/>
          <p:cNvSpPr>
            <a:spLocks noChangeArrowheads="1"/>
          </p:cNvSpPr>
          <p:nvPr/>
        </p:nvSpPr>
        <p:spPr bwMode="auto">
          <a:xfrm>
            <a:off x="7335610" y="5080255"/>
            <a:ext cx="3621551" cy="75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ea typeface="+mn-ea"/>
                <a:cs typeface="+mn-ea"/>
                <a:sym typeface="微软雅黑" panose="020B0503020204020204" pitchFamily="34" charset="-122"/>
              </a:rPr>
              <a:t>在此录入上述图表的综合描述说明，在此录入上述图表的综合描述说明，在此录入上述图表的描述说明。</a:t>
            </a:r>
            <a:endParaRPr lang="zh-CN" altLang="en-US" sz="1200" dirty="0">
              <a:solidFill>
                <a:schemeClr val="tx1">
                  <a:lumMod val="50000"/>
                  <a:lumOff val="50000"/>
                </a:schemeClr>
              </a:solidFill>
              <a:ea typeface="+mn-ea"/>
              <a:cs typeface="+mn-ea"/>
              <a:sym typeface="微软雅黑" panose="020B0503020204020204" pitchFamily="34" charset="-122"/>
            </a:endParaRPr>
          </a:p>
        </p:txBody>
      </p:sp>
      <p:sp>
        <p:nvSpPr>
          <p:cNvPr id="137" name="矩形 136"/>
          <p:cNvSpPr/>
          <p:nvPr/>
        </p:nvSpPr>
        <p:spPr>
          <a:xfrm>
            <a:off x="3642252" y="1513593"/>
            <a:ext cx="1210570" cy="400101"/>
          </a:xfrm>
          <a:prstGeom prst="rect">
            <a:avLst/>
          </a:prstGeom>
        </p:spPr>
        <p:txBody>
          <a:bodyPr wrap="none" lIns="91422" tIns="45711" rIns="91422" bIns="45711">
            <a:spAutoFit/>
          </a:bodyPr>
          <a:lstStyle/>
          <a:p>
            <a:r>
              <a:rPr lang="zh-CN" altLang="en-US" sz="2000" b="1" dirty="0">
                <a:solidFill>
                  <a:schemeClr val="tx1">
                    <a:lumMod val="50000"/>
                    <a:lumOff val="50000"/>
                  </a:schemeClr>
                </a:solidFill>
                <a:latin typeface="+mn-ea"/>
                <a:cs typeface="+mn-ea"/>
              </a:rPr>
              <a:t>添加标题</a:t>
            </a:r>
            <a:endParaRPr lang="en-US" altLang="zh-CN" sz="2000" b="1" dirty="0">
              <a:solidFill>
                <a:schemeClr val="tx1">
                  <a:lumMod val="50000"/>
                  <a:lumOff val="50000"/>
                </a:schemeClr>
              </a:solidFill>
              <a:latin typeface="+mn-ea"/>
              <a:cs typeface="+mn-ea"/>
            </a:endParaRPr>
          </a:p>
        </p:txBody>
      </p:sp>
      <p:sp>
        <p:nvSpPr>
          <p:cNvPr id="138" name="矩形 47"/>
          <p:cNvSpPr>
            <a:spLocks noChangeArrowheads="1"/>
          </p:cNvSpPr>
          <p:nvPr/>
        </p:nvSpPr>
        <p:spPr bwMode="auto">
          <a:xfrm>
            <a:off x="3626490" y="2695666"/>
            <a:ext cx="281266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ea typeface="+mn-ea"/>
                <a:cs typeface="+mn-ea"/>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ea typeface="+mn-ea"/>
              <a:cs typeface="+mn-ea"/>
              <a:sym typeface="微软雅黑" panose="020B0503020204020204" pitchFamily="34" charset="-122"/>
            </a:endParaRPr>
          </a:p>
        </p:txBody>
      </p:sp>
      <p:sp>
        <p:nvSpPr>
          <p:cNvPr id="139" name="矩形 138"/>
          <p:cNvSpPr/>
          <p:nvPr/>
        </p:nvSpPr>
        <p:spPr>
          <a:xfrm>
            <a:off x="3642252" y="3718976"/>
            <a:ext cx="1210570" cy="400101"/>
          </a:xfrm>
          <a:prstGeom prst="rect">
            <a:avLst/>
          </a:prstGeom>
        </p:spPr>
        <p:txBody>
          <a:bodyPr wrap="none" lIns="91422" tIns="45711" rIns="91422" bIns="45711">
            <a:spAutoFit/>
          </a:bodyPr>
          <a:lstStyle/>
          <a:p>
            <a:r>
              <a:rPr lang="zh-CN" altLang="en-US" sz="2000" b="1" dirty="0">
                <a:solidFill>
                  <a:schemeClr val="tx1">
                    <a:lumMod val="50000"/>
                    <a:lumOff val="50000"/>
                  </a:schemeClr>
                </a:solidFill>
                <a:latin typeface="+mn-ea"/>
                <a:cs typeface="+mn-ea"/>
              </a:rPr>
              <a:t>添加标题</a:t>
            </a:r>
            <a:endParaRPr lang="en-US" altLang="zh-CN" sz="2000" b="1" dirty="0">
              <a:solidFill>
                <a:schemeClr val="tx1">
                  <a:lumMod val="50000"/>
                  <a:lumOff val="50000"/>
                </a:schemeClr>
              </a:solidFill>
              <a:latin typeface="+mn-ea"/>
              <a:cs typeface="+mn-ea"/>
            </a:endParaRPr>
          </a:p>
        </p:txBody>
      </p:sp>
      <p:sp>
        <p:nvSpPr>
          <p:cNvPr id="140" name="矩形 47"/>
          <p:cNvSpPr>
            <a:spLocks noChangeArrowheads="1"/>
          </p:cNvSpPr>
          <p:nvPr/>
        </p:nvSpPr>
        <p:spPr bwMode="auto">
          <a:xfrm>
            <a:off x="3626490" y="4885284"/>
            <a:ext cx="281266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dirty="0">
                <a:solidFill>
                  <a:schemeClr val="tx1">
                    <a:lumMod val="50000"/>
                    <a:lumOff val="50000"/>
                  </a:schemeClr>
                </a:solidFill>
                <a:ea typeface="+mn-ea"/>
                <a:cs typeface="+mn-ea"/>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ea typeface="+mn-ea"/>
              <a:cs typeface="+mn-ea"/>
              <a:sym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350" fill="hold"/>
                                        <p:tgtEl>
                                          <p:spTgt spid="115"/>
                                        </p:tgtEl>
                                        <p:attrNameLst>
                                          <p:attrName>ppt_w</p:attrName>
                                        </p:attrNameLst>
                                      </p:cBhvr>
                                      <p:tavLst>
                                        <p:tav tm="0">
                                          <p:val>
                                            <p:fltVal val="0"/>
                                          </p:val>
                                        </p:tav>
                                        <p:tav tm="100000">
                                          <p:val>
                                            <p:strVal val="#ppt_w"/>
                                          </p:val>
                                        </p:tav>
                                      </p:tavLst>
                                    </p:anim>
                                    <p:anim calcmode="lin" valueType="num">
                                      <p:cBhvr>
                                        <p:cTn id="8" dur="350" fill="hold"/>
                                        <p:tgtEl>
                                          <p:spTgt spid="115"/>
                                        </p:tgtEl>
                                        <p:attrNameLst>
                                          <p:attrName>ppt_h</p:attrName>
                                        </p:attrNameLst>
                                      </p:cBhvr>
                                      <p:tavLst>
                                        <p:tav tm="0">
                                          <p:val>
                                            <p:fltVal val="0"/>
                                          </p:val>
                                        </p:tav>
                                        <p:tav tm="100000">
                                          <p:val>
                                            <p:strVal val="#ppt_h"/>
                                          </p:val>
                                        </p:tav>
                                      </p:tavLst>
                                    </p:anim>
                                    <p:animEffect transition="in" filter="fade">
                                      <p:cBhvr>
                                        <p:cTn id="9" dur="350"/>
                                        <p:tgtEl>
                                          <p:spTgt spid="1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left)">
                                      <p:cBhvr>
                                        <p:cTn id="13" dur="500"/>
                                        <p:tgtEl>
                                          <p:spTgt spid="9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left)">
                                      <p:cBhvr>
                                        <p:cTn id="17" dur="500"/>
                                        <p:tgtEl>
                                          <p:spTgt spid="10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wipe(down)">
                                      <p:cBhvr>
                                        <p:cTn id="21" dur="500"/>
                                        <p:tgtEl>
                                          <p:spTgt spid="13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wipe(up)">
                                      <p:cBhvr>
                                        <p:cTn id="24" dur="500"/>
                                        <p:tgtEl>
                                          <p:spTgt spid="138"/>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23"/>
                                        </p:tgtEl>
                                        <p:attrNameLst>
                                          <p:attrName>style.visibility</p:attrName>
                                        </p:attrNameLst>
                                      </p:cBhvr>
                                      <p:to>
                                        <p:strVal val="visible"/>
                                      </p:to>
                                    </p:set>
                                    <p:anim calcmode="lin" valueType="num">
                                      <p:cBhvr>
                                        <p:cTn id="28" dur="350" fill="hold"/>
                                        <p:tgtEl>
                                          <p:spTgt spid="123"/>
                                        </p:tgtEl>
                                        <p:attrNameLst>
                                          <p:attrName>ppt_w</p:attrName>
                                        </p:attrNameLst>
                                      </p:cBhvr>
                                      <p:tavLst>
                                        <p:tav tm="0">
                                          <p:val>
                                            <p:fltVal val="0"/>
                                          </p:val>
                                        </p:tav>
                                        <p:tav tm="100000">
                                          <p:val>
                                            <p:strVal val="#ppt_w"/>
                                          </p:val>
                                        </p:tav>
                                      </p:tavLst>
                                    </p:anim>
                                    <p:anim calcmode="lin" valueType="num">
                                      <p:cBhvr>
                                        <p:cTn id="29" dur="350" fill="hold"/>
                                        <p:tgtEl>
                                          <p:spTgt spid="123"/>
                                        </p:tgtEl>
                                        <p:attrNameLst>
                                          <p:attrName>ppt_h</p:attrName>
                                        </p:attrNameLst>
                                      </p:cBhvr>
                                      <p:tavLst>
                                        <p:tav tm="0">
                                          <p:val>
                                            <p:fltVal val="0"/>
                                          </p:val>
                                        </p:tav>
                                        <p:tav tm="100000">
                                          <p:val>
                                            <p:strVal val="#ppt_h"/>
                                          </p:val>
                                        </p:tav>
                                      </p:tavLst>
                                    </p:anim>
                                    <p:animEffect transition="in" filter="fade">
                                      <p:cBhvr>
                                        <p:cTn id="30" dur="350"/>
                                        <p:tgtEl>
                                          <p:spTgt spid="123"/>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wipe(left)">
                                      <p:cBhvr>
                                        <p:cTn id="34" dur="500"/>
                                        <p:tgtEl>
                                          <p:spTgt spid="107"/>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wipe(left)">
                                      <p:cBhvr>
                                        <p:cTn id="38" dur="500"/>
                                        <p:tgtEl>
                                          <p:spTgt spid="111"/>
                                        </p:tgtEl>
                                      </p:cBhvr>
                                    </p:animEffect>
                                  </p:childTnLst>
                                </p:cTn>
                              </p:par>
                            </p:childTnLst>
                          </p:cTn>
                        </p:par>
                        <p:par>
                          <p:cTn id="39" fill="hold">
                            <p:stCondLst>
                              <p:cond delay="3500"/>
                            </p:stCondLst>
                            <p:childTnLst>
                              <p:par>
                                <p:cTn id="40" presetID="22" presetClass="entr" presetSubtype="4" fill="hold" grpId="0" nodeType="afterEffect">
                                  <p:stCondLst>
                                    <p:cond delay="0"/>
                                  </p:stCondLst>
                                  <p:childTnLst>
                                    <p:set>
                                      <p:cBhvr>
                                        <p:cTn id="41" dur="1" fill="hold">
                                          <p:stCondLst>
                                            <p:cond delay="0"/>
                                          </p:stCondLst>
                                        </p:cTn>
                                        <p:tgtEl>
                                          <p:spTgt spid="139"/>
                                        </p:tgtEl>
                                        <p:attrNameLst>
                                          <p:attrName>style.visibility</p:attrName>
                                        </p:attrNameLst>
                                      </p:cBhvr>
                                      <p:to>
                                        <p:strVal val="visible"/>
                                      </p:to>
                                    </p:set>
                                    <p:animEffect transition="in" filter="wipe(down)">
                                      <p:cBhvr>
                                        <p:cTn id="42" dur="500"/>
                                        <p:tgtEl>
                                          <p:spTgt spid="13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40"/>
                                        </p:tgtEl>
                                        <p:attrNameLst>
                                          <p:attrName>style.visibility</p:attrName>
                                        </p:attrNameLst>
                                      </p:cBhvr>
                                      <p:to>
                                        <p:strVal val="visible"/>
                                      </p:to>
                                    </p:set>
                                    <p:animEffect transition="in" filter="wipe(up)">
                                      <p:cBhvr>
                                        <p:cTn id="45" dur="500"/>
                                        <p:tgtEl>
                                          <p:spTgt spid="140"/>
                                        </p:tgtEl>
                                      </p:cBhvr>
                                    </p:animEffect>
                                  </p:childTnLst>
                                </p:cTn>
                              </p:par>
                            </p:childTnLst>
                          </p:cTn>
                        </p:par>
                        <p:par>
                          <p:cTn id="46" fill="hold">
                            <p:stCondLst>
                              <p:cond delay="4000"/>
                            </p:stCondLst>
                            <p:childTnLst>
                              <p:par>
                                <p:cTn id="47" presetID="16" presetClass="entr" presetSubtype="26" fill="hold" nodeType="after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barn(inHorizontal)">
                                      <p:cBhvr>
                                        <p:cTn id="49" dur="250"/>
                                        <p:tgtEl>
                                          <p:spTgt spid="96"/>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500"/>
                                        <p:tgtEl>
                                          <p:spTgt spid="1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2"/>
                                        </p:tgtEl>
                                        <p:attrNameLst>
                                          <p:attrName>style.visibility</p:attrName>
                                        </p:attrNameLst>
                                      </p:cBhvr>
                                      <p:to>
                                        <p:strVal val="visible"/>
                                      </p:to>
                                    </p:set>
                                    <p:animEffect transition="in" filter="fade">
                                      <p:cBhvr>
                                        <p:cTn id="56" dur="500"/>
                                        <p:tgtEl>
                                          <p:spTgt spid="132"/>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33"/>
                                        </p:tgtEl>
                                        <p:attrNameLst>
                                          <p:attrName>style.visibility</p:attrName>
                                        </p:attrNameLst>
                                      </p:cBhvr>
                                      <p:to>
                                        <p:strVal val="visible"/>
                                      </p:to>
                                    </p:set>
                                    <p:animEffect transition="in" filter="fade">
                                      <p:cBhvr>
                                        <p:cTn id="60" dur="500"/>
                                        <p:tgtEl>
                                          <p:spTgt spid="1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4"/>
                                        </p:tgtEl>
                                        <p:attrNameLst>
                                          <p:attrName>style.visibility</p:attrName>
                                        </p:attrNameLst>
                                      </p:cBhvr>
                                      <p:to>
                                        <p:strVal val="visible"/>
                                      </p:to>
                                    </p:set>
                                    <p:animEffect transition="in" filter="fade">
                                      <p:cBhvr>
                                        <p:cTn id="63" dur="500"/>
                                        <p:tgtEl>
                                          <p:spTgt spid="134"/>
                                        </p:tgtEl>
                                      </p:cBhvr>
                                    </p:animEffect>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135"/>
                                        </p:tgtEl>
                                        <p:attrNameLst>
                                          <p:attrName>style.visibility</p:attrName>
                                        </p:attrNameLst>
                                      </p:cBhvr>
                                      <p:to>
                                        <p:strVal val="visible"/>
                                      </p:to>
                                    </p:set>
                                    <p:animEffect transition="in" filter="fade">
                                      <p:cBhvr>
                                        <p:cTn id="67" dur="500"/>
                                        <p:tgtEl>
                                          <p:spTgt spid="1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P spid="134" grpId="0"/>
      <p:bldP spid="135" grpId="0"/>
      <p:bldP spid="136" grpId="0"/>
      <p:bldP spid="137" grpId="0"/>
      <p:bldP spid="138" grpId="0"/>
      <p:bldP spid="139" grpId="0"/>
      <p:bldP spid="1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2"/>
          <p:cNvSpPr txBox="1"/>
          <p:nvPr/>
        </p:nvSpPr>
        <p:spPr>
          <a:xfrm>
            <a:off x="6409869"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39" name="Text Placeholder 33"/>
          <p:cNvSpPr txBox="1"/>
          <p:nvPr/>
        </p:nvSpPr>
        <p:spPr>
          <a:xfrm>
            <a:off x="6409869"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dirty="0">
                <a:solidFill>
                  <a:schemeClr val="accent5"/>
                </a:solidFill>
                <a:latin typeface="+mn-ea"/>
                <a:cs typeface="+mn-ea"/>
              </a:rPr>
              <a:t>桌面应用</a:t>
            </a:r>
            <a:endParaRPr lang="en-AU" sz="1600" dirty="0">
              <a:solidFill>
                <a:schemeClr val="accent5"/>
              </a:solidFill>
              <a:latin typeface="+mn-ea"/>
              <a:cs typeface="+mn-ea"/>
            </a:endParaRPr>
          </a:p>
        </p:txBody>
      </p:sp>
      <p:grpSp>
        <p:nvGrpSpPr>
          <p:cNvPr id="40" name="Group 39"/>
          <p:cNvGrpSpPr/>
          <p:nvPr/>
        </p:nvGrpSpPr>
        <p:grpSpPr>
          <a:xfrm>
            <a:off x="6509316" y="1773660"/>
            <a:ext cx="1865517" cy="1865760"/>
            <a:chOff x="1447864" y="1680671"/>
            <a:chExt cx="1256032" cy="1256032"/>
          </a:xfrm>
        </p:grpSpPr>
        <p:sp>
          <p:nvSpPr>
            <p:cNvPr id="52" name="Donut 51"/>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53" name="Block Arc 52"/>
            <p:cNvSpPr/>
            <p:nvPr/>
          </p:nvSpPr>
          <p:spPr>
            <a:xfrm>
              <a:off x="1447864" y="1680671"/>
              <a:ext cx="1256032" cy="1256032"/>
            </a:xfrm>
            <a:prstGeom prst="blockArc">
              <a:avLst>
                <a:gd name="adj1" fmla="val 16162069"/>
                <a:gd name="adj2" fmla="val 3793687"/>
                <a:gd name="adj3" fmla="val 11689"/>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41" name="Rounded Rectangle 40"/>
          <p:cNvSpPr/>
          <p:nvPr/>
        </p:nvSpPr>
        <p:spPr>
          <a:xfrm>
            <a:off x="6805610" y="5192377"/>
            <a:ext cx="1269835" cy="486297"/>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dirty="0">
                <a:latin typeface="+mn-ea"/>
                <a:cs typeface="+mn-ea"/>
              </a:rPr>
              <a:t>产品发布</a:t>
            </a:r>
            <a:endParaRPr lang="en-US" sz="1200" spc="200" dirty="0">
              <a:latin typeface="+mn-ea"/>
              <a:cs typeface="+mn-ea"/>
            </a:endParaRPr>
          </a:p>
        </p:txBody>
      </p:sp>
      <p:sp>
        <p:nvSpPr>
          <p:cNvPr id="42" name="Rectangle 41"/>
          <p:cNvSpPr/>
          <p:nvPr/>
        </p:nvSpPr>
        <p:spPr>
          <a:xfrm>
            <a:off x="6929898" y="2395805"/>
            <a:ext cx="1030917" cy="584775"/>
          </a:xfrm>
          <a:prstGeom prst="rect">
            <a:avLst/>
          </a:prstGeom>
        </p:spPr>
        <p:txBody>
          <a:bodyPr wrap="none">
            <a:spAutoFit/>
          </a:bodyPr>
          <a:lstStyle/>
          <a:p>
            <a:pPr algn="ctr"/>
            <a:r>
              <a:rPr lang="en-AU" sz="3200" dirty="0">
                <a:solidFill>
                  <a:schemeClr val="accent5"/>
                </a:solidFill>
                <a:latin typeface="+mn-ea"/>
                <a:cs typeface="+mn-ea"/>
              </a:rPr>
              <a:t>40%</a:t>
            </a:r>
            <a:endParaRPr lang="en-US" sz="3200" dirty="0">
              <a:solidFill>
                <a:schemeClr val="accent5"/>
              </a:solidFill>
              <a:latin typeface="+mn-ea"/>
              <a:cs typeface="+mn-ea"/>
            </a:endParaRPr>
          </a:p>
        </p:txBody>
      </p:sp>
      <p:sp>
        <p:nvSpPr>
          <p:cNvPr id="44" name="Text Placeholder 32"/>
          <p:cNvSpPr txBox="1"/>
          <p:nvPr/>
        </p:nvSpPr>
        <p:spPr>
          <a:xfrm>
            <a:off x="9073611"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45" name="Text Placeholder 33"/>
          <p:cNvSpPr txBox="1"/>
          <p:nvPr/>
        </p:nvSpPr>
        <p:spPr>
          <a:xfrm>
            <a:off x="9073611"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dirty="0">
                <a:solidFill>
                  <a:schemeClr val="accent6"/>
                </a:solidFill>
                <a:latin typeface="+mn-ea"/>
                <a:cs typeface="+mn-ea"/>
              </a:rPr>
              <a:t>桌面应用</a:t>
            </a:r>
            <a:endParaRPr lang="en-AU" sz="1600" dirty="0">
              <a:solidFill>
                <a:schemeClr val="accent6"/>
              </a:solidFill>
              <a:latin typeface="+mn-ea"/>
              <a:cs typeface="+mn-ea"/>
            </a:endParaRPr>
          </a:p>
        </p:txBody>
      </p:sp>
      <p:grpSp>
        <p:nvGrpSpPr>
          <p:cNvPr id="46" name="Group 45"/>
          <p:cNvGrpSpPr/>
          <p:nvPr/>
        </p:nvGrpSpPr>
        <p:grpSpPr>
          <a:xfrm>
            <a:off x="9173058" y="1773660"/>
            <a:ext cx="1865517" cy="1865760"/>
            <a:chOff x="1447864" y="1680671"/>
            <a:chExt cx="1256032" cy="1256032"/>
          </a:xfrm>
        </p:grpSpPr>
        <p:sp>
          <p:nvSpPr>
            <p:cNvPr id="49" name="Donut 48"/>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50" name="Block Arc 49"/>
            <p:cNvSpPr/>
            <p:nvPr/>
          </p:nvSpPr>
          <p:spPr>
            <a:xfrm>
              <a:off x="1447864" y="1680671"/>
              <a:ext cx="1256032" cy="1256032"/>
            </a:xfrm>
            <a:prstGeom prst="blockArc">
              <a:avLst>
                <a:gd name="adj1" fmla="val 16162069"/>
                <a:gd name="adj2" fmla="val 9513426"/>
                <a:gd name="adj3" fmla="val 11542"/>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47" name="Rounded Rectangle 46"/>
          <p:cNvSpPr/>
          <p:nvPr/>
        </p:nvSpPr>
        <p:spPr>
          <a:xfrm>
            <a:off x="9469352" y="5192377"/>
            <a:ext cx="1269835" cy="486297"/>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dirty="0">
                <a:latin typeface="+mn-ea"/>
                <a:cs typeface="+mn-ea"/>
              </a:rPr>
              <a:t>产品发布</a:t>
            </a:r>
            <a:endParaRPr lang="en-US" sz="1200" spc="200" dirty="0">
              <a:latin typeface="+mn-ea"/>
              <a:cs typeface="+mn-ea"/>
            </a:endParaRPr>
          </a:p>
        </p:txBody>
      </p:sp>
      <p:sp>
        <p:nvSpPr>
          <p:cNvPr id="48" name="Rectangle 47"/>
          <p:cNvSpPr/>
          <p:nvPr/>
        </p:nvSpPr>
        <p:spPr>
          <a:xfrm>
            <a:off x="9593641" y="2395805"/>
            <a:ext cx="1030917" cy="584775"/>
          </a:xfrm>
          <a:prstGeom prst="rect">
            <a:avLst/>
          </a:prstGeom>
        </p:spPr>
        <p:txBody>
          <a:bodyPr wrap="none">
            <a:spAutoFit/>
          </a:bodyPr>
          <a:lstStyle/>
          <a:p>
            <a:pPr algn="ctr"/>
            <a:r>
              <a:rPr lang="en-AU" sz="3200" dirty="0">
                <a:solidFill>
                  <a:schemeClr val="accent6"/>
                </a:solidFill>
                <a:latin typeface="+mn-ea"/>
                <a:cs typeface="+mn-ea"/>
              </a:rPr>
              <a:t>69%</a:t>
            </a:r>
            <a:endParaRPr lang="en-US" sz="3200" dirty="0">
              <a:solidFill>
                <a:schemeClr val="accent6"/>
              </a:solidFill>
              <a:latin typeface="+mn-ea"/>
              <a:cs typeface="+mn-ea"/>
            </a:endParaRPr>
          </a:p>
        </p:txBody>
      </p:sp>
      <p:sp>
        <p:nvSpPr>
          <p:cNvPr id="9" name="标题 8"/>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51" name="Text Placeholder 32"/>
          <p:cNvSpPr txBox="1"/>
          <p:nvPr/>
        </p:nvSpPr>
        <p:spPr>
          <a:xfrm>
            <a:off x="1044199"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57" name="Text Placeholder 33"/>
          <p:cNvSpPr txBox="1"/>
          <p:nvPr/>
        </p:nvSpPr>
        <p:spPr>
          <a:xfrm>
            <a:off x="1044199"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dirty="0">
                <a:solidFill>
                  <a:schemeClr val="accent1"/>
                </a:solidFill>
                <a:latin typeface="+mn-ea"/>
                <a:cs typeface="+mn-ea"/>
              </a:rPr>
              <a:t>桌面应用</a:t>
            </a:r>
            <a:endParaRPr lang="en-AU" sz="1600" dirty="0">
              <a:solidFill>
                <a:schemeClr val="accent1"/>
              </a:solidFill>
              <a:latin typeface="+mn-ea"/>
              <a:cs typeface="+mn-ea"/>
            </a:endParaRPr>
          </a:p>
        </p:txBody>
      </p:sp>
      <p:grpSp>
        <p:nvGrpSpPr>
          <p:cNvPr id="5" name="Group 4"/>
          <p:cNvGrpSpPr/>
          <p:nvPr/>
        </p:nvGrpSpPr>
        <p:grpSpPr>
          <a:xfrm>
            <a:off x="1143646" y="1773660"/>
            <a:ext cx="1865517" cy="1865760"/>
            <a:chOff x="1447864" y="1680671"/>
            <a:chExt cx="1256032" cy="1256032"/>
          </a:xfrm>
        </p:grpSpPr>
        <p:sp>
          <p:nvSpPr>
            <p:cNvPr id="3" name="Donut 2"/>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2" name="Block Arc 1"/>
            <p:cNvSpPr/>
            <p:nvPr/>
          </p:nvSpPr>
          <p:spPr>
            <a:xfrm>
              <a:off x="1447864" y="1680671"/>
              <a:ext cx="1256032" cy="1256032"/>
            </a:xfrm>
            <a:prstGeom prst="blockArc">
              <a:avLst>
                <a:gd name="adj1" fmla="val 16162069"/>
                <a:gd name="adj2" fmla="val 0"/>
                <a:gd name="adj3" fmla="val 11812"/>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6" name="Rounded Rectangle 5"/>
          <p:cNvSpPr/>
          <p:nvPr/>
        </p:nvSpPr>
        <p:spPr>
          <a:xfrm>
            <a:off x="1439940" y="5192377"/>
            <a:ext cx="1269835" cy="486297"/>
          </a:xfrm>
          <a:prstGeom prst="roundRect">
            <a:avLst>
              <a:gd name="adj" fmla="val 5000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dirty="0">
                <a:latin typeface="+mn-ea"/>
                <a:cs typeface="+mn-ea"/>
              </a:rPr>
              <a:t>产品发布</a:t>
            </a:r>
            <a:endParaRPr lang="en-US" sz="1200" spc="200" dirty="0">
              <a:latin typeface="+mn-ea"/>
              <a:cs typeface="+mn-ea"/>
            </a:endParaRPr>
          </a:p>
        </p:txBody>
      </p:sp>
      <p:sp>
        <p:nvSpPr>
          <p:cNvPr id="7" name="Rectangle 6"/>
          <p:cNvSpPr/>
          <p:nvPr/>
        </p:nvSpPr>
        <p:spPr>
          <a:xfrm>
            <a:off x="1564229" y="2395805"/>
            <a:ext cx="1030917" cy="584775"/>
          </a:xfrm>
          <a:prstGeom prst="rect">
            <a:avLst/>
          </a:prstGeom>
        </p:spPr>
        <p:txBody>
          <a:bodyPr wrap="none">
            <a:spAutoFit/>
          </a:bodyPr>
          <a:lstStyle/>
          <a:p>
            <a:pPr algn="ctr"/>
            <a:r>
              <a:rPr lang="en-AU" sz="3200" dirty="0">
                <a:solidFill>
                  <a:schemeClr val="accent1"/>
                </a:solidFill>
                <a:latin typeface="+mn-ea"/>
                <a:cs typeface="+mn-ea"/>
              </a:rPr>
              <a:t>25%</a:t>
            </a:r>
            <a:endParaRPr lang="en-US" sz="3200" dirty="0">
              <a:solidFill>
                <a:schemeClr val="accent1"/>
              </a:solidFill>
              <a:latin typeface="+mn-ea"/>
              <a:cs typeface="+mn-ea"/>
            </a:endParaRPr>
          </a:p>
        </p:txBody>
      </p:sp>
      <p:sp>
        <p:nvSpPr>
          <p:cNvPr id="30" name="Text Placeholder 32"/>
          <p:cNvSpPr txBox="1"/>
          <p:nvPr/>
        </p:nvSpPr>
        <p:spPr>
          <a:xfrm>
            <a:off x="3707941"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31" name="Text Placeholder 33"/>
          <p:cNvSpPr txBox="1"/>
          <p:nvPr/>
        </p:nvSpPr>
        <p:spPr>
          <a:xfrm>
            <a:off x="3707941"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dirty="0">
                <a:solidFill>
                  <a:srgbClr val="7F7F7F"/>
                </a:solidFill>
                <a:latin typeface="+mn-ea"/>
                <a:cs typeface="+mn-ea"/>
              </a:rPr>
              <a:t>桌面应用</a:t>
            </a:r>
            <a:endParaRPr lang="en-AU" sz="1600" dirty="0">
              <a:solidFill>
                <a:srgbClr val="7F7F7F"/>
              </a:solidFill>
              <a:latin typeface="+mn-ea"/>
              <a:cs typeface="+mn-ea"/>
            </a:endParaRPr>
          </a:p>
        </p:txBody>
      </p:sp>
      <p:grpSp>
        <p:nvGrpSpPr>
          <p:cNvPr id="32" name="Group 31"/>
          <p:cNvGrpSpPr/>
          <p:nvPr/>
        </p:nvGrpSpPr>
        <p:grpSpPr>
          <a:xfrm>
            <a:off x="3807389" y="1773660"/>
            <a:ext cx="1865517" cy="1865760"/>
            <a:chOff x="1447864" y="1680671"/>
            <a:chExt cx="1256032" cy="1256032"/>
          </a:xfrm>
        </p:grpSpPr>
        <p:sp>
          <p:nvSpPr>
            <p:cNvPr id="33" name="Donut 32"/>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34" name="Block Arc 33"/>
            <p:cNvSpPr/>
            <p:nvPr/>
          </p:nvSpPr>
          <p:spPr>
            <a:xfrm>
              <a:off x="1447864" y="1680671"/>
              <a:ext cx="1256032" cy="1256032"/>
            </a:xfrm>
            <a:prstGeom prst="blockArc">
              <a:avLst>
                <a:gd name="adj1" fmla="val 16162069"/>
                <a:gd name="adj2" fmla="val 9513426"/>
                <a:gd name="adj3" fmla="val 11542"/>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35" name="Rounded Rectangle 34"/>
          <p:cNvSpPr/>
          <p:nvPr/>
        </p:nvSpPr>
        <p:spPr>
          <a:xfrm>
            <a:off x="4103683" y="5192377"/>
            <a:ext cx="1269835" cy="486297"/>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dirty="0">
                <a:latin typeface="+mn-ea"/>
                <a:cs typeface="+mn-ea"/>
              </a:rPr>
              <a:t>产品发布</a:t>
            </a:r>
            <a:endParaRPr lang="en-US" sz="1200" spc="200" dirty="0">
              <a:latin typeface="+mn-ea"/>
              <a:cs typeface="+mn-ea"/>
            </a:endParaRPr>
          </a:p>
        </p:txBody>
      </p:sp>
      <p:sp>
        <p:nvSpPr>
          <p:cNvPr id="36" name="Rectangle 35"/>
          <p:cNvSpPr/>
          <p:nvPr/>
        </p:nvSpPr>
        <p:spPr>
          <a:xfrm>
            <a:off x="4227971" y="2395805"/>
            <a:ext cx="1030917" cy="584775"/>
          </a:xfrm>
          <a:prstGeom prst="rect">
            <a:avLst/>
          </a:prstGeom>
        </p:spPr>
        <p:txBody>
          <a:bodyPr wrap="none">
            <a:spAutoFit/>
          </a:bodyPr>
          <a:lstStyle/>
          <a:p>
            <a:pPr algn="ctr"/>
            <a:r>
              <a:rPr lang="en-AU" sz="3200" dirty="0">
                <a:solidFill>
                  <a:srgbClr val="7F7F7F"/>
                </a:solidFill>
                <a:latin typeface="+mn-ea"/>
                <a:cs typeface="+mn-ea"/>
              </a:rPr>
              <a:t>69%</a:t>
            </a:r>
            <a:endParaRPr lang="en-US" sz="3200" dirty="0">
              <a:solidFill>
                <a:srgbClr val="7F7F7F"/>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500" fill="hold"/>
                                        <p:tgtEl>
                                          <p:spTgt spid="47"/>
                                        </p:tgtEl>
                                        <p:attrNameLst>
                                          <p:attrName>ppt_w</p:attrName>
                                        </p:attrNameLst>
                                      </p:cBhvr>
                                      <p:tavLst>
                                        <p:tav tm="0">
                                          <p:val>
                                            <p:fltVal val="0"/>
                                          </p:val>
                                        </p:tav>
                                        <p:tav tm="100000">
                                          <p:val>
                                            <p:strVal val="#ppt_w"/>
                                          </p:val>
                                        </p:tav>
                                      </p:tavLst>
                                    </p:anim>
                                    <p:anim calcmode="lin" valueType="num">
                                      <p:cBhvr>
                                        <p:cTn id="10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animBg="1"/>
      <p:bldP spid="42" grpId="0"/>
      <p:bldP spid="44" grpId="0"/>
      <p:bldP spid="45" grpId="0"/>
      <p:bldP spid="47" grpId="0" animBg="1"/>
      <p:bldP spid="48" grpId="0"/>
      <p:bldP spid="51" grpId="0"/>
      <p:bldP spid="57" grpId="0"/>
      <p:bldP spid="6" grpId="0" animBg="1"/>
      <p:bldP spid="7" grpId="0"/>
      <p:bldP spid="30" grpId="0"/>
      <p:bldP spid="31" grpId="0"/>
      <p:bldP spid="35"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2" name="TextBox 31"/>
          <p:cNvSpPr txBox="1"/>
          <p:nvPr/>
        </p:nvSpPr>
        <p:spPr>
          <a:xfrm>
            <a:off x="9375208" y="1909367"/>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员工界面</a:t>
            </a:r>
            <a:endParaRPr lang="en-AU" sz="1400" dirty="0">
              <a:solidFill>
                <a:schemeClr val="accent5"/>
              </a:solidFill>
              <a:latin typeface="+mn-ea"/>
              <a:cs typeface="+mn-ea"/>
            </a:endParaRPr>
          </a:p>
        </p:txBody>
      </p:sp>
      <p:sp>
        <p:nvSpPr>
          <p:cNvPr id="33" name="Text Placeholder 32"/>
          <p:cNvSpPr txBox="1"/>
          <p:nvPr/>
        </p:nvSpPr>
        <p:spPr>
          <a:xfrm>
            <a:off x="9375209" y="2186335"/>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4" name="TextBox 33"/>
          <p:cNvSpPr txBox="1"/>
          <p:nvPr/>
        </p:nvSpPr>
        <p:spPr>
          <a:xfrm>
            <a:off x="9375208" y="3258775"/>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系统保护</a:t>
            </a:r>
            <a:endParaRPr lang="en-AU" sz="1400" dirty="0">
              <a:solidFill>
                <a:schemeClr val="accent5"/>
              </a:solidFill>
              <a:latin typeface="+mn-ea"/>
              <a:cs typeface="+mn-ea"/>
            </a:endParaRPr>
          </a:p>
        </p:txBody>
      </p:sp>
      <p:sp>
        <p:nvSpPr>
          <p:cNvPr id="35" name="Text Placeholder 32"/>
          <p:cNvSpPr txBox="1"/>
          <p:nvPr/>
        </p:nvSpPr>
        <p:spPr>
          <a:xfrm>
            <a:off x="9375209" y="3535743"/>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6" name="TextBox 35"/>
          <p:cNvSpPr txBox="1"/>
          <p:nvPr/>
        </p:nvSpPr>
        <p:spPr>
          <a:xfrm>
            <a:off x="9375208" y="4608182"/>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数据分析</a:t>
            </a:r>
            <a:endParaRPr lang="en-AU" sz="1400" dirty="0">
              <a:solidFill>
                <a:schemeClr val="accent5"/>
              </a:solidFill>
              <a:latin typeface="+mn-ea"/>
              <a:cs typeface="+mn-ea"/>
            </a:endParaRPr>
          </a:p>
        </p:txBody>
      </p:sp>
      <p:sp>
        <p:nvSpPr>
          <p:cNvPr id="37" name="Text Placeholder 32"/>
          <p:cNvSpPr txBox="1"/>
          <p:nvPr/>
        </p:nvSpPr>
        <p:spPr>
          <a:xfrm>
            <a:off x="9375209" y="4885150"/>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8" name="Rounded Rectangle 37"/>
          <p:cNvSpPr/>
          <p:nvPr/>
        </p:nvSpPr>
        <p:spPr>
          <a:xfrm>
            <a:off x="8560956" y="1934228"/>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39" name="Rounded Rectangle 38"/>
          <p:cNvSpPr/>
          <p:nvPr/>
        </p:nvSpPr>
        <p:spPr>
          <a:xfrm>
            <a:off x="8560956" y="3283633"/>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rgbClr val="FFFFFF"/>
              </a:solidFill>
              <a:latin typeface="+mn-ea"/>
              <a:cs typeface="+mn-ea"/>
            </a:endParaRPr>
          </a:p>
        </p:txBody>
      </p:sp>
      <p:sp>
        <p:nvSpPr>
          <p:cNvPr id="40" name="Rounded Rectangle 39"/>
          <p:cNvSpPr/>
          <p:nvPr/>
        </p:nvSpPr>
        <p:spPr>
          <a:xfrm>
            <a:off x="8560956" y="4633040"/>
            <a:ext cx="604616" cy="604695"/>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rgbClr val="FFFFFF"/>
              </a:solidFill>
              <a:latin typeface="+mn-ea"/>
              <a:cs typeface="+mn-ea"/>
            </a:endParaRPr>
          </a:p>
        </p:txBody>
      </p:sp>
      <p:sp>
        <p:nvSpPr>
          <p:cNvPr id="41" name="TextBox 40"/>
          <p:cNvSpPr txBox="1"/>
          <p:nvPr/>
        </p:nvSpPr>
        <p:spPr>
          <a:xfrm flipH="1">
            <a:off x="695400" y="1909367"/>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创意策略</a:t>
            </a:r>
            <a:endParaRPr lang="en-AU" sz="1400" dirty="0">
              <a:solidFill>
                <a:schemeClr val="accent5"/>
              </a:solidFill>
              <a:latin typeface="+mn-ea"/>
              <a:cs typeface="+mn-ea"/>
            </a:endParaRPr>
          </a:p>
        </p:txBody>
      </p:sp>
      <p:sp>
        <p:nvSpPr>
          <p:cNvPr id="42" name="Text Placeholder 32"/>
          <p:cNvSpPr txBox="1"/>
          <p:nvPr/>
        </p:nvSpPr>
        <p:spPr>
          <a:xfrm flipH="1">
            <a:off x="1000804" y="2186335"/>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3" name="TextBox 42"/>
          <p:cNvSpPr txBox="1"/>
          <p:nvPr/>
        </p:nvSpPr>
        <p:spPr>
          <a:xfrm flipH="1">
            <a:off x="695400" y="3258775"/>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安全级别</a:t>
            </a:r>
            <a:endParaRPr lang="en-AU" sz="1400" dirty="0">
              <a:solidFill>
                <a:schemeClr val="accent5"/>
              </a:solidFill>
              <a:latin typeface="+mn-ea"/>
              <a:cs typeface="+mn-ea"/>
            </a:endParaRPr>
          </a:p>
        </p:txBody>
      </p:sp>
      <p:sp>
        <p:nvSpPr>
          <p:cNvPr id="44" name="Text Placeholder 32"/>
          <p:cNvSpPr txBox="1"/>
          <p:nvPr/>
        </p:nvSpPr>
        <p:spPr>
          <a:xfrm flipH="1">
            <a:off x="1000804" y="3535743"/>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5" name="TextBox 44"/>
          <p:cNvSpPr txBox="1"/>
          <p:nvPr/>
        </p:nvSpPr>
        <p:spPr>
          <a:xfrm flipH="1">
            <a:off x="695400" y="4608182"/>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产品发布 </a:t>
            </a:r>
            <a:endParaRPr lang="en-AU" sz="1400" dirty="0">
              <a:solidFill>
                <a:schemeClr val="accent5"/>
              </a:solidFill>
              <a:latin typeface="+mn-ea"/>
              <a:cs typeface="+mn-ea"/>
            </a:endParaRPr>
          </a:p>
        </p:txBody>
      </p:sp>
      <p:sp>
        <p:nvSpPr>
          <p:cNvPr id="46" name="Text Placeholder 32"/>
          <p:cNvSpPr txBox="1"/>
          <p:nvPr/>
        </p:nvSpPr>
        <p:spPr>
          <a:xfrm flipH="1">
            <a:off x="1000804" y="4885150"/>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7" name="Rounded Rectangle 46"/>
          <p:cNvSpPr/>
          <p:nvPr/>
        </p:nvSpPr>
        <p:spPr>
          <a:xfrm flipH="1">
            <a:off x="3195306" y="1934228"/>
            <a:ext cx="604616" cy="604695"/>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rgbClr val="FFFFFF"/>
              </a:solidFill>
              <a:latin typeface="+mn-ea"/>
              <a:cs typeface="+mn-ea"/>
            </a:endParaRPr>
          </a:p>
        </p:txBody>
      </p:sp>
      <p:sp>
        <p:nvSpPr>
          <p:cNvPr id="48" name="Rounded Rectangle 47"/>
          <p:cNvSpPr/>
          <p:nvPr/>
        </p:nvSpPr>
        <p:spPr>
          <a:xfrm flipH="1">
            <a:off x="3195306" y="3283633"/>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49" name="Rounded Rectangle 48"/>
          <p:cNvSpPr/>
          <p:nvPr/>
        </p:nvSpPr>
        <p:spPr>
          <a:xfrm flipH="1">
            <a:off x="3195306" y="4633040"/>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84" name="Freeform 5"/>
          <p:cNvSpPr/>
          <p:nvPr/>
        </p:nvSpPr>
        <p:spPr bwMode="auto">
          <a:xfrm>
            <a:off x="4349723" y="3209742"/>
            <a:ext cx="1828562" cy="752475"/>
          </a:xfrm>
          <a:custGeom>
            <a:avLst/>
            <a:gdLst>
              <a:gd name="T0" fmla="*/ 0 w 486"/>
              <a:gd name="T1" fmla="*/ 100 h 200"/>
              <a:gd name="T2" fmla="*/ 100 w 486"/>
              <a:gd name="T3" fmla="*/ 200 h 200"/>
              <a:gd name="T4" fmla="*/ 313 w 486"/>
              <a:gd name="T5" fmla="*/ 200 h 200"/>
              <a:gd name="T6" fmla="*/ 486 w 486"/>
              <a:gd name="T7" fmla="*/ 100 h 200"/>
              <a:gd name="T8" fmla="*/ 313 w 486"/>
              <a:gd name="T9" fmla="*/ 0 h 200"/>
              <a:gd name="T10" fmla="*/ 100 w 486"/>
              <a:gd name="T11" fmla="*/ 0 h 200"/>
              <a:gd name="T12" fmla="*/ 0 w 486"/>
              <a:gd name="T13" fmla="*/ 100 h 200"/>
            </a:gdLst>
            <a:ahLst/>
            <a:cxnLst>
              <a:cxn ang="0">
                <a:pos x="T0" y="T1"/>
              </a:cxn>
              <a:cxn ang="0">
                <a:pos x="T2" y="T3"/>
              </a:cxn>
              <a:cxn ang="0">
                <a:pos x="T4" y="T5"/>
              </a:cxn>
              <a:cxn ang="0">
                <a:pos x="T6" y="T7"/>
              </a:cxn>
              <a:cxn ang="0">
                <a:pos x="T8" y="T9"/>
              </a:cxn>
              <a:cxn ang="0">
                <a:pos x="T10" y="T11"/>
              </a:cxn>
              <a:cxn ang="0">
                <a:pos x="T12" y="T13"/>
              </a:cxn>
            </a:cxnLst>
            <a:rect l="0" t="0" r="r" b="b"/>
            <a:pathLst>
              <a:path w="486" h="200">
                <a:moveTo>
                  <a:pt x="0" y="100"/>
                </a:moveTo>
                <a:cubicBezTo>
                  <a:pt x="0" y="155"/>
                  <a:pt x="45" y="200"/>
                  <a:pt x="100" y="200"/>
                </a:cubicBezTo>
                <a:cubicBezTo>
                  <a:pt x="313" y="200"/>
                  <a:pt x="313" y="200"/>
                  <a:pt x="313" y="200"/>
                </a:cubicBezTo>
                <a:cubicBezTo>
                  <a:pt x="486" y="100"/>
                  <a:pt x="486" y="100"/>
                  <a:pt x="486" y="100"/>
                </a:cubicBezTo>
                <a:cubicBezTo>
                  <a:pt x="313" y="0"/>
                  <a:pt x="313" y="0"/>
                  <a:pt x="313" y="0"/>
                </a:cubicBezTo>
                <a:cubicBezTo>
                  <a:pt x="100" y="0"/>
                  <a:pt x="100" y="0"/>
                  <a:pt x="100" y="0"/>
                </a:cubicBezTo>
                <a:cubicBezTo>
                  <a:pt x="45" y="0"/>
                  <a:pt x="0" y="45"/>
                  <a:pt x="0" y="100"/>
                </a:cubicBezTo>
                <a:close/>
              </a:path>
            </a:pathLst>
          </a:custGeom>
          <a:solidFill>
            <a:schemeClr val="accent5"/>
          </a:solidFill>
          <a:ln>
            <a:noFill/>
          </a:ln>
        </p:spPr>
        <p:txBody>
          <a:bodyPr vert="horz" wrap="square" lIns="91440" tIns="45720" rIns="91440" bIns="45720" numCol="1" anchor="t" anchorCtr="0" compatLnSpc="1"/>
          <a:lstStyle/>
          <a:p>
            <a:endParaRPr lang="id-ID" sz="1405">
              <a:latin typeface="+mn-ea"/>
              <a:cs typeface="+mn-ea"/>
            </a:endParaRPr>
          </a:p>
        </p:txBody>
      </p:sp>
      <p:sp>
        <p:nvSpPr>
          <p:cNvPr id="85" name="Freeform 6"/>
          <p:cNvSpPr/>
          <p:nvPr/>
        </p:nvSpPr>
        <p:spPr bwMode="auto">
          <a:xfrm>
            <a:off x="6178286" y="3209742"/>
            <a:ext cx="1831737" cy="752475"/>
          </a:xfrm>
          <a:custGeom>
            <a:avLst/>
            <a:gdLst>
              <a:gd name="T0" fmla="*/ 487 w 487"/>
              <a:gd name="T1" fmla="*/ 100 h 200"/>
              <a:gd name="T2" fmla="*/ 387 w 487"/>
              <a:gd name="T3" fmla="*/ 200 h 200"/>
              <a:gd name="T4" fmla="*/ 174 w 487"/>
              <a:gd name="T5" fmla="*/ 200 h 200"/>
              <a:gd name="T6" fmla="*/ 0 w 487"/>
              <a:gd name="T7" fmla="*/ 100 h 200"/>
              <a:gd name="T8" fmla="*/ 174 w 487"/>
              <a:gd name="T9" fmla="*/ 0 h 200"/>
              <a:gd name="T10" fmla="*/ 387 w 487"/>
              <a:gd name="T11" fmla="*/ 0 h 200"/>
              <a:gd name="T12" fmla="*/ 487 w 487"/>
              <a:gd name="T13" fmla="*/ 100 h 200"/>
            </a:gdLst>
            <a:ahLst/>
            <a:cxnLst>
              <a:cxn ang="0">
                <a:pos x="T0" y="T1"/>
              </a:cxn>
              <a:cxn ang="0">
                <a:pos x="T2" y="T3"/>
              </a:cxn>
              <a:cxn ang="0">
                <a:pos x="T4" y="T5"/>
              </a:cxn>
              <a:cxn ang="0">
                <a:pos x="T6" y="T7"/>
              </a:cxn>
              <a:cxn ang="0">
                <a:pos x="T8" y="T9"/>
              </a:cxn>
              <a:cxn ang="0">
                <a:pos x="T10" y="T11"/>
              </a:cxn>
              <a:cxn ang="0">
                <a:pos x="T12" y="T13"/>
              </a:cxn>
            </a:cxnLst>
            <a:rect l="0" t="0" r="r" b="b"/>
            <a:pathLst>
              <a:path w="487" h="200">
                <a:moveTo>
                  <a:pt x="487" y="100"/>
                </a:moveTo>
                <a:cubicBezTo>
                  <a:pt x="487" y="155"/>
                  <a:pt x="442" y="200"/>
                  <a:pt x="387" y="200"/>
                </a:cubicBezTo>
                <a:cubicBezTo>
                  <a:pt x="174" y="200"/>
                  <a:pt x="174" y="200"/>
                  <a:pt x="174" y="200"/>
                </a:cubicBezTo>
                <a:cubicBezTo>
                  <a:pt x="0" y="100"/>
                  <a:pt x="0" y="100"/>
                  <a:pt x="0" y="100"/>
                </a:cubicBezTo>
                <a:cubicBezTo>
                  <a:pt x="174" y="0"/>
                  <a:pt x="174" y="0"/>
                  <a:pt x="174" y="0"/>
                </a:cubicBezTo>
                <a:cubicBezTo>
                  <a:pt x="387" y="0"/>
                  <a:pt x="387" y="0"/>
                  <a:pt x="387" y="0"/>
                </a:cubicBezTo>
                <a:cubicBezTo>
                  <a:pt x="442" y="0"/>
                  <a:pt x="486" y="45"/>
                  <a:pt x="487" y="100"/>
                </a:cubicBezTo>
                <a:close/>
              </a:path>
            </a:pathLst>
          </a:custGeom>
          <a:solidFill>
            <a:schemeClr val="accent5"/>
          </a:solidFill>
          <a:ln>
            <a:noFill/>
          </a:ln>
        </p:spPr>
        <p:txBody>
          <a:bodyPr vert="horz" wrap="square" lIns="91440" tIns="45720" rIns="91440" bIns="45720" numCol="1" anchor="t" anchorCtr="0" compatLnSpc="1"/>
          <a:lstStyle/>
          <a:p>
            <a:endParaRPr lang="id-ID" sz="1405">
              <a:latin typeface="+mn-ea"/>
              <a:cs typeface="+mn-ea"/>
            </a:endParaRPr>
          </a:p>
        </p:txBody>
      </p:sp>
      <p:sp>
        <p:nvSpPr>
          <p:cNvPr id="86" name="Freeform 7"/>
          <p:cNvSpPr/>
          <p:nvPr/>
        </p:nvSpPr>
        <p:spPr bwMode="auto">
          <a:xfrm>
            <a:off x="5022735" y="3585978"/>
            <a:ext cx="1155550" cy="1690688"/>
          </a:xfrm>
          <a:custGeom>
            <a:avLst/>
            <a:gdLst>
              <a:gd name="T0" fmla="*/ 64 w 307"/>
              <a:gd name="T1" fmla="*/ 421 h 449"/>
              <a:gd name="T2" fmla="*/ 201 w 307"/>
              <a:gd name="T3" fmla="*/ 384 h 449"/>
              <a:gd name="T4" fmla="*/ 307 w 307"/>
              <a:gd name="T5" fmla="*/ 200 h 449"/>
              <a:gd name="T6" fmla="*/ 307 w 307"/>
              <a:gd name="T7" fmla="*/ 0 h 449"/>
              <a:gd name="T8" fmla="*/ 134 w 307"/>
              <a:gd name="T9" fmla="*/ 100 h 449"/>
              <a:gd name="T10" fmla="*/ 28 w 307"/>
              <a:gd name="T11" fmla="*/ 284 h 449"/>
              <a:gd name="T12" fmla="*/ 64 w 307"/>
              <a:gd name="T13" fmla="*/ 421 h 449"/>
            </a:gdLst>
            <a:ahLst/>
            <a:cxnLst>
              <a:cxn ang="0">
                <a:pos x="T0" y="T1"/>
              </a:cxn>
              <a:cxn ang="0">
                <a:pos x="T2" y="T3"/>
              </a:cxn>
              <a:cxn ang="0">
                <a:pos x="T4" y="T5"/>
              </a:cxn>
              <a:cxn ang="0">
                <a:pos x="T6" y="T7"/>
              </a:cxn>
              <a:cxn ang="0">
                <a:pos x="T8" y="T9"/>
              </a:cxn>
              <a:cxn ang="0">
                <a:pos x="T10" y="T11"/>
              </a:cxn>
              <a:cxn ang="0">
                <a:pos x="T12" y="T13"/>
              </a:cxn>
            </a:cxnLst>
            <a:rect l="0" t="0" r="r" b="b"/>
            <a:pathLst>
              <a:path w="307" h="449">
                <a:moveTo>
                  <a:pt x="64" y="421"/>
                </a:moveTo>
                <a:cubicBezTo>
                  <a:pt x="112" y="449"/>
                  <a:pt x="173" y="432"/>
                  <a:pt x="201" y="384"/>
                </a:cubicBezTo>
                <a:cubicBezTo>
                  <a:pt x="307" y="200"/>
                  <a:pt x="307" y="200"/>
                  <a:pt x="307" y="200"/>
                </a:cubicBezTo>
                <a:cubicBezTo>
                  <a:pt x="307" y="0"/>
                  <a:pt x="307" y="0"/>
                  <a:pt x="307" y="0"/>
                </a:cubicBezTo>
                <a:cubicBezTo>
                  <a:pt x="134" y="100"/>
                  <a:pt x="134" y="100"/>
                  <a:pt x="134" y="100"/>
                </a:cubicBezTo>
                <a:cubicBezTo>
                  <a:pt x="28" y="284"/>
                  <a:pt x="28" y="284"/>
                  <a:pt x="28" y="284"/>
                </a:cubicBezTo>
                <a:cubicBezTo>
                  <a:pt x="0" y="332"/>
                  <a:pt x="16" y="393"/>
                  <a:pt x="64" y="421"/>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405">
              <a:latin typeface="+mn-ea"/>
              <a:cs typeface="+mn-ea"/>
            </a:endParaRPr>
          </a:p>
        </p:txBody>
      </p:sp>
      <p:sp>
        <p:nvSpPr>
          <p:cNvPr id="87" name="Freeform 8"/>
          <p:cNvSpPr/>
          <p:nvPr/>
        </p:nvSpPr>
        <p:spPr bwMode="auto">
          <a:xfrm>
            <a:off x="6178286" y="1895290"/>
            <a:ext cx="1158724" cy="1690688"/>
          </a:xfrm>
          <a:custGeom>
            <a:avLst/>
            <a:gdLst>
              <a:gd name="T0" fmla="*/ 243 w 308"/>
              <a:gd name="T1" fmla="*/ 28 h 449"/>
              <a:gd name="T2" fmla="*/ 280 w 308"/>
              <a:gd name="T3" fmla="*/ 165 h 449"/>
              <a:gd name="T4" fmla="*/ 174 w 308"/>
              <a:gd name="T5" fmla="*/ 349 h 449"/>
              <a:gd name="T6" fmla="*/ 0 w 308"/>
              <a:gd name="T7" fmla="*/ 449 h 449"/>
              <a:gd name="T8" fmla="*/ 0 w 308"/>
              <a:gd name="T9" fmla="*/ 249 h 449"/>
              <a:gd name="T10" fmla="*/ 107 w 308"/>
              <a:gd name="T11" fmla="*/ 65 h 449"/>
              <a:gd name="T12" fmla="*/ 243 w 308"/>
              <a:gd name="T13" fmla="*/ 28 h 449"/>
            </a:gdLst>
            <a:ahLst/>
            <a:cxnLst>
              <a:cxn ang="0">
                <a:pos x="T0" y="T1"/>
              </a:cxn>
              <a:cxn ang="0">
                <a:pos x="T2" y="T3"/>
              </a:cxn>
              <a:cxn ang="0">
                <a:pos x="T4" y="T5"/>
              </a:cxn>
              <a:cxn ang="0">
                <a:pos x="T6" y="T7"/>
              </a:cxn>
              <a:cxn ang="0">
                <a:pos x="T8" y="T9"/>
              </a:cxn>
              <a:cxn ang="0">
                <a:pos x="T10" y="T11"/>
              </a:cxn>
              <a:cxn ang="0">
                <a:pos x="T12" y="T13"/>
              </a:cxn>
            </a:cxnLst>
            <a:rect l="0" t="0" r="r" b="b"/>
            <a:pathLst>
              <a:path w="308" h="449">
                <a:moveTo>
                  <a:pt x="243" y="28"/>
                </a:moveTo>
                <a:cubicBezTo>
                  <a:pt x="291" y="56"/>
                  <a:pt x="308" y="117"/>
                  <a:pt x="280" y="165"/>
                </a:cubicBezTo>
                <a:cubicBezTo>
                  <a:pt x="174" y="349"/>
                  <a:pt x="174" y="349"/>
                  <a:pt x="174" y="349"/>
                </a:cubicBezTo>
                <a:cubicBezTo>
                  <a:pt x="0" y="449"/>
                  <a:pt x="0" y="449"/>
                  <a:pt x="0" y="449"/>
                </a:cubicBezTo>
                <a:cubicBezTo>
                  <a:pt x="0" y="249"/>
                  <a:pt x="0" y="249"/>
                  <a:pt x="0" y="249"/>
                </a:cubicBezTo>
                <a:cubicBezTo>
                  <a:pt x="107" y="65"/>
                  <a:pt x="107" y="65"/>
                  <a:pt x="107" y="65"/>
                </a:cubicBezTo>
                <a:cubicBezTo>
                  <a:pt x="134" y="17"/>
                  <a:pt x="196" y="0"/>
                  <a:pt x="243" y="28"/>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405">
              <a:latin typeface="+mn-ea"/>
              <a:cs typeface="+mn-ea"/>
            </a:endParaRPr>
          </a:p>
        </p:txBody>
      </p:sp>
      <p:sp>
        <p:nvSpPr>
          <p:cNvPr id="88" name="Freeform 9"/>
          <p:cNvSpPr/>
          <p:nvPr/>
        </p:nvSpPr>
        <p:spPr bwMode="auto">
          <a:xfrm>
            <a:off x="6178286" y="3585978"/>
            <a:ext cx="1158724" cy="1690688"/>
          </a:xfrm>
          <a:custGeom>
            <a:avLst/>
            <a:gdLst>
              <a:gd name="T0" fmla="*/ 243 w 308"/>
              <a:gd name="T1" fmla="*/ 421 h 449"/>
              <a:gd name="T2" fmla="*/ 280 w 308"/>
              <a:gd name="T3" fmla="*/ 284 h 449"/>
              <a:gd name="T4" fmla="*/ 174 w 308"/>
              <a:gd name="T5" fmla="*/ 100 h 449"/>
              <a:gd name="T6" fmla="*/ 0 w 308"/>
              <a:gd name="T7" fmla="*/ 0 h 449"/>
              <a:gd name="T8" fmla="*/ 0 w 308"/>
              <a:gd name="T9" fmla="*/ 200 h 449"/>
              <a:gd name="T10" fmla="*/ 107 w 308"/>
              <a:gd name="T11" fmla="*/ 384 h 449"/>
              <a:gd name="T12" fmla="*/ 243 w 308"/>
              <a:gd name="T13" fmla="*/ 421 h 449"/>
            </a:gdLst>
            <a:ahLst/>
            <a:cxnLst>
              <a:cxn ang="0">
                <a:pos x="T0" y="T1"/>
              </a:cxn>
              <a:cxn ang="0">
                <a:pos x="T2" y="T3"/>
              </a:cxn>
              <a:cxn ang="0">
                <a:pos x="T4" y="T5"/>
              </a:cxn>
              <a:cxn ang="0">
                <a:pos x="T6" y="T7"/>
              </a:cxn>
              <a:cxn ang="0">
                <a:pos x="T8" y="T9"/>
              </a:cxn>
              <a:cxn ang="0">
                <a:pos x="T10" y="T11"/>
              </a:cxn>
              <a:cxn ang="0">
                <a:pos x="T12" y="T13"/>
              </a:cxn>
            </a:cxnLst>
            <a:rect l="0" t="0" r="r" b="b"/>
            <a:pathLst>
              <a:path w="308" h="449">
                <a:moveTo>
                  <a:pt x="243" y="421"/>
                </a:moveTo>
                <a:cubicBezTo>
                  <a:pt x="291" y="393"/>
                  <a:pt x="308" y="332"/>
                  <a:pt x="280" y="284"/>
                </a:cubicBezTo>
                <a:cubicBezTo>
                  <a:pt x="174" y="100"/>
                  <a:pt x="174" y="100"/>
                  <a:pt x="174" y="100"/>
                </a:cubicBezTo>
                <a:cubicBezTo>
                  <a:pt x="0" y="0"/>
                  <a:pt x="0" y="0"/>
                  <a:pt x="0" y="0"/>
                </a:cubicBezTo>
                <a:cubicBezTo>
                  <a:pt x="0" y="200"/>
                  <a:pt x="0" y="200"/>
                  <a:pt x="0" y="200"/>
                </a:cubicBezTo>
                <a:cubicBezTo>
                  <a:pt x="107" y="384"/>
                  <a:pt x="107" y="384"/>
                  <a:pt x="107" y="384"/>
                </a:cubicBezTo>
                <a:cubicBezTo>
                  <a:pt x="134" y="432"/>
                  <a:pt x="196" y="449"/>
                  <a:pt x="243" y="421"/>
                </a:cubicBezTo>
                <a:close/>
              </a:path>
            </a:pathLst>
          </a:custGeom>
          <a:solidFill>
            <a:schemeClr val="accent3"/>
          </a:solidFill>
          <a:ln>
            <a:noFill/>
          </a:ln>
        </p:spPr>
        <p:txBody>
          <a:bodyPr vert="horz" wrap="square" lIns="91440" tIns="45720" rIns="91440" bIns="45720" numCol="1" anchor="t" anchorCtr="0" compatLnSpc="1"/>
          <a:lstStyle/>
          <a:p>
            <a:endParaRPr lang="id-ID" sz="1405">
              <a:latin typeface="+mn-ea"/>
              <a:cs typeface="+mn-ea"/>
            </a:endParaRPr>
          </a:p>
        </p:txBody>
      </p:sp>
      <p:sp>
        <p:nvSpPr>
          <p:cNvPr id="89" name="Freeform 10"/>
          <p:cNvSpPr/>
          <p:nvPr/>
        </p:nvSpPr>
        <p:spPr bwMode="auto">
          <a:xfrm>
            <a:off x="5022735" y="1895290"/>
            <a:ext cx="1155550" cy="1690688"/>
          </a:xfrm>
          <a:custGeom>
            <a:avLst/>
            <a:gdLst>
              <a:gd name="T0" fmla="*/ 64 w 307"/>
              <a:gd name="T1" fmla="*/ 28 h 449"/>
              <a:gd name="T2" fmla="*/ 201 w 307"/>
              <a:gd name="T3" fmla="*/ 65 h 449"/>
              <a:gd name="T4" fmla="*/ 307 w 307"/>
              <a:gd name="T5" fmla="*/ 249 h 449"/>
              <a:gd name="T6" fmla="*/ 307 w 307"/>
              <a:gd name="T7" fmla="*/ 449 h 449"/>
              <a:gd name="T8" fmla="*/ 134 w 307"/>
              <a:gd name="T9" fmla="*/ 349 h 449"/>
              <a:gd name="T10" fmla="*/ 28 w 307"/>
              <a:gd name="T11" fmla="*/ 165 h 449"/>
              <a:gd name="T12" fmla="*/ 64 w 307"/>
              <a:gd name="T13" fmla="*/ 28 h 449"/>
            </a:gdLst>
            <a:ahLst/>
            <a:cxnLst>
              <a:cxn ang="0">
                <a:pos x="T0" y="T1"/>
              </a:cxn>
              <a:cxn ang="0">
                <a:pos x="T2" y="T3"/>
              </a:cxn>
              <a:cxn ang="0">
                <a:pos x="T4" y="T5"/>
              </a:cxn>
              <a:cxn ang="0">
                <a:pos x="T6" y="T7"/>
              </a:cxn>
              <a:cxn ang="0">
                <a:pos x="T8" y="T9"/>
              </a:cxn>
              <a:cxn ang="0">
                <a:pos x="T10" y="T11"/>
              </a:cxn>
              <a:cxn ang="0">
                <a:pos x="T12" y="T13"/>
              </a:cxn>
            </a:cxnLst>
            <a:rect l="0" t="0" r="r" b="b"/>
            <a:pathLst>
              <a:path w="307" h="449">
                <a:moveTo>
                  <a:pt x="64" y="28"/>
                </a:moveTo>
                <a:cubicBezTo>
                  <a:pt x="112" y="0"/>
                  <a:pt x="173" y="17"/>
                  <a:pt x="201" y="65"/>
                </a:cubicBezTo>
                <a:cubicBezTo>
                  <a:pt x="307" y="249"/>
                  <a:pt x="307" y="249"/>
                  <a:pt x="307" y="249"/>
                </a:cubicBezTo>
                <a:cubicBezTo>
                  <a:pt x="307" y="449"/>
                  <a:pt x="307" y="449"/>
                  <a:pt x="307" y="449"/>
                </a:cubicBezTo>
                <a:cubicBezTo>
                  <a:pt x="134" y="349"/>
                  <a:pt x="134" y="349"/>
                  <a:pt x="134" y="349"/>
                </a:cubicBezTo>
                <a:cubicBezTo>
                  <a:pt x="28" y="165"/>
                  <a:pt x="28" y="165"/>
                  <a:pt x="28" y="165"/>
                </a:cubicBezTo>
                <a:cubicBezTo>
                  <a:pt x="0" y="117"/>
                  <a:pt x="16" y="56"/>
                  <a:pt x="64" y="28"/>
                </a:cubicBezTo>
                <a:close/>
              </a:path>
            </a:pathLst>
          </a:custGeom>
          <a:solidFill>
            <a:schemeClr val="accent3"/>
          </a:solidFill>
          <a:ln>
            <a:noFill/>
          </a:ln>
        </p:spPr>
        <p:txBody>
          <a:bodyPr vert="horz" wrap="square" lIns="91440" tIns="45720" rIns="91440" bIns="45720" numCol="1" anchor="t" anchorCtr="0" compatLnSpc="1"/>
          <a:lstStyle/>
          <a:p>
            <a:endParaRPr lang="id-ID" sz="1405">
              <a:latin typeface="+mn-ea"/>
              <a:cs typeface="+mn-ea"/>
            </a:endParaRPr>
          </a:p>
        </p:txBody>
      </p:sp>
      <p:sp>
        <p:nvSpPr>
          <p:cNvPr id="52" name="Oval 51"/>
          <p:cNvSpPr/>
          <p:nvPr/>
        </p:nvSpPr>
        <p:spPr>
          <a:xfrm>
            <a:off x="5199775" y="2071928"/>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3"/>
              </a:solidFill>
              <a:latin typeface="+mn-ea"/>
              <a:cs typeface="+mn-ea"/>
            </a:endParaRPr>
          </a:p>
        </p:txBody>
      </p:sp>
      <p:sp>
        <p:nvSpPr>
          <p:cNvPr id="53" name="Oval 52"/>
          <p:cNvSpPr/>
          <p:nvPr/>
        </p:nvSpPr>
        <p:spPr>
          <a:xfrm>
            <a:off x="6645816" y="2071928"/>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5" dirty="0">
              <a:solidFill>
                <a:schemeClr val="accent6"/>
              </a:solidFill>
              <a:latin typeface="+mn-ea"/>
              <a:cs typeface="+mn-ea"/>
            </a:endParaRPr>
          </a:p>
        </p:txBody>
      </p:sp>
      <p:sp>
        <p:nvSpPr>
          <p:cNvPr id="54" name="Oval 53"/>
          <p:cNvSpPr/>
          <p:nvPr/>
        </p:nvSpPr>
        <p:spPr>
          <a:xfrm>
            <a:off x="5199775" y="4580105"/>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5" dirty="0">
              <a:solidFill>
                <a:schemeClr val="accent6"/>
              </a:solidFill>
              <a:latin typeface="+mn-ea"/>
              <a:cs typeface="+mn-ea"/>
            </a:endParaRPr>
          </a:p>
        </p:txBody>
      </p:sp>
      <p:sp>
        <p:nvSpPr>
          <p:cNvPr id="55" name="Oval 54"/>
          <p:cNvSpPr/>
          <p:nvPr/>
        </p:nvSpPr>
        <p:spPr>
          <a:xfrm>
            <a:off x="6645816" y="4580105"/>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accent3"/>
              </a:solidFill>
              <a:latin typeface="+mn-ea"/>
              <a:cs typeface="+mn-ea"/>
            </a:endParaRPr>
          </a:p>
        </p:txBody>
      </p:sp>
      <p:sp>
        <p:nvSpPr>
          <p:cNvPr id="56" name="Oval 55"/>
          <p:cNvSpPr/>
          <p:nvPr/>
        </p:nvSpPr>
        <p:spPr>
          <a:xfrm>
            <a:off x="7361687" y="3329261"/>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5"/>
              </a:solidFill>
              <a:latin typeface="+mn-ea"/>
              <a:cs typeface="+mn-ea"/>
            </a:endParaRPr>
          </a:p>
        </p:txBody>
      </p:sp>
      <p:sp>
        <p:nvSpPr>
          <p:cNvPr id="57" name="Oval 56"/>
          <p:cNvSpPr/>
          <p:nvPr/>
        </p:nvSpPr>
        <p:spPr>
          <a:xfrm>
            <a:off x="4486892" y="3329261"/>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5"/>
              </a:solidFill>
              <a:latin typeface="+mn-ea"/>
              <a:cs typeface="+mn-ea"/>
            </a:endParaRPr>
          </a:p>
        </p:txBody>
      </p:sp>
      <p:grpSp>
        <p:nvGrpSpPr>
          <p:cNvPr id="50" name="组合 49"/>
          <p:cNvGrpSpPr/>
          <p:nvPr/>
        </p:nvGrpSpPr>
        <p:grpSpPr>
          <a:xfrm>
            <a:off x="8721947" y="3432372"/>
            <a:ext cx="307174" cy="307212"/>
            <a:chOff x="11121822" y="1145785"/>
            <a:chExt cx="307214" cy="307212"/>
          </a:xfrm>
          <a:solidFill>
            <a:schemeClr val="bg1"/>
          </a:solidFill>
        </p:grpSpPr>
        <p:sp>
          <p:nvSpPr>
            <p:cNvPr id="5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8"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59" name="Freeform 142"/>
          <p:cNvSpPr/>
          <p:nvPr/>
        </p:nvSpPr>
        <p:spPr bwMode="auto">
          <a:xfrm>
            <a:off x="3355808" y="4816079"/>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0" name="Freeform 149"/>
          <p:cNvSpPr/>
          <p:nvPr/>
        </p:nvSpPr>
        <p:spPr bwMode="auto">
          <a:xfrm>
            <a:off x="3343264" y="3435356"/>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1" name="组合 60"/>
          <p:cNvGrpSpPr/>
          <p:nvPr/>
        </p:nvGrpSpPr>
        <p:grpSpPr>
          <a:xfrm>
            <a:off x="8712590" y="2144333"/>
            <a:ext cx="311646" cy="193872"/>
            <a:chOff x="8292784" y="1202455"/>
            <a:chExt cx="311687" cy="193872"/>
          </a:xfrm>
        </p:grpSpPr>
        <p:sp>
          <p:nvSpPr>
            <p:cNvPr id="62"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3"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4" name="Freeform 116"/>
          <p:cNvSpPr>
            <a:spLocks noEditPoints="1"/>
          </p:cNvSpPr>
          <p:nvPr/>
        </p:nvSpPr>
        <p:spPr bwMode="auto">
          <a:xfrm>
            <a:off x="3332843" y="206578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5" name="组合 64"/>
          <p:cNvGrpSpPr/>
          <p:nvPr/>
        </p:nvGrpSpPr>
        <p:grpSpPr>
          <a:xfrm>
            <a:off x="8656674" y="4769849"/>
            <a:ext cx="402605" cy="331075"/>
            <a:chOff x="5108575" y="3992563"/>
            <a:chExt cx="428625" cy="352426"/>
          </a:xfrm>
          <a:solidFill>
            <a:schemeClr val="bg1"/>
          </a:solidFill>
        </p:grpSpPr>
        <p:sp>
          <p:nvSpPr>
            <p:cNvPr id="66"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0"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1"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2" name="Freeform 116"/>
          <p:cNvSpPr>
            <a:spLocks noEditPoints="1"/>
          </p:cNvSpPr>
          <p:nvPr/>
        </p:nvSpPr>
        <p:spPr bwMode="auto">
          <a:xfrm>
            <a:off x="5294933" y="2164552"/>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grpSp>
        <p:nvGrpSpPr>
          <p:cNvPr id="73" name="组合 72"/>
          <p:cNvGrpSpPr/>
          <p:nvPr/>
        </p:nvGrpSpPr>
        <p:grpSpPr>
          <a:xfrm>
            <a:off x="7485022" y="3444881"/>
            <a:ext cx="307174" cy="307212"/>
            <a:chOff x="11121822" y="1145785"/>
            <a:chExt cx="307214" cy="307212"/>
          </a:xfrm>
          <a:solidFill>
            <a:schemeClr val="accent5"/>
          </a:solidFill>
        </p:grpSpPr>
        <p:sp>
          <p:nvSpPr>
            <p:cNvPr id="74"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5"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6" name="Freeform 149"/>
          <p:cNvSpPr/>
          <p:nvPr/>
        </p:nvSpPr>
        <p:spPr bwMode="auto">
          <a:xfrm>
            <a:off x="4593683" y="3435356"/>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77" name="组合 76"/>
          <p:cNvGrpSpPr/>
          <p:nvPr/>
        </p:nvGrpSpPr>
        <p:grpSpPr>
          <a:xfrm>
            <a:off x="6701987" y="4686977"/>
            <a:ext cx="402605" cy="331075"/>
            <a:chOff x="5108575" y="3992563"/>
            <a:chExt cx="428625" cy="352426"/>
          </a:xfrm>
          <a:solidFill>
            <a:schemeClr val="accent3"/>
          </a:solidFill>
        </p:grpSpPr>
        <p:sp>
          <p:nvSpPr>
            <p:cNvPr id="78"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9"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0"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1"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2"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3"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90" name="组合 89"/>
          <p:cNvGrpSpPr/>
          <p:nvPr/>
        </p:nvGrpSpPr>
        <p:grpSpPr>
          <a:xfrm>
            <a:off x="6748956" y="2224352"/>
            <a:ext cx="311646" cy="193872"/>
            <a:chOff x="8292784" y="1202455"/>
            <a:chExt cx="311687" cy="193872"/>
          </a:xfrm>
          <a:solidFill>
            <a:schemeClr val="accent6"/>
          </a:solidFill>
        </p:grpSpPr>
        <p:sp>
          <p:nvSpPr>
            <p:cNvPr id="91"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92"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93" name="Freeform 142"/>
          <p:cNvSpPr/>
          <p:nvPr/>
        </p:nvSpPr>
        <p:spPr bwMode="auto">
          <a:xfrm>
            <a:off x="5315772" y="4720760"/>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fade">
                                      <p:cBhvr>
                                        <p:cTn id="83" dur="500"/>
                                        <p:tgtEl>
                                          <p:spTgt spid="8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4"/>
                                        </p:tgtEl>
                                        <p:attrNameLst>
                                          <p:attrName>style.visibility</p:attrName>
                                        </p:attrNameLst>
                                      </p:cBhvr>
                                      <p:to>
                                        <p:strVal val="visible"/>
                                      </p:to>
                                    </p:set>
                                    <p:animEffect transition="in" filter="fade">
                                      <p:cBhvr>
                                        <p:cTn id="102" dur="500"/>
                                        <p:tgtEl>
                                          <p:spTgt spid="8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fade">
                                      <p:cBhvr>
                                        <p:cTn id="105" dur="500"/>
                                        <p:tgtEl>
                                          <p:spTgt spid="5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animBg="1"/>
      <p:bldP spid="39" grpId="0" animBg="1"/>
      <p:bldP spid="40" grpId="0" animBg="1"/>
      <p:bldP spid="41" grpId="0"/>
      <p:bldP spid="42" grpId="0"/>
      <p:bldP spid="43" grpId="0"/>
      <p:bldP spid="44" grpId="0"/>
      <p:bldP spid="45" grpId="0"/>
      <p:bldP spid="46" grpId="0"/>
      <p:bldP spid="47" grpId="0" animBg="1"/>
      <p:bldP spid="48" grpId="0" animBg="1"/>
      <p:bldP spid="49" grpId="0" animBg="1"/>
      <p:bldP spid="84" grpId="0" animBg="1"/>
      <p:bldP spid="85" grpId="0" animBg="1"/>
      <p:bldP spid="86" grpId="0" animBg="1"/>
      <p:bldP spid="87" grpId="0" animBg="1"/>
      <p:bldP spid="88" grpId="0" animBg="1"/>
      <p:bldP spid="89" grpId="0" animBg="1"/>
      <p:bldP spid="52" grpId="0" animBg="1"/>
      <p:bldP spid="53" grpId="0" animBg="1"/>
      <p:bldP spid="54" grpId="0" animBg="1"/>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7" name="Freeform 23"/>
          <p:cNvSpPr/>
          <p:nvPr/>
        </p:nvSpPr>
        <p:spPr bwMode="auto">
          <a:xfrm>
            <a:off x="4625526" y="1829387"/>
            <a:ext cx="1467800" cy="1694507"/>
          </a:xfrm>
          <a:custGeom>
            <a:avLst/>
            <a:gdLst>
              <a:gd name="T0" fmla="*/ 1348 w 1348"/>
              <a:gd name="T1" fmla="*/ 0 h 1556"/>
              <a:gd name="T2" fmla="*/ 0 w 1348"/>
              <a:gd name="T3" fmla="*/ 779 h 1556"/>
              <a:gd name="T4" fmla="*/ 1348 w 1348"/>
              <a:gd name="T5" fmla="*/ 1556 h 1556"/>
              <a:gd name="T6" fmla="*/ 1348 w 1348"/>
              <a:gd name="T7" fmla="*/ 0 h 1556"/>
            </a:gdLst>
            <a:ahLst/>
            <a:cxnLst>
              <a:cxn ang="0">
                <a:pos x="T0" y="T1"/>
              </a:cxn>
              <a:cxn ang="0">
                <a:pos x="T2" y="T3"/>
              </a:cxn>
              <a:cxn ang="0">
                <a:pos x="T4" y="T5"/>
              </a:cxn>
              <a:cxn ang="0">
                <a:pos x="T6" y="T7"/>
              </a:cxn>
            </a:cxnLst>
            <a:rect l="0" t="0" r="r" b="b"/>
            <a:pathLst>
              <a:path w="1348" h="1556">
                <a:moveTo>
                  <a:pt x="1348" y="0"/>
                </a:moveTo>
                <a:lnTo>
                  <a:pt x="0" y="779"/>
                </a:lnTo>
                <a:lnTo>
                  <a:pt x="1348" y="1556"/>
                </a:lnTo>
                <a:lnTo>
                  <a:pt x="1348" y="0"/>
                </a:lnTo>
                <a:close/>
              </a:path>
            </a:pathLst>
          </a:custGeom>
          <a:solidFill>
            <a:schemeClr val="accent6"/>
          </a:solidFill>
          <a:ln>
            <a:noFill/>
          </a:ln>
        </p:spPr>
        <p:txBody>
          <a:bodyPr vert="horz" wrap="square" lIns="91440" tIns="45720" rIns="91440" bIns="45720" numCol="1" anchor="t" anchorCtr="0" compatLnSpc="1"/>
          <a:lstStyle/>
          <a:p>
            <a:endParaRPr lang="en-US" sz="1405">
              <a:latin typeface="+mn-ea"/>
              <a:cs typeface="+mn-ea"/>
            </a:endParaRPr>
          </a:p>
        </p:txBody>
      </p:sp>
      <p:sp>
        <p:nvSpPr>
          <p:cNvPr id="28" name="Freeform 24"/>
          <p:cNvSpPr/>
          <p:nvPr/>
        </p:nvSpPr>
        <p:spPr bwMode="auto">
          <a:xfrm>
            <a:off x="6093326" y="1829387"/>
            <a:ext cx="1469978" cy="1694507"/>
          </a:xfrm>
          <a:custGeom>
            <a:avLst/>
            <a:gdLst>
              <a:gd name="T0" fmla="*/ 1350 w 1350"/>
              <a:gd name="T1" fmla="*/ 779 h 1556"/>
              <a:gd name="T2" fmla="*/ 1350 w 1350"/>
              <a:gd name="T3" fmla="*/ 779 h 1556"/>
              <a:gd name="T4" fmla="*/ 0 w 1350"/>
              <a:gd name="T5" fmla="*/ 0 h 1556"/>
              <a:gd name="T6" fmla="*/ 0 w 1350"/>
              <a:gd name="T7" fmla="*/ 1556 h 1556"/>
              <a:gd name="T8" fmla="*/ 1350 w 1350"/>
              <a:gd name="T9" fmla="*/ 779 h 1556"/>
            </a:gdLst>
            <a:ahLst/>
            <a:cxnLst>
              <a:cxn ang="0">
                <a:pos x="T0" y="T1"/>
              </a:cxn>
              <a:cxn ang="0">
                <a:pos x="T2" y="T3"/>
              </a:cxn>
              <a:cxn ang="0">
                <a:pos x="T4" y="T5"/>
              </a:cxn>
              <a:cxn ang="0">
                <a:pos x="T6" y="T7"/>
              </a:cxn>
              <a:cxn ang="0">
                <a:pos x="T8" y="T9"/>
              </a:cxn>
            </a:cxnLst>
            <a:rect l="0" t="0" r="r" b="b"/>
            <a:pathLst>
              <a:path w="1350" h="1556">
                <a:moveTo>
                  <a:pt x="1350" y="779"/>
                </a:moveTo>
                <a:lnTo>
                  <a:pt x="1350" y="779"/>
                </a:lnTo>
                <a:lnTo>
                  <a:pt x="0" y="0"/>
                </a:lnTo>
                <a:lnTo>
                  <a:pt x="0" y="1556"/>
                </a:lnTo>
                <a:lnTo>
                  <a:pt x="1350" y="779"/>
                </a:lnTo>
                <a:close/>
              </a:path>
            </a:pathLst>
          </a:custGeom>
          <a:solidFill>
            <a:schemeClr val="accent4"/>
          </a:solidFill>
          <a:ln>
            <a:noFill/>
          </a:ln>
        </p:spPr>
        <p:txBody>
          <a:bodyPr vert="horz" wrap="square" lIns="91440" tIns="45720" rIns="91440" bIns="45720" numCol="1" anchor="t" anchorCtr="0" compatLnSpc="1"/>
          <a:lstStyle/>
          <a:p>
            <a:endParaRPr lang="en-US" sz="1405" dirty="0">
              <a:latin typeface="+mn-ea"/>
              <a:cs typeface="+mn-ea"/>
            </a:endParaRPr>
          </a:p>
        </p:txBody>
      </p:sp>
      <p:sp>
        <p:nvSpPr>
          <p:cNvPr id="29" name="Freeform 25"/>
          <p:cNvSpPr/>
          <p:nvPr/>
        </p:nvSpPr>
        <p:spPr bwMode="auto">
          <a:xfrm>
            <a:off x="6093326" y="2677729"/>
            <a:ext cx="1469978" cy="1694507"/>
          </a:xfrm>
          <a:custGeom>
            <a:avLst/>
            <a:gdLst>
              <a:gd name="T0" fmla="*/ 1350 w 1350"/>
              <a:gd name="T1" fmla="*/ 1556 h 1556"/>
              <a:gd name="T2" fmla="*/ 1350 w 1350"/>
              <a:gd name="T3" fmla="*/ 0 h 1556"/>
              <a:gd name="T4" fmla="*/ 0 w 1350"/>
              <a:gd name="T5" fmla="*/ 777 h 1556"/>
              <a:gd name="T6" fmla="*/ 1350 w 1350"/>
              <a:gd name="T7" fmla="*/ 1556 h 1556"/>
            </a:gdLst>
            <a:ahLst/>
            <a:cxnLst>
              <a:cxn ang="0">
                <a:pos x="T0" y="T1"/>
              </a:cxn>
              <a:cxn ang="0">
                <a:pos x="T2" y="T3"/>
              </a:cxn>
              <a:cxn ang="0">
                <a:pos x="T4" y="T5"/>
              </a:cxn>
              <a:cxn ang="0">
                <a:pos x="T6" y="T7"/>
              </a:cxn>
            </a:cxnLst>
            <a:rect l="0" t="0" r="r" b="b"/>
            <a:pathLst>
              <a:path w="1350" h="1556">
                <a:moveTo>
                  <a:pt x="1350" y="1556"/>
                </a:moveTo>
                <a:lnTo>
                  <a:pt x="1350" y="0"/>
                </a:lnTo>
                <a:lnTo>
                  <a:pt x="0" y="777"/>
                </a:lnTo>
                <a:lnTo>
                  <a:pt x="1350" y="1556"/>
                </a:lnTo>
                <a:close/>
              </a:path>
            </a:pathLst>
          </a:custGeom>
          <a:solidFill>
            <a:schemeClr val="accent6"/>
          </a:solidFill>
          <a:ln>
            <a:noFill/>
          </a:ln>
        </p:spPr>
        <p:txBody>
          <a:bodyPr vert="horz" wrap="square" lIns="91440" tIns="45720" rIns="91440" bIns="45720" numCol="1" anchor="t" anchorCtr="0" compatLnSpc="1"/>
          <a:lstStyle/>
          <a:p>
            <a:endParaRPr lang="en-US" sz="1405">
              <a:latin typeface="+mn-ea"/>
              <a:cs typeface="+mn-ea"/>
            </a:endParaRPr>
          </a:p>
        </p:txBody>
      </p:sp>
      <p:sp>
        <p:nvSpPr>
          <p:cNvPr id="30" name="Freeform 26"/>
          <p:cNvSpPr/>
          <p:nvPr/>
        </p:nvSpPr>
        <p:spPr bwMode="auto">
          <a:xfrm>
            <a:off x="6093326" y="3523891"/>
            <a:ext cx="1469978" cy="1696684"/>
          </a:xfrm>
          <a:custGeom>
            <a:avLst/>
            <a:gdLst>
              <a:gd name="T0" fmla="*/ 0 w 1350"/>
              <a:gd name="T1" fmla="*/ 0 h 1558"/>
              <a:gd name="T2" fmla="*/ 0 w 1350"/>
              <a:gd name="T3" fmla="*/ 1558 h 1558"/>
              <a:gd name="T4" fmla="*/ 1350 w 1350"/>
              <a:gd name="T5" fmla="*/ 779 h 1558"/>
              <a:gd name="T6" fmla="*/ 1350 w 1350"/>
              <a:gd name="T7" fmla="*/ 779 h 1558"/>
              <a:gd name="T8" fmla="*/ 0 w 1350"/>
              <a:gd name="T9" fmla="*/ 0 h 1558"/>
            </a:gdLst>
            <a:ahLst/>
            <a:cxnLst>
              <a:cxn ang="0">
                <a:pos x="T0" y="T1"/>
              </a:cxn>
              <a:cxn ang="0">
                <a:pos x="T2" y="T3"/>
              </a:cxn>
              <a:cxn ang="0">
                <a:pos x="T4" y="T5"/>
              </a:cxn>
              <a:cxn ang="0">
                <a:pos x="T6" y="T7"/>
              </a:cxn>
              <a:cxn ang="0">
                <a:pos x="T8" y="T9"/>
              </a:cxn>
            </a:cxnLst>
            <a:rect l="0" t="0" r="r" b="b"/>
            <a:pathLst>
              <a:path w="1350" h="1558">
                <a:moveTo>
                  <a:pt x="0" y="0"/>
                </a:moveTo>
                <a:lnTo>
                  <a:pt x="0" y="1558"/>
                </a:lnTo>
                <a:lnTo>
                  <a:pt x="1350" y="779"/>
                </a:lnTo>
                <a:lnTo>
                  <a:pt x="1350" y="779"/>
                </a:lnTo>
                <a:lnTo>
                  <a:pt x="0" y="0"/>
                </a:lnTo>
                <a:close/>
              </a:path>
            </a:pathLst>
          </a:custGeom>
          <a:solidFill>
            <a:schemeClr val="accent4"/>
          </a:solidFill>
          <a:ln>
            <a:noFill/>
          </a:ln>
        </p:spPr>
        <p:txBody>
          <a:bodyPr vert="horz" wrap="square" lIns="91440" tIns="45720" rIns="91440" bIns="45720" numCol="1" anchor="t" anchorCtr="0" compatLnSpc="1"/>
          <a:lstStyle/>
          <a:p>
            <a:endParaRPr lang="en-US" sz="1405">
              <a:latin typeface="+mn-ea"/>
              <a:cs typeface="+mn-ea"/>
            </a:endParaRPr>
          </a:p>
        </p:txBody>
      </p:sp>
      <p:sp>
        <p:nvSpPr>
          <p:cNvPr id="31" name="Freeform 27"/>
          <p:cNvSpPr/>
          <p:nvPr/>
        </p:nvSpPr>
        <p:spPr bwMode="auto">
          <a:xfrm>
            <a:off x="4625526" y="3523891"/>
            <a:ext cx="1467800" cy="1696684"/>
          </a:xfrm>
          <a:custGeom>
            <a:avLst/>
            <a:gdLst>
              <a:gd name="T0" fmla="*/ 0 w 1348"/>
              <a:gd name="T1" fmla="*/ 779 h 1558"/>
              <a:gd name="T2" fmla="*/ 0 w 1348"/>
              <a:gd name="T3" fmla="*/ 779 h 1558"/>
              <a:gd name="T4" fmla="*/ 1348 w 1348"/>
              <a:gd name="T5" fmla="*/ 1558 h 1558"/>
              <a:gd name="T6" fmla="*/ 1348 w 1348"/>
              <a:gd name="T7" fmla="*/ 0 h 1558"/>
              <a:gd name="T8" fmla="*/ 0 w 1348"/>
              <a:gd name="T9" fmla="*/ 779 h 1558"/>
            </a:gdLst>
            <a:ahLst/>
            <a:cxnLst>
              <a:cxn ang="0">
                <a:pos x="T0" y="T1"/>
              </a:cxn>
              <a:cxn ang="0">
                <a:pos x="T2" y="T3"/>
              </a:cxn>
              <a:cxn ang="0">
                <a:pos x="T4" y="T5"/>
              </a:cxn>
              <a:cxn ang="0">
                <a:pos x="T6" y="T7"/>
              </a:cxn>
              <a:cxn ang="0">
                <a:pos x="T8" y="T9"/>
              </a:cxn>
            </a:cxnLst>
            <a:rect l="0" t="0" r="r" b="b"/>
            <a:pathLst>
              <a:path w="1348" h="1558">
                <a:moveTo>
                  <a:pt x="0" y="779"/>
                </a:moveTo>
                <a:lnTo>
                  <a:pt x="0" y="779"/>
                </a:lnTo>
                <a:lnTo>
                  <a:pt x="1348" y="1558"/>
                </a:lnTo>
                <a:lnTo>
                  <a:pt x="1348" y="0"/>
                </a:lnTo>
                <a:lnTo>
                  <a:pt x="0" y="779"/>
                </a:lnTo>
                <a:close/>
              </a:path>
            </a:pathLst>
          </a:custGeom>
          <a:solidFill>
            <a:schemeClr val="accent6"/>
          </a:solidFill>
          <a:ln>
            <a:noFill/>
          </a:ln>
        </p:spPr>
        <p:txBody>
          <a:bodyPr vert="horz" wrap="square" lIns="91440" tIns="45720" rIns="91440" bIns="45720" numCol="1" anchor="t" anchorCtr="0" compatLnSpc="1"/>
          <a:lstStyle/>
          <a:p>
            <a:endParaRPr lang="en-US" sz="1405">
              <a:latin typeface="+mn-ea"/>
              <a:cs typeface="+mn-ea"/>
            </a:endParaRPr>
          </a:p>
        </p:txBody>
      </p:sp>
      <p:sp>
        <p:nvSpPr>
          <p:cNvPr id="33" name="Freeform 28"/>
          <p:cNvSpPr/>
          <p:nvPr/>
        </p:nvSpPr>
        <p:spPr bwMode="auto">
          <a:xfrm>
            <a:off x="4625526" y="2677729"/>
            <a:ext cx="1467800" cy="1694507"/>
          </a:xfrm>
          <a:custGeom>
            <a:avLst/>
            <a:gdLst>
              <a:gd name="T0" fmla="*/ 0 w 1348"/>
              <a:gd name="T1" fmla="*/ 0 h 1556"/>
              <a:gd name="T2" fmla="*/ 0 w 1348"/>
              <a:gd name="T3" fmla="*/ 0 h 1556"/>
              <a:gd name="T4" fmla="*/ 0 w 1348"/>
              <a:gd name="T5" fmla="*/ 1556 h 1556"/>
              <a:gd name="T6" fmla="*/ 1348 w 1348"/>
              <a:gd name="T7" fmla="*/ 777 h 1556"/>
              <a:gd name="T8" fmla="*/ 0 w 1348"/>
              <a:gd name="T9" fmla="*/ 0 h 1556"/>
            </a:gdLst>
            <a:ahLst/>
            <a:cxnLst>
              <a:cxn ang="0">
                <a:pos x="T0" y="T1"/>
              </a:cxn>
              <a:cxn ang="0">
                <a:pos x="T2" y="T3"/>
              </a:cxn>
              <a:cxn ang="0">
                <a:pos x="T4" y="T5"/>
              </a:cxn>
              <a:cxn ang="0">
                <a:pos x="T6" y="T7"/>
              </a:cxn>
              <a:cxn ang="0">
                <a:pos x="T8" y="T9"/>
              </a:cxn>
            </a:cxnLst>
            <a:rect l="0" t="0" r="r" b="b"/>
            <a:pathLst>
              <a:path w="1348" h="1556">
                <a:moveTo>
                  <a:pt x="0" y="0"/>
                </a:moveTo>
                <a:lnTo>
                  <a:pt x="0" y="0"/>
                </a:lnTo>
                <a:lnTo>
                  <a:pt x="0" y="1556"/>
                </a:lnTo>
                <a:lnTo>
                  <a:pt x="1348" y="777"/>
                </a:lnTo>
                <a:lnTo>
                  <a:pt x="0" y="0"/>
                </a:lnTo>
                <a:close/>
              </a:path>
            </a:pathLst>
          </a:custGeom>
          <a:solidFill>
            <a:schemeClr val="accent4"/>
          </a:solidFill>
          <a:ln>
            <a:noFill/>
          </a:ln>
        </p:spPr>
        <p:txBody>
          <a:bodyPr vert="horz" wrap="square" lIns="91440" tIns="45720" rIns="91440" bIns="45720" numCol="1" anchor="t" anchorCtr="0" compatLnSpc="1"/>
          <a:lstStyle/>
          <a:p>
            <a:endParaRPr lang="en-US" sz="1405">
              <a:latin typeface="+mn-ea"/>
              <a:cs typeface="+mn-ea"/>
            </a:endParaRPr>
          </a:p>
        </p:txBody>
      </p:sp>
      <p:sp>
        <p:nvSpPr>
          <p:cNvPr id="34" name="Freeform 29"/>
          <p:cNvSpPr/>
          <p:nvPr/>
        </p:nvSpPr>
        <p:spPr bwMode="auto">
          <a:xfrm>
            <a:off x="5017048" y="2282497"/>
            <a:ext cx="2150376" cy="2484971"/>
          </a:xfrm>
          <a:custGeom>
            <a:avLst/>
            <a:gdLst>
              <a:gd name="T0" fmla="*/ 1248 w 1248"/>
              <a:gd name="T1" fmla="*/ 1082 h 1442"/>
              <a:gd name="T2" fmla="*/ 623 w 1248"/>
              <a:gd name="T3" fmla="*/ 1442 h 1442"/>
              <a:gd name="T4" fmla="*/ 0 w 1248"/>
              <a:gd name="T5" fmla="*/ 1082 h 1442"/>
              <a:gd name="T6" fmla="*/ 0 w 1248"/>
              <a:gd name="T7" fmla="*/ 360 h 1442"/>
              <a:gd name="T8" fmla="*/ 623 w 1248"/>
              <a:gd name="T9" fmla="*/ 0 h 1442"/>
              <a:gd name="T10" fmla="*/ 1248 w 1248"/>
              <a:gd name="T11" fmla="*/ 360 h 1442"/>
              <a:gd name="T12" fmla="*/ 1248 w 1248"/>
              <a:gd name="T13" fmla="*/ 1082 h 1442"/>
            </a:gdLst>
            <a:ahLst/>
            <a:cxnLst>
              <a:cxn ang="0">
                <a:pos x="T0" y="T1"/>
              </a:cxn>
              <a:cxn ang="0">
                <a:pos x="T2" y="T3"/>
              </a:cxn>
              <a:cxn ang="0">
                <a:pos x="T4" y="T5"/>
              </a:cxn>
              <a:cxn ang="0">
                <a:pos x="T6" y="T7"/>
              </a:cxn>
              <a:cxn ang="0">
                <a:pos x="T8" y="T9"/>
              </a:cxn>
              <a:cxn ang="0">
                <a:pos x="T10" y="T11"/>
              </a:cxn>
              <a:cxn ang="0">
                <a:pos x="T12" y="T13"/>
              </a:cxn>
            </a:cxnLst>
            <a:rect l="0" t="0" r="r" b="b"/>
            <a:pathLst>
              <a:path w="1248" h="1442">
                <a:moveTo>
                  <a:pt x="1248" y="1082"/>
                </a:moveTo>
                <a:lnTo>
                  <a:pt x="623" y="1442"/>
                </a:lnTo>
                <a:lnTo>
                  <a:pt x="0" y="1082"/>
                </a:lnTo>
                <a:lnTo>
                  <a:pt x="0" y="360"/>
                </a:lnTo>
                <a:lnTo>
                  <a:pt x="623" y="0"/>
                </a:lnTo>
                <a:lnTo>
                  <a:pt x="1248" y="360"/>
                </a:lnTo>
                <a:lnTo>
                  <a:pt x="1248" y="1082"/>
                </a:lnTo>
                <a:close/>
              </a:path>
            </a:pathLst>
          </a:custGeom>
          <a:solidFill>
            <a:schemeClr val="tx1">
              <a:lumMod val="95000"/>
              <a:lumOff val="5000"/>
              <a:alpha val="10000"/>
            </a:schemeClr>
          </a:solidFill>
          <a:ln>
            <a:noFill/>
          </a:ln>
        </p:spPr>
        <p:txBody>
          <a:bodyPr vert="horz" wrap="square" lIns="91440" tIns="45720" rIns="91440" bIns="45720" numCol="1" anchor="t" anchorCtr="0" compatLnSpc="1"/>
          <a:lstStyle/>
          <a:p>
            <a:endParaRPr lang="en-US" sz="1405">
              <a:latin typeface="+mn-ea"/>
              <a:cs typeface="+mn-ea"/>
            </a:endParaRPr>
          </a:p>
        </p:txBody>
      </p:sp>
      <p:sp>
        <p:nvSpPr>
          <p:cNvPr id="35" name="Freeform 29"/>
          <p:cNvSpPr/>
          <p:nvPr/>
        </p:nvSpPr>
        <p:spPr bwMode="auto">
          <a:xfrm>
            <a:off x="5414958" y="2739804"/>
            <a:ext cx="1358914" cy="1570359"/>
          </a:xfrm>
          <a:custGeom>
            <a:avLst/>
            <a:gdLst>
              <a:gd name="T0" fmla="*/ 1248 w 1248"/>
              <a:gd name="T1" fmla="*/ 1082 h 1442"/>
              <a:gd name="T2" fmla="*/ 623 w 1248"/>
              <a:gd name="T3" fmla="*/ 1442 h 1442"/>
              <a:gd name="T4" fmla="*/ 0 w 1248"/>
              <a:gd name="T5" fmla="*/ 1082 h 1442"/>
              <a:gd name="T6" fmla="*/ 0 w 1248"/>
              <a:gd name="T7" fmla="*/ 360 h 1442"/>
              <a:gd name="T8" fmla="*/ 623 w 1248"/>
              <a:gd name="T9" fmla="*/ 0 h 1442"/>
              <a:gd name="T10" fmla="*/ 1248 w 1248"/>
              <a:gd name="T11" fmla="*/ 360 h 1442"/>
              <a:gd name="T12" fmla="*/ 1248 w 1248"/>
              <a:gd name="T13" fmla="*/ 1082 h 1442"/>
            </a:gdLst>
            <a:ahLst/>
            <a:cxnLst>
              <a:cxn ang="0">
                <a:pos x="T0" y="T1"/>
              </a:cxn>
              <a:cxn ang="0">
                <a:pos x="T2" y="T3"/>
              </a:cxn>
              <a:cxn ang="0">
                <a:pos x="T4" y="T5"/>
              </a:cxn>
              <a:cxn ang="0">
                <a:pos x="T6" y="T7"/>
              </a:cxn>
              <a:cxn ang="0">
                <a:pos x="T8" y="T9"/>
              </a:cxn>
              <a:cxn ang="0">
                <a:pos x="T10" y="T11"/>
              </a:cxn>
              <a:cxn ang="0">
                <a:pos x="T12" y="T13"/>
              </a:cxn>
            </a:cxnLst>
            <a:rect l="0" t="0" r="r" b="b"/>
            <a:pathLst>
              <a:path w="1248" h="1442">
                <a:moveTo>
                  <a:pt x="1248" y="1082"/>
                </a:moveTo>
                <a:lnTo>
                  <a:pt x="623" y="1442"/>
                </a:lnTo>
                <a:lnTo>
                  <a:pt x="0" y="1082"/>
                </a:lnTo>
                <a:lnTo>
                  <a:pt x="0" y="360"/>
                </a:lnTo>
                <a:lnTo>
                  <a:pt x="623" y="0"/>
                </a:lnTo>
                <a:lnTo>
                  <a:pt x="1248" y="360"/>
                </a:lnTo>
                <a:lnTo>
                  <a:pt x="1248" y="10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5">
              <a:latin typeface="+mn-ea"/>
              <a:cs typeface="+mn-ea"/>
            </a:endParaRPr>
          </a:p>
        </p:txBody>
      </p:sp>
      <p:sp>
        <p:nvSpPr>
          <p:cNvPr id="36" name="TextBox 35"/>
          <p:cNvSpPr txBox="1"/>
          <p:nvPr/>
        </p:nvSpPr>
        <p:spPr>
          <a:xfrm>
            <a:off x="9055925" y="1909367"/>
            <a:ext cx="2290266" cy="215444"/>
          </a:xfrm>
          <a:prstGeom prst="rect">
            <a:avLst/>
          </a:prstGeom>
          <a:noFill/>
        </p:spPr>
        <p:txBody>
          <a:bodyPr wrap="square" lIns="0" tIns="0" rIns="0" bIns="0" rtlCol="0" anchor="ctr">
            <a:spAutoFit/>
          </a:bodyPr>
          <a:lstStyle/>
          <a:p>
            <a:r>
              <a:rPr lang="zh-CN" altLang="en-US" sz="1400" dirty="0">
                <a:solidFill>
                  <a:schemeClr val="accent4"/>
                </a:solidFill>
                <a:latin typeface="+mn-ea"/>
                <a:cs typeface="+mn-ea"/>
              </a:rPr>
              <a:t>员工界面</a:t>
            </a:r>
            <a:endParaRPr lang="en-AU" sz="1400" dirty="0">
              <a:solidFill>
                <a:schemeClr val="accent4"/>
              </a:solidFill>
              <a:latin typeface="+mn-ea"/>
              <a:cs typeface="+mn-ea"/>
            </a:endParaRPr>
          </a:p>
        </p:txBody>
      </p:sp>
      <p:sp>
        <p:nvSpPr>
          <p:cNvPr id="38" name="Text Placeholder 32"/>
          <p:cNvSpPr txBox="1"/>
          <p:nvPr/>
        </p:nvSpPr>
        <p:spPr>
          <a:xfrm>
            <a:off x="9055925" y="2186335"/>
            <a:ext cx="215190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39" name="TextBox 38"/>
          <p:cNvSpPr txBox="1"/>
          <p:nvPr/>
        </p:nvSpPr>
        <p:spPr>
          <a:xfrm>
            <a:off x="9055925" y="3258775"/>
            <a:ext cx="2290266" cy="215444"/>
          </a:xfrm>
          <a:prstGeom prst="rect">
            <a:avLst/>
          </a:prstGeom>
          <a:noFill/>
        </p:spPr>
        <p:txBody>
          <a:bodyPr wrap="square" lIns="0" tIns="0" rIns="0" bIns="0" rtlCol="0" anchor="ctr">
            <a:spAutoFit/>
          </a:bodyPr>
          <a:lstStyle/>
          <a:p>
            <a:r>
              <a:rPr lang="zh-CN" altLang="en-US" sz="1400" dirty="0">
                <a:solidFill>
                  <a:schemeClr val="accent6"/>
                </a:solidFill>
                <a:latin typeface="+mn-ea"/>
                <a:cs typeface="+mn-ea"/>
              </a:rPr>
              <a:t>系统保护</a:t>
            </a:r>
            <a:endParaRPr lang="en-AU" sz="1400" dirty="0">
              <a:solidFill>
                <a:schemeClr val="accent6"/>
              </a:solidFill>
              <a:latin typeface="+mn-ea"/>
              <a:cs typeface="+mn-ea"/>
            </a:endParaRPr>
          </a:p>
        </p:txBody>
      </p:sp>
      <p:sp>
        <p:nvSpPr>
          <p:cNvPr id="40" name="Text Placeholder 32"/>
          <p:cNvSpPr txBox="1"/>
          <p:nvPr/>
        </p:nvSpPr>
        <p:spPr>
          <a:xfrm>
            <a:off x="9055925" y="3535743"/>
            <a:ext cx="215190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42" name="TextBox 41"/>
          <p:cNvSpPr txBox="1"/>
          <p:nvPr/>
        </p:nvSpPr>
        <p:spPr>
          <a:xfrm>
            <a:off x="9055925" y="4608182"/>
            <a:ext cx="2290266" cy="215444"/>
          </a:xfrm>
          <a:prstGeom prst="rect">
            <a:avLst/>
          </a:prstGeom>
          <a:noFill/>
        </p:spPr>
        <p:txBody>
          <a:bodyPr wrap="square" lIns="0" tIns="0" rIns="0" bIns="0" rtlCol="0" anchor="ctr">
            <a:spAutoFit/>
          </a:bodyPr>
          <a:lstStyle/>
          <a:p>
            <a:r>
              <a:rPr lang="zh-CN" altLang="en-US" sz="1400" dirty="0">
                <a:solidFill>
                  <a:schemeClr val="accent4"/>
                </a:solidFill>
                <a:latin typeface="+mn-ea"/>
                <a:cs typeface="+mn-ea"/>
              </a:rPr>
              <a:t>数据分析</a:t>
            </a:r>
            <a:endParaRPr lang="en-AU" sz="1400" dirty="0">
              <a:solidFill>
                <a:schemeClr val="accent4"/>
              </a:solidFill>
              <a:latin typeface="+mn-ea"/>
              <a:cs typeface="+mn-ea"/>
            </a:endParaRPr>
          </a:p>
        </p:txBody>
      </p:sp>
      <p:sp>
        <p:nvSpPr>
          <p:cNvPr id="43" name="Text Placeholder 32"/>
          <p:cNvSpPr txBox="1"/>
          <p:nvPr/>
        </p:nvSpPr>
        <p:spPr>
          <a:xfrm>
            <a:off x="9055925" y="4885150"/>
            <a:ext cx="215190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44" name="Rounded Rectangle 43"/>
          <p:cNvSpPr/>
          <p:nvPr/>
        </p:nvSpPr>
        <p:spPr>
          <a:xfrm>
            <a:off x="8241672" y="1934228"/>
            <a:ext cx="604616" cy="604695"/>
          </a:xfrm>
          <a:prstGeom prst="roundRect">
            <a:avLst>
              <a:gd name="adj" fmla="val 165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cs typeface="+mn-ea"/>
            </a:endParaRPr>
          </a:p>
        </p:txBody>
      </p:sp>
      <p:sp>
        <p:nvSpPr>
          <p:cNvPr id="45" name="Rounded Rectangle 44"/>
          <p:cNvSpPr/>
          <p:nvPr/>
        </p:nvSpPr>
        <p:spPr>
          <a:xfrm>
            <a:off x="8241672" y="3283633"/>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FFFF"/>
              </a:solidFill>
              <a:latin typeface="+mn-ea"/>
              <a:cs typeface="+mn-ea"/>
            </a:endParaRPr>
          </a:p>
        </p:txBody>
      </p:sp>
      <p:sp>
        <p:nvSpPr>
          <p:cNvPr id="46" name="Rounded Rectangle 45"/>
          <p:cNvSpPr/>
          <p:nvPr/>
        </p:nvSpPr>
        <p:spPr>
          <a:xfrm>
            <a:off x="8241672" y="4633040"/>
            <a:ext cx="604616" cy="604695"/>
          </a:xfrm>
          <a:prstGeom prst="roundRect">
            <a:avLst>
              <a:gd name="adj" fmla="val 165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dirty="0">
              <a:latin typeface="+mn-ea"/>
              <a:cs typeface="+mn-ea"/>
            </a:endParaRPr>
          </a:p>
        </p:txBody>
      </p:sp>
      <p:sp>
        <p:nvSpPr>
          <p:cNvPr id="47" name="TextBox 46"/>
          <p:cNvSpPr txBox="1"/>
          <p:nvPr/>
        </p:nvSpPr>
        <p:spPr>
          <a:xfrm flipH="1">
            <a:off x="840460" y="1909367"/>
            <a:ext cx="2290266" cy="215444"/>
          </a:xfrm>
          <a:prstGeom prst="rect">
            <a:avLst/>
          </a:prstGeom>
          <a:noFill/>
        </p:spPr>
        <p:txBody>
          <a:bodyPr wrap="square" lIns="0" tIns="0" rIns="0" bIns="0" rtlCol="0" anchor="ctr">
            <a:spAutoFit/>
          </a:bodyPr>
          <a:lstStyle/>
          <a:p>
            <a:pPr algn="r"/>
            <a:r>
              <a:rPr lang="zh-CN" altLang="en-US" sz="1400" dirty="0">
                <a:solidFill>
                  <a:schemeClr val="accent6"/>
                </a:solidFill>
                <a:latin typeface="+mn-ea"/>
                <a:cs typeface="+mn-ea"/>
              </a:rPr>
              <a:t>创意策略</a:t>
            </a:r>
            <a:endParaRPr lang="en-AU" sz="1400" dirty="0">
              <a:solidFill>
                <a:schemeClr val="accent6"/>
              </a:solidFill>
              <a:latin typeface="+mn-ea"/>
              <a:cs typeface="+mn-ea"/>
            </a:endParaRPr>
          </a:p>
        </p:txBody>
      </p:sp>
      <p:sp>
        <p:nvSpPr>
          <p:cNvPr id="66" name="Text Placeholder 32"/>
          <p:cNvSpPr txBox="1"/>
          <p:nvPr/>
        </p:nvSpPr>
        <p:spPr>
          <a:xfrm flipH="1">
            <a:off x="1008323" y="2186335"/>
            <a:ext cx="2122403"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67" name="TextBox 66"/>
          <p:cNvSpPr txBox="1"/>
          <p:nvPr/>
        </p:nvSpPr>
        <p:spPr>
          <a:xfrm flipH="1">
            <a:off x="840460" y="3258775"/>
            <a:ext cx="2290266" cy="215444"/>
          </a:xfrm>
          <a:prstGeom prst="rect">
            <a:avLst/>
          </a:prstGeom>
          <a:noFill/>
        </p:spPr>
        <p:txBody>
          <a:bodyPr wrap="square" lIns="0" tIns="0" rIns="0" bIns="0" rtlCol="0" anchor="ctr">
            <a:spAutoFit/>
          </a:bodyPr>
          <a:lstStyle/>
          <a:p>
            <a:pPr algn="r"/>
            <a:r>
              <a:rPr lang="zh-CN" altLang="en-US" sz="1400" dirty="0">
                <a:solidFill>
                  <a:schemeClr val="accent4"/>
                </a:solidFill>
                <a:latin typeface="+mn-ea"/>
                <a:cs typeface="+mn-ea"/>
              </a:rPr>
              <a:t>安全级别</a:t>
            </a:r>
            <a:endParaRPr lang="en-AU" sz="1400" dirty="0">
              <a:solidFill>
                <a:schemeClr val="accent4"/>
              </a:solidFill>
              <a:latin typeface="+mn-ea"/>
              <a:cs typeface="+mn-ea"/>
            </a:endParaRPr>
          </a:p>
        </p:txBody>
      </p:sp>
      <p:sp>
        <p:nvSpPr>
          <p:cNvPr id="68" name="Text Placeholder 32"/>
          <p:cNvSpPr txBox="1"/>
          <p:nvPr/>
        </p:nvSpPr>
        <p:spPr>
          <a:xfrm flipH="1">
            <a:off x="1008323" y="3535743"/>
            <a:ext cx="2122403"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69" name="TextBox 68"/>
          <p:cNvSpPr txBox="1"/>
          <p:nvPr/>
        </p:nvSpPr>
        <p:spPr>
          <a:xfrm flipH="1">
            <a:off x="840460" y="4608182"/>
            <a:ext cx="2290266" cy="215444"/>
          </a:xfrm>
          <a:prstGeom prst="rect">
            <a:avLst/>
          </a:prstGeom>
          <a:noFill/>
        </p:spPr>
        <p:txBody>
          <a:bodyPr wrap="square" lIns="0" tIns="0" rIns="0" bIns="0" rtlCol="0" anchor="ctr">
            <a:spAutoFit/>
          </a:bodyPr>
          <a:lstStyle/>
          <a:p>
            <a:pPr algn="r"/>
            <a:r>
              <a:rPr lang="zh-CN" altLang="en-US" sz="1400" dirty="0">
                <a:solidFill>
                  <a:schemeClr val="accent6"/>
                </a:solidFill>
                <a:latin typeface="+mn-ea"/>
                <a:cs typeface="+mn-ea"/>
              </a:rPr>
              <a:t>产品发布 </a:t>
            </a:r>
            <a:endParaRPr lang="en-AU" sz="1400" dirty="0">
              <a:solidFill>
                <a:schemeClr val="accent6"/>
              </a:solidFill>
              <a:latin typeface="+mn-ea"/>
              <a:cs typeface="+mn-ea"/>
            </a:endParaRPr>
          </a:p>
        </p:txBody>
      </p:sp>
      <p:sp>
        <p:nvSpPr>
          <p:cNvPr id="70" name="Text Placeholder 32"/>
          <p:cNvSpPr txBox="1"/>
          <p:nvPr/>
        </p:nvSpPr>
        <p:spPr>
          <a:xfrm flipH="1">
            <a:off x="1008323" y="4885150"/>
            <a:ext cx="2122403"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71" name="Rounded Rectangle 70"/>
          <p:cNvSpPr/>
          <p:nvPr/>
        </p:nvSpPr>
        <p:spPr>
          <a:xfrm flipH="1">
            <a:off x="3340366" y="1934228"/>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dirty="0">
              <a:solidFill>
                <a:srgbClr val="FFFFFF"/>
              </a:solidFill>
              <a:latin typeface="+mn-ea"/>
              <a:cs typeface="+mn-ea"/>
            </a:endParaRPr>
          </a:p>
        </p:txBody>
      </p:sp>
      <p:sp>
        <p:nvSpPr>
          <p:cNvPr id="72" name="Rounded Rectangle 71"/>
          <p:cNvSpPr/>
          <p:nvPr/>
        </p:nvSpPr>
        <p:spPr>
          <a:xfrm flipH="1">
            <a:off x="3340366" y="3283633"/>
            <a:ext cx="604616" cy="604695"/>
          </a:xfrm>
          <a:prstGeom prst="roundRect">
            <a:avLst>
              <a:gd name="adj" fmla="val 165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cs typeface="+mn-ea"/>
            </a:endParaRPr>
          </a:p>
        </p:txBody>
      </p:sp>
      <p:sp>
        <p:nvSpPr>
          <p:cNvPr id="73" name="Rounded Rectangle 72"/>
          <p:cNvSpPr/>
          <p:nvPr/>
        </p:nvSpPr>
        <p:spPr>
          <a:xfrm flipH="1">
            <a:off x="3340366" y="4633040"/>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cs typeface="+mn-ea"/>
            </a:endParaRPr>
          </a:p>
        </p:txBody>
      </p:sp>
      <p:sp>
        <p:nvSpPr>
          <p:cNvPr id="41" name="Freeform 142"/>
          <p:cNvSpPr/>
          <p:nvPr/>
        </p:nvSpPr>
        <p:spPr bwMode="auto">
          <a:xfrm>
            <a:off x="5437605" y="242953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8" name="Freeform 149"/>
          <p:cNvSpPr/>
          <p:nvPr/>
        </p:nvSpPr>
        <p:spPr bwMode="auto">
          <a:xfrm>
            <a:off x="4807989" y="3356882"/>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9" name="Freeform 116"/>
          <p:cNvSpPr>
            <a:spLocks noEditPoints="1"/>
          </p:cNvSpPr>
          <p:nvPr/>
        </p:nvSpPr>
        <p:spPr bwMode="auto">
          <a:xfrm>
            <a:off x="5372556" y="4336649"/>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50" name="组合 49"/>
          <p:cNvGrpSpPr/>
          <p:nvPr/>
        </p:nvGrpSpPr>
        <p:grpSpPr>
          <a:xfrm>
            <a:off x="7018193" y="3361561"/>
            <a:ext cx="307174" cy="307212"/>
            <a:chOff x="11121822" y="1145785"/>
            <a:chExt cx="307214" cy="307212"/>
          </a:xfrm>
          <a:solidFill>
            <a:schemeClr val="bg1"/>
          </a:solidFill>
        </p:grpSpPr>
        <p:sp>
          <p:nvSpPr>
            <p:cNvPr id="5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2"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53" name="组合 52"/>
          <p:cNvGrpSpPr/>
          <p:nvPr/>
        </p:nvGrpSpPr>
        <p:grpSpPr>
          <a:xfrm>
            <a:off x="6527990" y="2475987"/>
            <a:ext cx="311646" cy="193872"/>
            <a:chOff x="8292784" y="1202455"/>
            <a:chExt cx="311687" cy="193872"/>
          </a:xfrm>
        </p:grpSpPr>
        <p:sp>
          <p:nvSpPr>
            <p:cNvPr id="5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55"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grpSp>
        <p:nvGrpSpPr>
          <p:cNvPr id="56" name="组合 55"/>
          <p:cNvGrpSpPr/>
          <p:nvPr/>
        </p:nvGrpSpPr>
        <p:grpSpPr>
          <a:xfrm>
            <a:off x="6476086" y="4309096"/>
            <a:ext cx="402605" cy="331075"/>
            <a:chOff x="5108575" y="3992563"/>
            <a:chExt cx="428625" cy="352426"/>
          </a:xfrm>
          <a:solidFill>
            <a:schemeClr val="bg1"/>
          </a:solidFill>
        </p:grpSpPr>
        <p:sp>
          <p:nvSpPr>
            <p:cNvPr id="57"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8"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0"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1"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2"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63" name="组合 62"/>
          <p:cNvGrpSpPr/>
          <p:nvPr/>
        </p:nvGrpSpPr>
        <p:grpSpPr>
          <a:xfrm>
            <a:off x="8412960" y="3433681"/>
            <a:ext cx="307174" cy="307212"/>
            <a:chOff x="11121822" y="1145785"/>
            <a:chExt cx="307214" cy="307212"/>
          </a:xfrm>
          <a:solidFill>
            <a:schemeClr val="bg1"/>
          </a:solidFill>
        </p:grpSpPr>
        <p:sp>
          <p:nvSpPr>
            <p:cNvPr id="64"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80" name="Freeform 142"/>
          <p:cNvSpPr/>
          <p:nvPr/>
        </p:nvSpPr>
        <p:spPr bwMode="auto">
          <a:xfrm>
            <a:off x="3498957" y="4829318"/>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81" name="Freeform 149"/>
          <p:cNvSpPr/>
          <p:nvPr/>
        </p:nvSpPr>
        <p:spPr bwMode="auto">
          <a:xfrm>
            <a:off x="3486413" y="3448594"/>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82" name="组合 81"/>
          <p:cNvGrpSpPr/>
          <p:nvPr/>
        </p:nvGrpSpPr>
        <p:grpSpPr>
          <a:xfrm>
            <a:off x="8403603" y="2145642"/>
            <a:ext cx="311646" cy="193872"/>
            <a:chOff x="8292784" y="1202455"/>
            <a:chExt cx="311687" cy="193872"/>
          </a:xfrm>
        </p:grpSpPr>
        <p:sp>
          <p:nvSpPr>
            <p:cNvPr id="8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84"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85" name="Freeform 116"/>
          <p:cNvSpPr>
            <a:spLocks noEditPoints="1"/>
          </p:cNvSpPr>
          <p:nvPr/>
        </p:nvSpPr>
        <p:spPr bwMode="auto">
          <a:xfrm>
            <a:off x="3475992" y="2079019"/>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86" name="组合 85"/>
          <p:cNvGrpSpPr/>
          <p:nvPr/>
        </p:nvGrpSpPr>
        <p:grpSpPr>
          <a:xfrm>
            <a:off x="8347687" y="4771158"/>
            <a:ext cx="402605" cy="331075"/>
            <a:chOff x="5108575" y="3992563"/>
            <a:chExt cx="428625" cy="352426"/>
          </a:xfrm>
          <a:solidFill>
            <a:schemeClr val="bg1"/>
          </a:solidFill>
        </p:grpSpPr>
        <p:sp>
          <p:nvSpPr>
            <p:cNvPr id="87"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8"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9"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0"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1"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2"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heel(1)">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3" grpId="0" animBg="1"/>
      <p:bldP spid="34" grpId="0" animBg="1"/>
      <p:bldP spid="36" grpId="0"/>
      <p:bldP spid="38" grpId="0"/>
      <p:bldP spid="39" grpId="0"/>
      <p:bldP spid="40" grpId="0"/>
      <p:bldP spid="42" grpId="0"/>
      <p:bldP spid="43" grpId="0"/>
      <p:bldP spid="44" grpId="0" animBg="1"/>
      <p:bldP spid="45" grpId="0" animBg="1"/>
      <p:bldP spid="46" grpId="0" animBg="1"/>
      <p:bldP spid="47" grpId="0"/>
      <p:bldP spid="66" grpId="0"/>
      <p:bldP spid="67" grpId="0"/>
      <p:bldP spid="68" grpId="0"/>
      <p:bldP spid="69" grpId="0"/>
      <p:bldP spid="70" grpId="0"/>
      <p:bldP spid="71" grpId="0" animBg="1"/>
      <p:bldP spid="72"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2" name="Rounded Rectangle 21"/>
          <p:cNvSpPr/>
          <p:nvPr/>
        </p:nvSpPr>
        <p:spPr>
          <a:xfrm>
            <a:off x="6715895" y="2053147"/>
            <a:ext cx="2044867" cy="2045133"/>
          </a:xfrm>
          <a:prstGeom prst="roundRect">
            <a:avLst>
              <a:gd name="adj" fmla="val 50000"/>
            </a:avLst>
          </a:prstGeom>
          <a:solidFill>
            <a:schemeClr val="accent5">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mn-ea"/>
                <a:cs typeface="+mn-ea"/>
              </a:rPr>
              <a:t>企业使命</a:t>
            </a:r>
            <a:endParaRPr lang="en-US" dirty="0">
              <a:solidFill>
                <a:schemeClr val="bg1"/>
              </a:solidFill>
              <a:latin typeface="+mn-ea"/>
              <a:cs typeface="+mn-ea"/>
            </a:endParaRPr>
          </a:p>
        </p:txBody>
      </p:sp>
      <p:sp>
        <p:nvSpPr>
          <p:cNvPr id="23" name="Rounded Rectangle 22"/>
          <p:cNvSpPr/>
          <p:nvPr/>
        </p:nvSpPr>
        <p:spPr>
          <a:xfrm>
            <a:off x="3013896" y="2053147"/>
            <a:ext cx="2044867" cy="2045133"/>
          </a:xfrm>
          <a:prstGeom prst="roundRect">
            <a:avLst>
              <a:gd name="adj" fmla="val 50000"/>
            </a:avLst>
          </a:pr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mn-ea"/>
                <a:cs typeface="+mn-ea"/>
              </a:rPr>
              <a:t>企业愿景</a:t>
            </a:r>
            <a:endParaRPr lang="zh-CN" altLang="en-US" dirty="0">
              <a:solidFill>
                <a:schemeClr val="bg1"/>
              </a:solidFill>
              <a:latin typeface="+mn-ea"/>
              <a:cs typeface="+mn-ea"/>
            </a:endParaRPr>
          </a:p>
        </p:txBody>
      </p:sp>
      <p:grpSp>
        <p:nvGrpSpPr>
          <p:cNvPr id="24" name="Group 23"/>
          <p:cNvGrpSpPr/>
          <p:nvPr/>
        </p:nvGrpSpPr>
        <p:grpSpPr>
          <a:xfrm>
            <a:off x="4682137" y="1870364"/>
            <a:ext cx="2410382" cy="2410696"/>
            <a:chOff x="4183188" y="2840182"/>
            <a:chExt cx="1330042" cy="1330042"/>
          </a:xfrm>
        </p:grpSpPr>
        <p:sp>
          <p:nvSpPr>
            <p:cNvPr id="25" name="Rounded Rectangle 24"/>
            <p:cNvSpPr/>
            <p:nvPr/>
          </p:nvSpPr>
          <p:spPr>
            <a:xfrm>
              <a:off x="4183188" y="2840182"/>
              <a:ext cx="1330042" cy="133004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mn-ea"/>
                <a:cs typeface="+mn-ea"/>
              </a:endParaRPr>
            </a:p>
          </p:txBody>
        </p:sp>
        <p:sp>
          <p:nvSpPr>
            <p:cNvPr id="26" name="Rounded Rectangle 25"/>
            <p:cNvSpPr/>
            <p:nvPr/>
          </p:nvSpPr>
          <p:spPr>
            <a:xfrm>
              <a:off x="4391010" y="3048003"/>
              <a:ext cx="914400" cy="914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accent6"/>
                </a:solidFill>
                <a:latin typeface="+mn-ea"/>
                <a:cs typeface="+mn-ea"/>
              </a:endParaRPr>
            </a:p>
          </p:txBody>
        </p:sp>
      </p:grpSp>
      <p:sp>
        <p:nvSpPr>
          <p:cNvPr id="27" name="Text Placeholder 32"/>
          <p:cNvSpPr txBox="1"/>
          <p:nvPr/>
        </p:nvSpPr>
        <p:spPr>
          <a:xfrm>
            <a:off x="9112421" y="2887219"/>
            <a:ext cx="1679661" cy="10171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28" name="Text Placeholder 33"/>
          <p:cNvSpPr txBox="1"/>
          <p:nvPr/>
        </p:nvSpPr>
        <p:spPr>
          <a:xfrm>
            <a:off x="9115831" y="2581062"/>
            <a:ext cx="2055122" cy="3061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dirty="0">
                <a:solidFill>
                  <a:srgbClr val="7F7F7F"/>
                </a:solidFill>
                <a:latin typeface="+mn-ea"/>
                <a:cs typeface="+mn-ea"/>
              </a:rPr>
              <a:t>企业使命</a:t>
            </a:r>
            <a:endParaRPr lang="en-AU" sz="1800" dirty="0">
              <a:solidFill>
                <a:srgbClr val="7F7F7F"/>
              </a:solidFill>
              <a:latin typeface="+mn-ea"/>
              <a:cs typeface="+mn-ea"/>
            </a:endParaRPr>
          </a:p>
        </p:txBody>
      </p:sp>
      <p:sp>
        <p:nvSpPr>
          <p:cNvPr id="29" name="Text Placeholder 32"/>
          <p:cNvSpPr txBox="1"/>
          <p:nvPr/>
        </p:nvSpPr>
        <p:spPr>
          <a:xfrm>
            <a:off x="984339" y="2887154"/>
            <a:ext cx="1660819" cy="10171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30" name="Text Placeholder 33"/>
          <p:cNvSpPr txBox="1"/>
          <p:nvPr/>
        </p:nvSpPr>
        <p:spPr>
          <a:xfrm>
            <a:off x="617685" y="2580997"/>
            <a:ext cx="2041140" cy="3061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800" dirty="0">
                <a:solidFill>
                  <a:srgbClr val="7F7F7F"/>
                </a:solidFill>
                <a:latin typeface="+mn-ea"/>
                <a:cs typeface="+mn-ea"/>
              </a:rPr>
              <a:t>企业愿景</a:t>
            </a:r>
            <a:endParaRPr lang="en-AU" sz="1800" dirty="0">
              <a:solidFill>
                <a:srgbClr val="7F7F7F"/>
              </a:solidFill>
              <a:latin typeface="+mn-ea"/>
              <a:cs typeface="+mn-ea"/>
            </a:endParaRPr>
          </a:p>
        </p:txBody>
      </p:sp>
      <p:sp>
        <p:nvSpPr>
          <p:cNvPr id="32" name="Text Placeholder 32"/>
          <p:cNvSpPr txBox="1"/>
          <p:nvPr/>
        </p:nvSpPr>
        <p:spPr>
          <a:xfrm>
            <a:off x="1956996" y="5150570"/>
            <a:ext cx="2120981" cy="70955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33" name="Text Placeholder 33"/>
          <p:cNvSpPr txBox="1"/>
          <p:nvPr/>
        </p:nvSpPr>
        <p:spPr>
          <a:xfrm>
            <a:off x="1941119" y="4842959"/>
            <a:ext cx="2137101"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300" dirty="0">
                <a:solidFill>
                  <a:srgbClr val="7F7F7F"/>
                </a:solidFill>
                <a:latin typeface="+mn-ea"/>
                <a:cs typeface="+mn-ea"/>
              </a:rPr>
              <a:t>数据分析</a:t>
            </a:r>
            <a:r>
              <a:rPr lang="en-AU" sz="1300" dirty="0">
                <a:solidFill>
                  <a:srgbClr val="7F7F7F"/>
                </a:solidFill>
                <a:latin typeface="+mn-ea"/>
                <a:cs typeface="+mn-ea"/>
              </a:rPr>
              <a:t> </a:t>
            </a:r>
            <a:r>
              <a:rPr lang="zh-CN" altLang="en-US" sz="1300" dirty="0">
                <a:solidFill>
                  <a:srgbClr val="7F7F7F"/>
                </a:solidFill>
                <a:latin typeface="+mn-ea"/>
                <a:cs typeface="+mn-ea"/>
              </a:rPr>
              <a:t>产品特征</a:t>
            </a:r>
            <a:r>
              <a:rPr lang="en-AU" sz="1300" dirty="0">
                <a:solidFill>
                  <a:srgbClr val="7F7F7F"/>
                </a:solidFill>
                <a:latin typeface="+mn-ea"/>
                <a:cs typeface="+mn-ea"/>
              </a:rPr>
              <a:t> 01</a:t>
            </a:r>
            <a:endParaRPr lang="en-AU" sz="1300" dirty="0">
              <a:solidFill>
                <a:srgbClr val="7F7F7F"/>
              </a:solidFill>
              <a:latin typeface="+mn-ea"/>
              <a:cs typeface="+mn-ea"/>
            </a:endParaRPr>
          </a:p>
        </p:txBody>
      </p:sp>
      <p:sp>
        <p:nvSpPr>
          <p:cNvPr id="38" name="Text Placeholder 33"/>
          <p:cNvSpPr txBox="1"/>
          <p:nvPr/>
        </p:nvSpPr>
        <p:spPr>
          <a:xfrm>
            <a:off x="1278748" y="4821693"/>
            <a:ext cx="662370" cy="6628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3600" dirty="0">
                <a:solidFill>
                  <a:srgbClr val="7F7F7F"/>
                </a:solidFill>
                <a:latin typeface="+mn-ea"/>
                <a:cs typeface="+mn-ea"/>
              </a:rPr>
              <a:t>01</a:t>
            </a:r>
            <a:endParaRPr lang="en-AU" sz="3600" dirty="0">
              <a:solidFill>
                <a:srgbClr val="7F7F7F"/>
              </a:solidFill>
              <a:latin typeface="+mn-ea"/>
              <a:cs typeface="+mn-ea"/>
            </a:endParaRPr>
          </a:p>
        </p:txBody>
      </p:sp>
      <p:sp>
        <p:nvSpPr>
          <p:cNvPr id="41" name="Text Placeholder 32"/>
          <p:cNvSpPr txBox="1"/>
          <p:nvPr/>
        </p:nvSpPr>
        <p:spPr>
          <a:xfrm>
            <a:off x="5361545" y="5150570"/>
            <a:ext cx="2120981" cy="70955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3" name="Text Placeholder 33"/>
          <p:cNvSpPr txBox="1"/>
          <p:nvPr/>
        </p:nvSpPr>
        <p:spPr>
          <a:xfrm>
            <a:off x="5345668" y="4842959"/>
            <a:ext cx="2137101"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300" dirty="0">
                <a:solidFill>
                  <a:srgbClr val="7F7F7F"/>
                </a:solidFill>
                <a:latin typeface="+mn-ea"/>
                <a:cs typeface="+mn-ea"/>
              </a:rPr>
              <a:t>数据分析</a:t>
            </a:r>
            <a:r>
              <a:rPr lang="en-AU" sz="1300" dirty="0">
                <a:solidFill>
                  <a:srgbClr val="7F7F7F"/>
                </a:solidFill>
                <a:latin typeface="+mn-ea"/>
                <a:cs typeface="+mn-ea"/>
              </a:rPr>
              <a:t> </a:t>
            </a:r>
            <a:r>
              <a:rPr lang="zh-CN" altLang="en-US" sz="1300" dirty="0">
                <a:solidFill>
                  <a:srgbClr val="7F7F7F"/>
                </a:solidFill>
                <a:latin typeface="+mn-ea"/>
                <a:cs typeface="+mn-ea"/>
              </a:rPr>
              <a:t>产品特征</a:t>
            </a:r>
            <a:r>
              <a:rPr lang="en-AU" sz="1300" dirty="0">
                <a:solidFill>
                  <a:srgbClr val="7F7F7F"/>
                </a:solidFill>
                <a:latin typeface="+mn-ea"/>
                <a:cs typeface="+mn-ea"/>
              </a:rPr>
              <a:t> 02</a:t>
            </a:r>
            <a:endParaRPr lang="en-AU" sz="1300" dirty="0">
              <a:solidFill>
                <a:srgbClr val="7F7F7F"/>
              </a:solidFill>
              <a:latin typeface="+mn-ea"/>
              <a:cs typeface="+mn-ea"/>
            </a:endParaRPr>
          </a:p>
        </p:txBody>
      </p:sp>
      <p:sp>
        <p:nvSpPr>
          <p:cNvPr id="45" name="Text Placeholder 33"/>
          <p:cNvSpPr txBox="1"/>
          <p:nvPr/>
        </p:nvSpPr>
        <p:spPr>
          <a:xfrm>
            <a:off x="4680896" y="4821693"/>
            <a:ext cx="662370" cy="6628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3600" dirty="0">
                <a:solidFill>
                  <a:srgbClr val="7F7F7F"/>
                </a:solidFill>
                <a:latin typeface="+mn-ea"/>
                <a:cs typeface="+mn-ea"/>
              </a:rPr>
              <a:t>02</a:t>
            </a:r>
            <a:endParaRPr lang="en-AU" sz="3600" dirty="0">
              <a:solidFill>
                <a:srgbClr val="7F7F7F"/>
              </a:solidFill>
              <a:latin typeface="+mn-ea"/>
              <a:cs typeface="+mn-ea"/>
            </a:endParaRPr>
          </a:p>
        </p:txBody>
      </p:sp>
      <p:sp>
        <p:nvSpPr>
          <p:cNvPr id="47" name="Text Placeholder 32"/>
          <p:cNvSpPr txBox="1"/>
          <p:nvPr/>
        </p:nvSpPr>
        <p:spPr>
          <a:xfrm>
            <a:off x="8792031" y="5150570"/>
            <a:ext cx="2120981" cy="70955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9" name="Text Placeholder 33"/>
          <p:cNvSpPr txBox="1"/>
          <p:nvPr/>
        </p:nvSpPr>
        <p:spPr>
          <a:xfrm>
            <a:off x="8776154" y="4842959"/>
            <a:ext cx="2137101"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300" dirty="0">
                <a:solidFill>
                  <a:srgbClr val="7F7F7F"/>
                </a:solidFill>
                <a:latin typeface="+mn-ea"/>
                <a:cs typeface="+mn-ea"/>
              </a:rPr>
              <a:t>数据分析</a:t>
            </a:r>
            <a:r>
              <a:rPr lang="en-AU" sz="1300" dirty="0">
                <a:solidFill>
                  <a:srgbClr val="7F7F7F"/>
                </a:solidFill>
                <a:latin typeface="+mn-ea"/>
                <a:cs typeface="+mn-ea"/>
              </a:rPr>
              <a:t> </a:t>
            </a:r>
            <a:r>
              <a:rPr lang="zh-CN" altLang="en-US" sz="1300" dirty="0">
                <a:solidFill>
                  <a:srgbClr val="7F7F7F"/>
                </a:solidFill>
                <a:latin typeface="+mn-ea"/>
                <a:cs typeface="+mn-ea"/>
              </a:rPr>
              <a:t>产品特征</a:t>
            </a:r>
            <a:r>
              <a:rPr lang="en-AU" sz="1300" dirty="0">
                <a:solidFill>
                  <a:srgbClr val="7F7F7F"/>
                </a:solidFill>
                <a:latin typeface="+mn-ea"/>
                <a:cs typeface="+mn-ea"/>
              </a:rPr>
              <a:t> 03</a:t>
            </a:r>
            <a:endParaRPr lang="en-AU" sz="1300" dirty="0">
              <a:solidFill>
                <a:srgbClr val="7F7F7F"/>
              </a:solidFill>
              <a:latin typeface="+mn-ea"/>
              <a:cs typeface="+mn-ea"/>
            </a:endParaRPr>
          </a:p>
        </p:txBody>
      </p:sp>
      <p:sp>
        <p:nvSpPr>
          <p:cNvPr id="50" name="Text Placeholder 33"/>
          <p:cNvSpPr txBox="1"/>
          <p:nvPr/>
        </p:nvSpPr>
        <p:spPr>
          <a:xfrm>
            <a:off x="8111382" y="4821693"/>
            <a:ext cx="662370" cy="6628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3600" dirty="0">
                <a:solidFill>
                  <a:srgbClr val="7F7F7F"/>
                </a:solidFill>
                <a:latin typeface="+mn-ea"/>
                <a:cs typeface="+mn-ea"/>
              </a:rPr>
              <a:t>03</a:t>
            </a:r>
            <a:endParaRPr lang="en-AU" sz="3600" dirty="0">
              <a:solidFill>
                <a:srgbClr val="7F7F7F"/>
              </a:solidFill>
              <a:latin typeface="+mn-ea"/>
              <a:cs typeface="+mn-ea"/>
            </a:endParaRPr>
          </a:p>
        </p:txBody>
      </p:sp>
      <p:grpSp>
        <p:nvGrpSpPr>
          <p:cNvPr id="31" name="组合 30"/>
          <p:cNvGrpSpPr/>
          <p:nvPr/>
        </p:nvGrpSpPr>
        <p:grpSpPr>
          <a:xfrm>
            <a:off x="5528805" y="2796952"/>
            <a:ext cx="728156" cy="598787"/>
            <a:chOff x="5108575" y="3992563"/>
            <a:chExt cx="428625" cy="352426"/>
          </a:xfrm>
          <a:solidFill>
            <a:schemeClr val="accent6"/>
          </a:solidFill>
        </p:grpSpPr>
        <p:sp>
          <p:nvSpPr>
            <p:cNvPr id="3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5"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6"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7"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9"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0"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randombar(horizontal)">
                                      <p:cBhvr>
                                        <p:cTn id="44" dur="500"/>
                                        <p:tgtEl>
                                          <p:spTgt spid="3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randombar(horizontal)">
                                      <p:cBhvr>
                                        <p:cTn id="50" dur="500"/>
                                        <p:tgtEl>
                                          <p:spTgt spid="43"/>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randombar(horizontal)">
                                      <p:cBhvr>
                                        <p:cTn id="53" dur="500"/>
                                        <p:tgtEl>
                                          <p:spTgt spid="4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randombar(horizontal)">
                                      <p:cBhvr>
                                        <p:cTn id="56" dur="500"/>
                                        <p:tgtEl>
                                          <p:spTgt spid="47"/>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randombar(horizontal)">
                                      <p:cBhvr>
                                        <p:cTn id="59" dur="500"/>
                                        <p:tgtEl>
                                          <p:spTgt spid="4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randombar(horizontal)">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8" grpId="0"/>
      <p:bldP spid="29" grpId="0"/>
      <p:bldP spid="30" grpId="0"/>
      <p:bldP spid="32" grpId="0"/>
      <p:bldP spid="33" grpId="0"/>
      <p:bldP spid="38" grpId="0"/>
      <p:bldP spid="41" grpId="0"/>
      <p:bldP spid="43" grpId="0"/>
      <p:bldP spid="45" grpId="0"/>
      <p:bldP spid="47" grpId="0"/>
      <p:bldP spid="49"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aphicFrame>
        <p:nvGraphicFramePr>
          <p:cNvPr id="34" name="Chart 33"/>
          <p:cNvGraphicFramePr/>
          <p:nvPr/>
        </p:nvGraphicFramePr>
        <p:xfrm>
          <a:off x="1819824" y="2014299"/>
          <a:ext cx="5198097" cy="3501598"/>
        </p:xfrm>
        <a:graphic>
          <a:graphicData uri="http://schemas.openxmlformats.org/drawingml/2006/chart">
            <c:chart xmlns:c="http://schemas.openxmlformats.org/drawingml/2006/chart" xmlns:r="http://schemas.openxmlformats.org/officeDocument/2006/relationships" r:id="rId1"/>
          </a:graphicData>
        </a:graphic>
      </p:graphicFrame>
      <p:sp>
        <p:nvSpPr>
          <p:cNvPr id="35" name="Oval 34"/>
          <p:cNvSpPr>
            <a:spLocks noChangeAspect="1"/>
          </p:cNvSpPr>
          <p:nvPr/>
        </p:nvSpPr>
        <p:spPr>
          <a:xfrm>
            <a:off x="7522664" y="2141658"/>
            <a:ext cx="610240" cy="610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6" name="TextBox 35"/>
          <p:cNvSpPr txBox="1"/>
          <p:nvPr/>
        </p:nvSpPr>
        <p:spPr>
          <a:xfrm>
            <a:off x="8322748" y="2077940"/>
            <a:ext cx="1754505" cy="276999"/>
          </a:xfrm>
          <a:prstGeom prst="rect">
            <a:avLst/>
          </a:prstGeom>
          <a:noFill/>
        </p:spPr>
        <p:txBody>
          <a:bodyPr wrap="square" lIns="36000" rIns="36000" rtlCol="0">
            <a:spAutoFit/>
          </a:bodyPr>
          <a:lstStyle/>
          <a:p>
            <a:r>
              <a:rPr lang="zh-CN" altLang="en-US" sz="1200" dirty="0">
                <a:solidFill>
                  <a:schemeClr val="accent6"/>
                </a:solidFill>
                <a:latin typeface="+mn-ea"/>
                <a:cs typeface="+mn-ea"/>
              </a:rPr>
              <a:t>类型</a:t>
            </a:r>
            <a:r>
              <a:rPr lang="en-AU" sz="1200" dirty="0">
                <a:solidFill>
                  <a:schemeClr val="accent6"/>
                </a:solidFill>
                <a:latin typeface="+mn-ea"/>
                <a:cs typeface="+mn-ea"/>
              </a:rPr>
              <a:t> A</a:t>
            </a:r>
            <a:endParaRPr lang="en-AU" sz="1200" dirty="0">
              <a:solidFill>
                <a:schemeClr val="accent6"/>
              </a:solidFill>
              <a:latin typeface="+mn-ea"/>
              <a:cs typeface="+mn-ea"/>
            </a:endParaRPr>
          </a:p>
        </p:txBody>
      </p:sp>
      <p:sp>
        <p:nvSpPr>
          <p:cNvPr id="37" name="TextBox 36"/>
          <p:cNvSpPr txBox="1"/>
          <p:nvPr/>
        </p:nvSpPr>
        <p:spPr>
          <a:xfrm>
            <a:off x="8331199" y="230769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39" name="Oval 38"/>
          <p:cNvSpPr>
            <a:spLocks noChangeAspect="1"/>
          </p:cNvSpPr>
          <p:nvPr/>
        </p:nvSpPr>
        <p:spPr>
          <a:xfrm>
            <a:off x="7522664" y="3872275"/>
            <a:ext cx="610240" cy="6103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chemeClr val="bg1"/>
                </a:solidFill>
                <a:latin typeface="+mn-ea"/>
                <a:cs typeface="+mn-ea"/>
              </a:rPr>
              <a:t>3</a:t>
            </a:r>
            <a:endParaRPr lang="en-US" sz="1600" dirty="0">
              <a:solidFill>
                <a:schemeClr val="bg1"/>
              </a:solidFill>
              <a:latin typeface="+mn-ea"/>
              <a:cs typeface="+mn-ea"/>
            </a:endParaRPr>
          </a:p>
        </p:txBody>
      </p:sp>
      <p:sp>
        <p:nvSpPr>
          <p:cNvPr id="40" name="TextBox 39"/>
          <p:cNvSpPr txBox="1"/>
          <p:nvPr/>
        </p:nvSpPr>
        <p:spPr>
          <a:xfrm>
            <a:off x="8322748" y="3808570"/>
            <a:ext cx="1754505" cy="276999"/>
          </a:xfrm>
          <a:prstGeom prst="rect">
            <a:avLst/>
          </a:prstGeom>
          <a:noFill/>
        </p:spPr>
        <p:txBody>
          <a:bodyPr wrap="square" lIns="36000" rIns="36000" rtlCol="0">
            <a:spAutoFit/>
          </a:bodyPr>
          <a:lstStyle/>
          <a:p>
            <a:r>
              <a:rPr lang="zh-CN" altLang="en-US" sz="1200" dirty="0">
                <a:solidFill>
                  <a:srgbClr val="7F7F7F"/>
                </a:solidFill>
                <a:latin typeface="+mn-ea"/>
                <a:cs typeface="+mn-ea"/>
              </a:rPr>
              <a:t>类型</a:t>
            </a:r>
            <a:r>
              <a:rPr lang="en-AU" sz="1200" dirty="0">
                <a:solidFill>
                  <a:srgbClr val="7F7F7F"/>
                </a:solidFill>
                <a:latin typeface="+mn-ea"/>
                <a:cs typeface="+mn-ea"/>
              </a:rPr>
              <a:t> C</a:t>
            </a:r>
            <a:endParaRPr lang="en-AU" sz="1200" dirty="0">
              <a:solidFill>
                <a:srgbClr val="7F7F7F"/>
              </a:solidFill>
              <a:latin typeface="+mn-ea"/>
              <a:cs typeface="+mn-ea"/>
            </a:endParaRPr>
          </a:p>
        </p:txBody>
      </p:sp>
      <p:sp>
        <p:nvSpPr>
          <p:cNvPr id="42" name="TextBox 41"/>
          <p:cNvSpPr txBox="1"/>
          <p:nvPr/>
        </p:nvSpPr>
        <p:spPr>
          <a:xfrm>
            <a:off x="8331199" y="403832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44" name="Oval 43"/>
          <p:cNvSpPr>
            <a:spLocks noChangeAspect="1"/>
          </p:cNvSpPr>
          <p:nvPr/>
        </p:nvSpPr>
        <p:spPr>
          <a:xfrm>
            <a:off x="7522664" y="3006973"/>
            <a:ext cx="610240" cy="6103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46" name="TextBox 45"/>
          <p:cNvSpPr txBox="1"/>
          <p:nvPr/>
        </p:nvSpPr>
        <p:spPr>
          <a:xfrm>
            <a:off x="8322748" y="2943255"/>
            <a:ext cx="1754505" cy="276999"/>
          </a:xfrm>
          <a:prstGeom prst="rect">
            <a:avLst/>
          </a:prstGeom>
          <a:noFill/>
        </p:spPr>
        <p:txBody>
          <a:bodyPr wrap="square" lIns="36000" rIns="36000" rtlCol="0">
            <a:spAutoFit/>
          </a:bodyPr>
          <a:lstStyle/>
          <a:p>
            <a:r>
              <a:rPr lang="zh-CN" altLang="en-US" sz="1200" dirty="0">
                <a:solidFill>
                  <a:schemeClr val="accent5"/>
                </a:solidFill>
                <a:latin typeface="+mn-ea"/>
                <a:cs typeface="+mn-ea"/>
              </a:rPr>
              <a:t>类型</a:t>
            </a:r>
            <a:r>
              <a:rPr lang="en-AU" sz="1200" dirty="0">
                <a:solidFill>
                  <a:schemeClr val="accent5"/>
                </a:solidFill>
                <a:latin typeface="+mn-ea"/>
                <a:cs typeface="+mn-ea"/>
              </a:rPr>
              <a:t> B</a:t>
            </a:r>
            <a:endParaRPr lang="en-AU" sz="1200" dirty="0">
              <a:solidFill>
                <a:schemeClr val="accent5"/>
              </a:solidFill>
              <a:latin typeface="+mn-ea"/>
              <a:cs typeface="+mn-ea"/>
            </a:endParaRPr>
          </a:p>
        </p:txBody>
      </p:sp>
      <p:sp>
        <p:nvSpPr>
          <p:cNvPr id="48" name="TextBox 47"/>
          <p:cNvSpPr txBox="1"/>
          <p:nvPr/>
        </p:nvSpPr>
        <p:spPr>
          <a:xfrm>
            <a:off x="8331199" y="3173006"/>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Oval 50"/>
          <p:cNvSpPr>
            <a:spLocks noChangeAspect="1"/>
          </p:cNvSpPr>
          <p:nvPr/>
        </p:nvSpPr>
        <p:spPr>
          <a:xfrm>
            <a:off x="7522664" y="4737591"/>
            <a:ext cx="610240" cy="61031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rgbClr val="FFFFFF"/>
                </a:solidFill>
                <a:latin typeface="+mn-ea"/>
                <a:cs typeface="+mn-ea"/>
              </a:rPr>
              <a:t>4</a:t>
            </a:r>
            <a:endParaRPr lang="en-AU" sz="1600" dirty="0">
              <a:solidFill>
                <a:srgbClr val="FFFFFF"/>
              </a:solidFill>
              <a:latin typeface="+mn-ea"/>
              <a:cs typeface="+mn-ea"/>
            </a:endParaRPr>
          </a:p>
        </p:txBody>
      </p:sp>
      <p:sp>
        <p:nvSpPr>
          <p:cNvPr id="52" name="TextBox 51"/>
          <p:cNvSpPr txBox="1"/>
          <p:nvPr/>
        </p:nvSpPr>
        <p:spPr>
          <a:xfrm>
            <a:off x="8322748" y="4673886"/>
            <a:ext cx="1754505" cy="276999"/>
          </a:xfrm>
          <a:prstGeom prst="rect">
            <a:avLst/>
          </a:prstGeom>
          <a:noFill/>
        </p:spPr>
        <p:txBody>
          <a:bodyPr wrap="square" lIns="36000" rIns="36000" rtlCol="0">
            <a:spAutoFit/>
          </a:bodyPr>
          <a:lstStyle/>
          <a:p>
            <a:r>
              <a:rPr lang="zh-CN" altLang="en-US" sz="1200" dirty="0">
                <a:solidFill>
                  <a:schemeClr val="accent1"/>
                </a:solidFill>
                <a:latin typeface="+mn-ea"/>
                <a:cs typeface="+mn-ea"/>
              </a:rPr>
              <a:t>类型</a:t>
            </a:r>
            <a:r>
              <a:rPr lang="en-AU" sz="1200" dirty="0">
                <a:solidFill>
                  <a:schemeClr val="accent1"/>
                </a:solidFill>
                <a:latin typeface="+mn-ea"/>
                <a:cs typeface="+mn-ea"/>
              </a:rPr>
              <a:t> D</a:t>
            </a:r>
            <a:endParaRPr lang="en-AU" sz="1200" dirty="0">
              <a:solidFill>
                <a:schemeClr val="accent1"/>
              </a:solidFill>
              <a:latin typeface="+mn-ea"/>
              <a:cs typeface="+mn-ea"/>
            </a:endParaRPr>
          </a:p>
        </p:txBody>
      </p:sp>
      <p:sp>
        <p:nvSpPr>
          <p:cNvPr id="53" name="TextBox 52"/>
          <p:cNvSpPr txBox="1"/>
          <p:nvPr/>
        </p:nvSpPr>
        <p:spPr>
          <a:xfrm>
            <a:off x="8331199" y="4903637"/>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right)">
                                      <p:cBhvr>
                                        <p:cTn id="7" dur="500"/>
                                        <p:tgtEl>
                                          <p:spTgt spid="3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right)">
                                      <p:cBhvr>
                                        <p:cTn id="12" dur="500"/>
                                        <p:tgtEl>
                                          <p:spTgt spid="3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right)">
                                      <p:cBhvr>
                                        <p:cTn id="17" dur="500"/>
                                        <p:tgtEl>
                                          <p:spTgt spid="3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4">
                                            <p:graphicEl>
                                              <a:chart seriesIdx="2" categoryIdx="-4" bldStep="series"/>
                                            </p:graphicEl>
                                          </p:spTgt>
                                        </p:tgtEl>
                                        <p:attrNameLst>
                                          <p:attrName>style.visibility</p:attrName>
                                        </p:attrNameLst>
                                      </p:cBhvr>
                                      <p:to>
                                        <p:strVal val="visible"/>
                                      </p:to>
                                    </p:set>
                                    <p:animEffect transition="in" filter="wipe(right)">
                                      <p:cBhvr>
                                        <p:cTn id="22" dur="500"/>
                                        <p:tgtEl>
                                          <p:spTgt spid="3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4">
                                            <p:graphicEl>
                                              <a:chart seriesIdx="3" categoryIdx="-4" bldStep="series"/>
                                            </p:graphicEl>
                                          </p:spTgt>
                                        </p:tgtEl>
                                        <p:attrNameLst>
                                          <p:attrName>style.visibility</p:attrName>
                                        </p:attrNameLst>
                                      </p:cBhvr>
                                      <p:to>
                                        <p:strVal val="visible"/>
                                      </p:to>
                                    </p:set>
                                    <p:animEffect transition="in" filter="wipe(right)">
                                      <p:cBhvr>
                                        <p:cTn id="27" dur="500"/>
                                        <p:tgtEl>
                                          <p:spTgt spid="3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Sub>
          <a:bldChart bld="series"/>
        </p:bldSub>
      </p:bldGraphic>
      <p:bldP spid="35" grpId="0" animBg="1"/>
      <p:bldP spid="36" grpId="0"/>
      <p:bldP spid="37" grpId="0"/>
      <p:bldP spid="39" grpId="0" animBg="1"/>
      <p:bldP spid="40" grpId="0"/>
      <p:bldP spid="42" grpId="0"/>
      <p:bldP spid="44" grpId="0" animBg="1"/>
      <p:bldP spid="46" grpId="0"/>
      <p:bldP spid="48" grpId="0"/>
      <p:bldP spid="51" grpId="0" animBg="1"/>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65326" y="254000"/>
            <a:ext cx="7461348" cy="3447144"/>
          </a:xfrm>
          <a:prstGeom prst="rect">
            <a:avLst/>
          </a:prstGeom>
        </p:spPr>
      </p:pic>
      <p:sp>
        <p:nvSpPr>
          <p:cNvPr id="3" name="PA_文本框 3"/>
          <p:cNvSpPr txBox="1"/>
          <p:nvPr>
            <p:custDataLst>
              <p:tags r:id="rId2"/>
            </p:custDataLst>
          </p:nvPr>
        </p:nvSpPr>
        <p:spPr>
          <a:xfrm>
            <a:off x="1862251" y="3460561"/>
            <a:ext cx="8363926" cy="769441"/>
          </a:xfrm>
          <a:prstGeom prst="rect">
            <a:avLst/>
          </a:prstGeom>
          <a:noFill/>
        </p:spPr>
        <p:txBody>
          <a:bodyPr wrap="square" rtlCol="0">
            <a:spAutoFit/>
          </a:bodyPr>
          <a:lstStyle/>
          <a:p>
            <a:pPr algn="ctr"/>
            <a:r>
              <a:rPr lang="zh-CN" altLang="en-US" sz="4400" b="1" dirty="0" smtClean="0">
                <a:solidFill>
                  <a:srgbClr val="E00011"/>
                </a:solidFill>
                <a:latin typeface="微软雅黑" panose="020B0503020204020204" pitchFamily="34" charset="-122"/>
                <a:ea typeface="微软雅黑" panose="020B0503020204020204" pitchFamily="34" charset="-122"/>
              </a:rPr>
              <a:t>感谢您的观看</a:t>
            </a:r>
            <a:endParaRPr lang="zh-CN" altLang="en-US" sz="4400" b="1" dirty="0">
              <a:solidFill>
                <a:srgbClr val="E00011"/>
              </a:solidFill>
              <a:latin typeface="微软雅黑" panose="020B0503020204020204" pitchFamily="34" charset="-122"/>
              <a:ea typeface="微软雅黑" panose="020B0503020204020204" pitchFamily="34" charset="-122"/>
            </a:endParaRPr>
          </a:p>
        </p:txBody>
      </p:sp>
      <p:sp>
        <p:nvSpPr>
          <p:cNvPr id="4" name="PA_矩形 20"/>
          <p:cNvSpPr>
            <a:spLocks noChangeArrowheads="1"/>
          </p:cNvSpPr>
          <p:nvPr>
            <p:custDataLst>
              <p:tags r:id="rId3"/>
            </p:custDataLst>
          </p:nvPr>
        </p:nvSpPr>
        <p:spPr bwMode="auto">
          <a:xfrm>
            <a:off x="3339039" y="4230002"/>
            <a:ext cx="5410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1050" dirty="0">
                <a:solidFill>
                  <a:schemeClr val="bg1">
                    <a:lumMod val="65000"/>
                  </a:schemeClr>
                </a:solidFill>
                <a:latin typeface="Arial" panose="020B0604020202020204" pitchFamily="34" charset="0"/>
                <a:cs typeface="Arial" panose="020B0604020202020204" pitchFamily="34" charset="0"/>
              </a:rPr>
              <a:t>We have many PowerPoint </a:t>
            </a:r>
            <a:r>
              <a:rPr lang="zh-CN" altLang="en-US" sz="1050" dirty="0">
                <a:solidFill>
                  <a:schemeClr val="bg1">
                    <a:lumMod val="65000"/>
                  </a:schemeClr>
                </a:solidFill>
                <a:latin typeface="Arial" panose="020B0604020202020204" pitchFamily="34" charset="0"/>
                <a:cs typeface="Arial" panose="020B0604020202020204" pitchFamily="34" charset="0"/>
              </a:rPr>
              <a:t>templates</a:t>
            </a:r>
            <a:r>
              <a:rPr lang="en-US" altLang="zh-CN" sz="1050" dirty="0">
                <a:solidFill>
                  <a:schemeClr val="bg1">
                    <a:lumMod val="65000"/>
                  </a:schemeClr>
                </a:solidFill>
                <a:latin typeface="Arial" panose="020B0604020202020204" pitchFamily="34" charset="0"/>
                <a:cs typeface="Arial" panose="020B0604020202020204" pitchFamily="34" charset="0"/>
              </a:rPr>
              <a:t> that has been specifically designed to help anyone that is stepping into the world of PowerPoint for the very first time.</a:t>
            </a:r>
            <a:endParaRPr lang="zh-CN" altLang="en-US" sz="1050" dirty="0">
              <a:solidFill>
                <a:schemeClr val="bg1">
                  <a:lumMod val="6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500" autoRev="1" fill="hold">
                                          <p:stCondLst>
                                            <p:cond delay="0"/>
                                          </p:stCondLst>
                                        </p:cTn>
                                        <p:tgtEl>
                                          <p:spTgt spid="3"/>
                                        </p:tgtEl>
                                        <p:attrNameLst>
                                          <p:attrName>ppt_w</p:attrName>
                                        </p:attrNameLst>
                                      </p:cBhvr>
                                    </p:anim>
                                    <p:anim by="(#ppt_w*0.50)" calcmode="lin" valueType="num">
                                      <p:cBhvr>
                                        <p:cTn id="14" dur="500" decel="50000" autoRev="1" fill="hold">
                                          <p:stCondLst>
                                            <p:cond delay="0"/>
                                          </p:stCondLst>
                                        </p:cTn>
                                        <p:tgtEl>
                                          <p:spTgt spid="3"/>
                                        </p:tgtEl>
                                        <p:attrNameLst>
                                          <p:attrName>ppt_x</p:attrName>
                                        </p:attrNameLst>
                                      </p:cBhvr>
                                    </p:anim>
                                    <p:anim from="(-#ppt_h/2)" to="(#ppt_y)" calcmode="lin" valueType="num">
                                      <p:cBhvr>
                                        <p:cTn id="15" dur="1000" fill="hold">
                                          <p:stCondLst>
                                            <p:cond delay="0"/>
                                          </p:stCondLst>
                                        </p:cTn>
                                        <p:tgtEl>
                                          <p:spTgt spid="3"/>
                                        </p:tgtEl>
                                        <p:attrNameLst>
                                          <p:attrName>ppt_y</p:attrName>
                                        </p:attrNameLst>
                                      </p:cBhvr>
                                    </p:anim>
                                    <p:animRot by="21600000">
                                      <p:cBhvr>
                                        <p:cTn id="16" dur="1000" fill="hold">
                                          <p:stCondLst>
                                            <p:cond delay="0"/>
                                          </p:stCondLst>
                                        </p:cTn>
                                        <p:tgtEl>
                                          <p:spTgt spid="3"/>
                                        </p:tgtEl>
                                        <p:attrNameLst>
                                          <p:attrName>r</p:attrName>
                                        </p:attrNameLst>
                                      </p:cBhvr>
                                    </p:animRo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46002" y="1617497"/>
            <a:ext cx="2592288" cy="2467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流程图: 库存数据 2"/>
          <p:cNvSpPr/>
          <p:nvPr/>
        </p:nvSpPr>
        <p:spPr>
          <a:xfrm flipH="1">
            <a:off x="4251083" y="1617498"/>
            <a:ext cx="5833823" cy="2467889"/>
          </a:xfrm>
          <a:prstGeom prst="flowChartOnlineStora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TextBox 9"/>
          <p:cNvSpPr txBox="1"/>
          <p:nvPr/>
        </p:nvSpPr>
        <p:spPr>
          <a:xfrm>
            <a:off x="2587613" y="1766675"/>
            <a:ext cx="2012089" cy="2062103"/>
          </a:xfrm>
          <a:prstGeom prst="rect">
            <a:avLst/>
          </a:prstGeom>
          <a:noFill/>
        </p:spPr>
        <p:txBody>
          <a:bodyPr wrap="none" rtlCol="0">
            <a:spAutoFit/>
          </a:bodyPr>
          <a:lstStyle/>
          <a:p>
            <a:r>
              <a:rPr lang="en-US" altLang="zh-CN" sz="12800" b="1" dirty="0">
                <a:solidFill>
                  <a:schemeClr val="bg1"/>
                </a:solidFill>
              </a:rPr>
              <a:t>01</a:t>
            </a:r>
            <a:endParaRPr lang="zh-CN" altLang="en-US" sz="12800" b="1" dirty="0">
              <a:solidFill>
                <a:schemeClr val="bg1"/>
              </a:solidFill>
            </a:endParaRPr>
          </a:p>
        </p:txBody>
      </p:sp>
      <p:cxnSp>
        <p:nvCxnSpPr>
          <p:cNvPr id="5" name="直接连接符 4"/>
          <p:cNvCxnSpPr/>
          <p:nvPr/>
        </p:nvCxnSpPr>
        <p:spPr>
          <a:xfrm>
            <a:off x="5587279" y="2611416"/>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5572405" y="2035353"/>
            <a:ext cx="2329433" cy="528414"/>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点此输入标题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sp>
        <p:nvSpPr>
          <p:cNvPr id="7" name="TextBox 12"/>
          <p:cNvSpPr txBox="1"/>
          <p:nvPr/>
        </p:nvSpPr>
        <p:spPr>
          <a:xfrm>
            <a:off x="5572404" y="2763096"/>
            <a:ext cx="4224469" cy="810607"/>
          </a:xfrm>
          <a:prstGeom prst="rect">
            <a:avLst/>
          </a:prstGeom>
          <a:noFill/>
        </p:spPr>
        <p:txBody>
          <a:bodyPr wrap="square" rtlCol="0">
            <a:spAutoFit/>
          </a:bodyPr>
          <a:lstStyle/>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点此输入文字点此输入文字点此此输</a:t>
            </a:r>
            <a:endParaRPr lang="en-US" altLang="zh-CN" sz="1865" dirty="0">
              <a:solidFill>
                <a:schemeClr val="bg1"/>
              </a:solidFill>
              <a:latin typeface="微软雅黑" panose="020B0503020204020204" pitchFamily="34" charset="-122"/>
              <a:ea typeface="微软雅黑" panose="020B0503020204020204" pitchFamily="34" charset="-122"/>
            </a:endParaRPr>
          </a:p>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入文字点此输入文字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5840" y="136154"/>
            <a:ext cx="2865703" cy="132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3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40" name="Rectangle 39"/>
          <p:cNvSpPr/>
          <p:nvPr/>
        </p:nvSpPr>
        <p:spPr>
          <a:xfrm flipH="1">
            <a:off x="4000664" y="3801584"/>
            <a:ext cx="2434926" cy="2095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0" dirty="0">
              <a:solidFill>
                <a:srgbClr val="FFFFFF"/>
              </a:solidFill>
              <a:latin typeface="+mn-ea"/>
              <a:cs typeface="+mn-ea"/>
            </a:endParaRPr>
          </a:p>
        </p:txBody>
      </p:sp>
      <p:sp>
        <p:nvSpPr>
          <p:cNvPr id="41" name="Rectangle 40"/>
          <p:cNvSpPr/>
          <p:nvPr/>
        </p:nvSpPr>
        <p:spPr>
          <a:xfrm>
            <a:off x="8463359" y="1648254"/>
            <a:ext cx="2434926" cy="2095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bg1"/>
              </a:solidFill>
              <a:latin typeface="+mn-ea"/>
              <a:cs typeface="+mn-ea"/>
            </a:endParaRPr>
          </a:p>
        </p:txBody>
      </p:sp>
      <p:grpSp>
        <p:nvGrpSpPr>
          <p:cNvPr id="42" name="Group 41"/>
          <p:cNvGrpSpPr/>
          <p:nvPr/>
        </p:nvGrpSpPr>
        <p:grpSpPr>
          <a:xfrm>
            <a:off x="1293718" y="1648254"/>
            <a:ext cx="2638993" cy="4248726"/>
            <a:chOff x="1293091" y="1708726"/>
            <a:chExt cx="2639337" cy="4248726"/>
          </a:xfrm>
        </p:grpSpPr>
        <p:sp>
          <p:nvSpPr>
            <p:cNvPr id="43" name="Rectangle 42"/>
            <p:cNvSpPr/>
            <p:nvPr/>
          </p:nvSpPr>
          <p:spPr>
            <a:xfrm>
              <a:off x="1293091" y="1708726"/>
              <a:ext cx="2639337" cy="424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64" name="Text Placeholder 32"/>
            <p:cNvSpPr txBox="1"/>
            <p:nvPr/>
          </p:nvSpPr>
          <p:spPr>
            <a:xfrm>
              <a:off x="1527049" y="2883040"/>
              <a:ext cx="2130552" cy="26765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zh-CN" altLang="en-US" sz="1000" dirty="0">
                <a:solidFill>
                  <a:schemeClr val="bg1"/>
                </a:solidFill>
                <a:latin typeface="+mn-ea"/>
                <a:cs typeface="+mn-ea"/>
              </a:endParaRPr>
            </a:p>
          </p:txBody>
        </p:sp>
        <p:sp>
          <p:nvSpPr>
            <p:cNvPr id="65" name="Text Placeholder 33"/>
            <p:cNvSpPr txBox="1"/>
            <p:nvPr/>
          </p:nvSpPr>
          <p:spPr>
            <a:xfrm>
              <a:off x="2121512" y="2262900"/>
              <a:ext cx="1551209"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1300" b="1" dirty="0">
                  <a:solidFill>
                    <a:schemeClr val="bg1"/>
                  </a:solidFill>
                  <a:latin typeface="+mn-ea"/>
                  <a:cs typeface="+mn-ea"/>
                </a:rPr>
                <a:t>06 </a:t>
              </a:r>
              <a:r>
                <a:rPr lang="zh-CN" altLang="en-US" sz="1300" b="1" dirty="0">
                  <a:solidFill>
                    <a:schemeClr val="bg1"/>
                  </a:solidFill>
                  <a:latin typeface="+mn-ea"/>
                  <a:cs typeface="+mn-ea"/>
                </a:rPr>
                <a:t>商业</a:t>
              </a:r>
              <a:endParaRPr lang="en-AU" sz="1300" b="1" dirty="0">
                <a:solidFill>
                  <a:schemeClr val="bg1"/>
                </a:solidFill>
                <a:latin typeface="+mn-ea"/>
                <a:cs typeface="+mn-ea"/>
              </a:endParaRPr>
            </a:p>
            <a:p>
              <a:pPr marL="0" indent="0">
                <a:lnSpc>
                  <a:spcPct val="100000"/>
                </a:lnSpc>
                <a:spcBef>
                  <a:spcPts val="0"/>
                </a:spcBef>
                <a:buNone/>
              </a:pPr>
              <a:r>
                <a:rPr lang="zh-CN" altLang="en-US" sz="1300" b="1" dirty="0">
                  <a:solidFill>
                    <a:schemeClr val="bg1"/>
                  </a:solidFill>
                  <a:latin typeface="+mn-ea"/>
                  <a:cs typeface="+mn-ea"/>
                </a:rPr>
                <a:t>策略</a:t>
              </a:r>
              <a:endParaRPr lang="en-AU" sz="1300" b="1" dirty="0">
                <a:solidFill>
                  <a:schemeClr val="bg1"/>
                </a:solidFill>
                <a:latin typeface="+mn-ea"/>
                <a:cs typeface="+mn-ea"/>
              </a:endParaRPr>
            </a:p>
          </p:txBody>
        </p:sp>
      </p:grpSp>
      <p:grpSp>
        <p:nvGrpSpPr>
          <p:cNvPr id="66" name="Group 65"/>
          <p:cNvGrpSpPr/>
          <p:nvPr/>
        </p:nvGrpSpPr>
        <p:grpSpPr>
          <a:xfrm>
            <a:off x="4000663" y="1648254"/>
            <a:ext cx="4394742" cy="2104540"/>
            <a:chOff x="4000390" y="1708726"/>
            <a:chExt cx="4395314" cy="2104540"/>
          </a:xfrm>
        </p:grpSpPr>
        <p:sp>
          <p:nvSpPr>
            <p:cNvPr id="67" name="Rectangle 66"/>
            <p:cNvSpPr/>
            <p:nvPr/>
          </p:nvSpPr>
          <p:spPr>
            <a:xfrm>
              <a:off x="4000390" y="1708726"/>
              <a:ext cx="4395314" cy="20953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68" name="Text Placeholder 32"/>
            <p:cNvSpPr txBox="1"/>
            <p:nvPr/>
          </p:nvSpPr>
          <p:spPr>
            <a:xfrm>
              <a:off x="4305080" y="2594238"/>
              <a:ext cx="3723351" cy="121902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en-US" sz="1000" dirty="0">
                <a:solidFill>
                  <a:schemeClr val="bg1"/>
                </a:solidFill>
                <a:latin typeface="+mn-ea"/>
                <a:cs typeface="+mn-ea"/>
              </a:endParaRPr>
            </a:p>
          </p:txBody>
        </p:sp>
        <p:sp>
          <p:nvSpPr>
            <p:cNvPr id="69" name="Text Placeholder 33"/>
            <p:cNvSpPr txBox="1"/>
            <p:nvPr/>
          </p:nvSpPr>
          <p:spPr>
            <a:xfrm>
              <a:off x="4305080" y="2028962"/>
              <a:ext cx="3144008"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zh-CN" altLang="en-US" sz="1600" b="1" dirty="0">
                  <a:solidFill>
                    <a:schemeClr val="bg1"/>
                  </a:solidFill>
                  <a:latin typeface="+mn-ea"/>
                  <a:cs typeface="+mn-ea"/>
                </a:rPr>
                <a:t>企业</a:t>
              </a:r>
              <a:endParaRPr lang="en-AU" sz="1600" b="1" dirty="0">
                <a:solidFill>
                  <a:schemeClr val="bg1"/>
                </a:solidFill>
                <a:latin typeface="+mn-ea"/>
                <a:cs typeface="+mn-ea"/>
              </a:endParaRPr>
            </a:p>
            <a:p>
              <a:pPr marL="0" indent="0">
                <a:lnSpc>
                  <a:spcPct val="100000"/>
                </a:lnSpc>
                <a:spcBef>
                  <a:spcPts val="0"/>
                </a:spcBef>
                <a:buNone/>
              </a:pPr>
              <a:r>
                <a:rPr lang="zh-CN" altLang="en-US" sz="1600" b="1" dirty="0">
                  <a:solidFill>
                    <a:schemeClr val="bg1"/>
                  </a:solidFill>
                  <a:latin typeface="+mn-ea"/>
                  <a:cs typeface="+mn-ea"/>
                </a:rPr>
                <a:t>成功秘诀</a:t>
              </a:r>
              <a:endParaRPr lang="en-AU" sz="1600" b="1" dirty="0">
                <a:solidFill>
                  <a:schemeClr val="bg1"/>
                </a:solidFill>
                <a:latin typeface="+mn-ea"/>
                <a:cs typeface="+mn-ea"/>
              </a:endParaRPr>
            </a:p>
          </p:txBody>
        </p:sp>
      </p:grpSp>
      <p:grpSp>
        <p:nvGrpSpPr>
          <p:cNvPr id="70" name="Group 69"/>
          <p:cNvGrpSpPr/>
          <p:nvPr/>
        </p:nvGrpSpPr>
        <p:grpSpPr>
          <a:xfrm>
            <a:off x="6503542" y="3801584"/>
            <a:ext cx="4394742" cy="2095396"/>
            <a:chOff x="6503595" y="3862056"/>
            <a:chExt cx="4395314" cy="2095396"/>
          </a:xfrm>
        </p:grpSpPr>
        <p:sp>
          <p:nvSpPr>
            <p:cNvPr id="71" name="Rectangle 70"/>
            <p:cNvSpPr/>
            <p:nvPr/>
          </p:nvSpPr>
          <p:spPr>
            <a:xfrm flipH="1">
              <a:off x="6503595" y="3862056"/>
              <a:ext cx="4395314" cy="20953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2" name="Text Placeholder 32"/>
            <p:cNvSpPr txBox="1"/>
            <p:nvPr/>
          </p:nvSpPr>
          <p:spPr>
            <a:xfrm>
              <a:off x="6847112" y="4735354"/>
              <a:ext cx="3723351" cy="121902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en-US" sz="1000" dirty="0">
                <a:solidFill>
                  <a:schemeClr val="bg1"/>
                </a:solidFill>
                <a:latin typeface="+mn-ea"/>
                <a:cs typeface="+mn-ea"/>
              </a:endParaRPr>
            </a:p>
          </p:txBody>
        </p:sp>
        <p:sp>
          <p:nvSpPr>
            <p:cNvPr id="73" name="Text Placeholder 33"/>
            <p:cNvSpPr txBox="1"/>
            <p:nvPr/>
          </p:nvSpPr>
          <p:spPr>
            <a:xfrm>
              <a:off x="6847112" y="4170078"/>
              <a:ext cx="3144008"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zh-CN" altLang="en-US" sz="1600" b="1" dirty="0">
                  <a:solidFill>
                    <a:schemeClr val="bg1"/>
                  </a:solidFill>
                  <a:latin typeface="+mn-ea"/>
                  <a:cs typeface="+mn-ea"/>
                </a:rPr>
                <a:t>用户</a:t>
              </a:r>
              <a:endParaRPr lang="en-AU" sz="1600" b="1" dirty="0">
                <a:solidFill>
                  <a:schemeClr val="bg1"/>
                </a:solidFill>
                <a:latin typeface="+mn-ea"/>
                <a:cs typeface="+mn-ea"/>
              </a:endParaRPr>
            </a:p>
            <a:p>
              <a:pPr marL="0" indent="0">
                <a:lnSpc>
                  <a:spcPct val="100000"/>
                </a:lnSpc>
                <a:spcBef>
                  <a:spcPts val="0"/>
                </a:spcBef>
                <a:buNone/>
              </a:pPr>
              <a:r>
                <a:rPr lang="zh-CN" altLang="en-US" sz="1600" b="1" dirty="0">
                  <a:solidFill>
                    <a:schemeClr val="bg1"/>
                  </a:solidFill>
                  <a:latin typeface="+mn-ea"/>
                  <a:cs typeface="+mn-ea"/>
                </a:rPr>
                <a:t>推广经验</a:t>
              </a:r>
              <a:endParaRPr lang="en-AU" sz="1600" b="1" dirty="0">
                <a:solidFill>
                  <a:schemeClr val="bg1"/>
                </a:solidFill>
                <a:latin typeface="+mn-ea"/>
                <a:cs typeface="+mn-ea"/>
              </a:endParaRPr>
            </a:p>
          </p:txBody>
        </p:sp>
      </p:grpSp>
      <p:sp>
        <p:nvSpPr>
          <p:cNvPr id="21" name="Freeform 142"/>
          <p:cNvSpPr/>
          <p:nvPr/>
        </p:nvSpPr>
        <p:spPr bwMode="auto">
          <a:xfrm>
            <a:off x="4794615" y="4503514"/>
            <a:ext cx="847023" cy="691539"/>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2" name="Freeform 149"/>
          <p:cNvSpPr/>
          <p:nvPr/>
        </p:nvSpPr>
        <p:spPr bwMode="auto">
          <a:xfrm>
            <a:off x="9235703" y="2259421"/>
            <a:ext cx="890237" cy="873065"/>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3" name="Freeform 116"/>
          <p:cNvSpPr>
            <a:spLocks noEditPoints="1"/>
          </p:cNvSpPr>
          <p:nvPr/>
        </p:nvSpPr>
        <p:spPr bwMode="auto">
          <a:xfrm>
            <a:off x="1660847" y="2220625"/>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674629" y="1604798"/>
            <a:ext cx="4413276" cy="869514"/>
            <a:chOff x="6327173" y="1681099"/>
            <a:chExt cx="4413851" cy="869514"/>
          </a:xfrm>
        </p:grpSpPr>
        <p:sp>
          <p:nvSpPr>
            <p:cNvPr id="3" name="文本框 20"/>
            <p:cNvSpPr txBox="1"/>
            <p:nvPr/>
          </p:nvSpPr>
          <p:spPr>
            <a:xfrm>
              <a:off x="6327174" y="1681099"/>
              <a:ext cx="2321526" cy="383182"/>
            </a:xfrm>
            <a:prstGeom prst="rect">
              <a:avLst/>
            </a:prstGeom>
            <a:noFill/>
          </p:spPr>
          <p:txBody>
            <a:bodyPr wrap="square" rtlCol="0">
              <a:spAutoFit/>
            </a:bodyPr>
            <a:lstStyle/>
            <a:p>
              <a:pPr algn="just">
                <a:lnSpc>
                  <a:spcPct val="90000"/>
                </a:lnSpc>
                <a:spcBef>
                  <a:spcPts val="1000"/>
                </a:spcBef>
              </a:pPr>
              <a:r>
                <a:rPr lang="zh-CN" altLang="en-US" sz="2100" dirty="0">
                  <a:solidFill>
                    <a:schemeClr val="tx2"/>
                  </a:solidFill>
                  <a:latin typeface="微软雅黑" panose="020B0503020204020204" pitchFamily="34" charset="-122"/>
                  <a:ea typeface="微软雅黑" panose="020B0503020204020204" pitchFamily="34" charset="-122"/>
                </a:rPr>
                <a:t>添加标题</a:t>
              </a:r>
              <a:endParaRPr lang="zh-CN" altLang="en-US" sz="2100" dirty="0">
                <a:solidFill>
                  <a:schemeClr val="tx2"/>
                </a:solidFill>
                <a:latin typeface="微软雅黑" panose="020B0503020204020204" pitchFamily="34" charset="-122"/>
                <a:ea typeface="微软雅黑" panose="020B0503020204020204" pitchFamily="34" charset="-122"/>
              </a:endParaRPr>
            </a:p>
          </p:txBody>
        </p:sp>
        <p:sp>
          <p:nvSpPr>
            <p:cNvPr id="4" name="文本框 21"/>
            <p:cNvSpPr txBox="1"/>
            <p:nvPr/>
          </p:nvSpPr>
          <p:spPr>
            <a:xfrm>
              <a:off x="6327173" y="1938138"/>
              <a:ext cx="4413851" cy="612475"/>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562147" y="3545546"/>
            <a:ext cx="889500" cy="731807"/>
            <a:chOff x="1465545" y="3524250"/>
            <a:chExt cx="889616" cy="731806"/>
          </a:xfrm>
        </p:grpSpPr>
        <p:sp>
          <p:nvSpPr>
            <p:cNvPr id="6" name="六边形 5"/>
            <p:cNvSpPr/>
            <p:nvPr/>
          </p:nvSpPr>
          <p:spPr>
            <a:xfrm>
              <a:off x="1480540" y="3524250"/>
              <a:ext cx="848894" cy="73180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文本框 24"/>
            <p:cNvSpPr txBox="1"/>
            <p:nvPr/>
          </p:nvSpPr>
          <p:spPr>
            <a:xfrm>
              <a:off x="1465545" y="3719336"/>
              <a:ext cx="889616" cy="383181"/>
            </a:xfrm>
            <a:prstGeom prst="rect">
              <a:avLst/>
            </a:prstGeom>
            <a:noFill/>
          </p:spPr>
          <p:txBody>
            <a:bodyPr wrap="square" rtlCol="0">
              <a:spAutoFit/>
            </a:bodyPr>
            <a:lstStyle/>
            <a:p>
              <a:pPr algn="ctr">
                <a:lnSpc>
                  <a:spcPct val="90000"/>
                </a:lnSpc>
                <a:spcBef>
                  <a:spcPts val="1000"/>
                </a:spcBef>
              </a:pPr>
              <a:r>
                <a:rPr lang="en-US" altLang="zh-CN" sz="2100" dirty="0">
                  <a:solidFill>
                    <a:schemeClr val="bg1"/>
                  </a:solidFill>
                  <a:latin typeface="微软雅黑" panose="020B0503020204020204" pitchFamily="34" charset="-122"/>
                  <a:ea typeface="微软雅黑" panose="020B0503020204020204" pitchFamily="34" charset="-122"/>
                </a:rPr>
                <a:t>30%</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2425924" y="4102977"/>
            <a:ext cx="1334089" cy="1150227"/>
            <a:chOff x="2329434" y="4081682"/>
            <a:chExt cx="1334262" cy="1150226"/>
          </a:xfrm>
        </p:grpSpPr>
        <p:sp>
          <p:nvSpPr>
            <p:cNvPr id="9" name="六边形 8"/>
            <p:cNvSpPr/>
            <p:nvPr/>
          </p:nvSpPr>
          <p:spPr>
            <a:xfrm>
              <a:off x="2329434" y="4081682"/>
              <a:ext cx="1334262" cy="1150226"/>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40%</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760012" y="2581278"/>
            <a:ext cx="2431987" cy="2096815"/>
            <a:chOff x="3663696" y="2559981"/>
            <a:chExt cx="2432304" cy="2096814"/>
          </a:xfrm>
        </p:grpSpPr>
        <p:sp>
          <p:nvSpPr>
            <p:cNvPr id="12" name="六边形 11"/>
            <p:cNvSpPr/>
            <p:nvPr/>
          </p:nvSpPr>
          <p:spPr>
            <a:xfrm>
              <a:off x="3663696" y="2559981"/>
              <a:ext cx="2432304" cy="20968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dirty="0">
                  <a:solidFill>
                    <a:schemeClr val="bg1"/>
                  </a:solidFill>
                  <a:latin typeface="微软雅黑" panose="020B0503020204020204" pitchFamily="34" charset="-122"/>
                  <a:ea typeface="微软雅黑" panose="020B0503020204020204" pitchFamily="34" charset="-122"/>
                </a:rPr>
                <a:t>80%</a:t>
              </a:r>
              <a:endParaRPr lang="zh-CN" altLang="en-US" sz="48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032782" y="1708031"/>
            <a:ext cx="1727230" cy="1489184"/>
            <a:chOff x="1936242" y="1686736"/>
            <a:chExt cx="1727454" cy="1489184"/>
          </a:xfrm>
        </p:grpSpPr>
        <p:sp>
          <p:nvSpPr>
            <p:cNvPr id="15" name="六边形 14"/>
            <p:cNvSpPr/>
            <p:nvPr/>
          </p:nvSpPr>
          <p:spPr>
            <a:xfrm>
              <a:off x="1936242" y="1686736"/>
              <a:ext cx="1727454" cy="148918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dirty="0">
                  <a:solidFill>
                    <a:schemeClr val="bg1"/>
                  </a:solidFill>
                  <a:latin typeface="微软雅黑" panose="020B0503020204020204" pitchFamily="34" charset="-122"/>
                  <a:ea typeface="微软雅黑" panose="020B0503020204020204" pitchFamily="34" charset="-122"/>
                </a:rPr>
                <a:t>50%</a:t>
              </a:r>
              <a:endParaRPr lang="zh-CN" altLang="en-US" sz="36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674629" y="4673308"/>
            <a:ext cx="4413276" cy="869514"/>
            <a:chOff x="6327173" y="4322384"/>
            <a:chExt cx="4413851" cy="869512"/>
          </a:xfrm>
        </p:grpSpPr>
        <p:sp>
          <p:nvSpPr>
            <p:cNvPr id="18" name="文本框 29"/>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3"/>
                  </a:solidFill>
                  <a:latin typeface="微软雅黑" panose="020B0503020204020204" pitchFamily="34" charset="-122"/>
                  <a:ea typeface="微软雅黑" panose="020B0503020204020204" pitchFamily="34" charset="-122"/>
                </a:rPr>
                <a:t>添加标题</a:t>
              </a:r>
              <a:endParaRPr lang="zh-CN" altLang="en-US" sz="2100" dirty="0">
                <a:solidFill>
                  <a:schemeClr val="accent3"/>
                </a:solidFill>
                <a:latin typeface="微软雅黑" panose="020B0503020204020204" pitchFamily="34" charset="-122"/>
                <a:ea typeface="微软雅黑" panose="020B0503020204020204" pitchFamily="34" charset="-122"/>
              </a:endParaRPr>
            </a:p>
          </p:txBody>
        </p:sp>
        <p:sp>
          <p:nvSpPr>
            <p:cNvPr id="19" name="文本框 30"/>
            <p:cNvSpPr txBox="1"/>
            <p:nvPr/>
          </p:nvSpPr>
          <p:spPr>
            <a:xfrm>
              <a:off x="6327173" y="4579422"/>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674629" y="2606209"/>
            <a:ext cx="4413276" cy="869514"/>
            <a:chOff x="6327173" y="3001742"/>
            <a:chExt cx="4413851" cy="869512"/>
          </a:xfrm>
        </p:grpSpPr>
        <p:sp>
          <p:nvSpPr>
            <p:cNvPr id="21" name="文本框 31"/>
            <p:cNvSpPr txBox="1"/>
            <p:nvPr/>
          </p:nvSpPr>
          <p:spPr>
            <a:xfrm>
              <a:off x="6327174" y="3001742"/>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1"/>
                  </a:solidFill>
                  <a:latin typeface="微软雅黑" panose="020B0503020204020204" pitchFamily="34" charset="-122"/>
                  <a:ea typeface="微软雅黑" panose="020B0503020204020204" pitchFamily="34" charset="-122"/>
                </a:rPr>
                <a:t>添加标题</a:t>
              </a:r>
              <a:endParaRPr lang="zh-CN" altLang="en-US" sz="2100" dirty="0">
                <a:solidFill>
                  <a:schemeClr val="accent1"/>
                </a:solidFill>
                <a:latin typeface="微软雅黑" panose="020B0503020204020204" pitchFamily="34" charset="-122"/>
                <a:ea typeface="微软雅黑" panose="020B0503020204020204" pitchFamily="34" charset="-122"/>
              </a:endParaRPr>
            </a:p>
          </p:txBody>
        </p:sp>
        <p:sp>
          <p:nvSpPr>
            <p:cNvPr id="22" name="文本框 32"/>
            <p:cNvSpPr txBox="1"/>
            <p:nvPr/>
          </p:nvSpPr>
          <p:spPr>
            <a:xfrm>
              <a:off x="6327173" y="3258780"/>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674629" y="3687764"/>
            <a:ext cx="4413276" cy="869514"/>
            <a:chOff x="6327173" y="4322384"/>
            <a:chExt cx="4413851" cy="869512"/>
          </a:xfrm>
        </p:grpSpPr>
        <p:sp>
          <p:nvSpPr>
            <p:cNvPr id="24" name="文本框 33"/>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2"/>
                  </a:solidFill>
                  <a:latin typeface="微软雅黑" panose="020B0503020204020204" pitchFamily="34" charset="-122"/>
                  <a:ea typeface="微软雅黑" panose="020B0503020204020204" pitchFamily="34" charset="-122"/>
                </a:rPr>
                <a:t>添加标题</a:t>
              </a:r>
              <a:endParaRPr lang="zh-CN" altLang="en-US" sz="2100" dirty="0">
                <a:solidFill>
                  <a:schemeClr val="accent2"/>
                </a:solidFill>
                <a:latin typeface="微软雅黑" panose="020B0503020204020204" pitchFamily="34" charset="-122"/>
                <a:ea typeface="微软雅黑" panose="020B0503020204020204" pitchFamily="34" charset="-122"/>
              </a:endParaRPr>
            </a:p>
          </p:txBody>
        </p:sp>
        <p:sp>
          <p:nvSpPr>
            <p:cNvPr id="25" name="文本框 34"/>
            <p:cNvSpPr txBox="1"/>
            <p:nvPr/>
          </p:nvSpPr>
          <p:spPr>
            <a:xfrm>
              <a:off x="6327173" y="4579422"/>
              <a:ext cx="4413851" cy="61247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6" name="标题 25"/>
          <p:cNvSpPr>
            <a:spLocks noGrp="1"/>
          </p:cNvSpPr>
          <p:nvPr>
            <p:ph type="title"/>
          </p:nvPr>
        </p:nvSpPr>
        <p:spPr/>
        <p:txBody>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450" decel="100000" fill="hold"/>
                                        <p:tgtEl>
                                          <p:spTgt spid="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450" decel="100000" fill="hold"/>
                                        <p:tgtEl>
                                          <p:spTgt spid="20"/>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450" decel="100000" fill="hold"/>
                                        <p:tgtEl>
                                          <p:spTgt spid="2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450" decel="100000" fill="hold"/>
                                        <p:tgtEl>
                                          <p:spTgt spid="17"/>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41" name="Oval 40"/>
          <p:cNvSpPr/>
          <p:nvPr/>
        </p:nvSpPr>
        <p:spPr>
          <a:xfrm>
            <a:off x="4311841" y="1718667"/>
            <a:ext cx="3569380" cy="3569845"/>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48" name="Oval 47"/>
          <p:cNvSpPr/>
          <p:nvPr/>
        </p:nvSpPr>
        <p:spPr>
          <a:xfrm>
            <a:off x="4763809" y="2170691"/>
            <a:ext cx="2665447" cy="2665793"/>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49" name="Oval 48"/>
          <p:cNvSpPr/>
          <p:nvPr/>
        </p:nvSpPr>
        <p:spPr>
          <a:xfrm>
            <a:off x="5192598" y="2599536"/>
            <a:ext cx="1807867" cy="1808102"/>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51" name="Oval 4"/>
          <p:cNvSpPr/>
          <p:nvPr/>
        </p:nvSpPr>
        <p:spPr>
          <a:xfrm>
            <a:off x="5726909" y="3133917"/>
            <a:ext cx="739249" cy="73934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endParaRPr lang="en-US" sz="2400" dirty="0">
              <a:latin typeface="+mn-ea"/>
              <a:cs typeface="+mn-ea"/>
            </a:endParaRPr>
          </a:p>
        </p:txBody>
      </p:sp>
      <p:sp>
        <p:nvSpPr>
          <p:cNvPr id="85" name="Text Placeholder 32"/>
          <p:cNvSpPr txBox="1"/>
          <p:nvPr/>
        </p:nvSpPr>
        <p:spPr>
          <a:xfrm>
            <a:off x="9084918" y="3636108"/>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6" name="Text Placeholder 32"/>
          <p:cNvSpPr txBox="1"/>
          <p:nvPr/>
        </p:nvSpPr>
        <p:spPr>
          <a:xfrm>
            <a:off x="8041126" y="1843806"/>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7" name="Text Placeholder 33"/>
          <p:cNvSpPr txBox="1"/>
          <p:nvPr/>
        </p:nvSpPr>
        <p:spPr>
          <a:xfrm>
            <a:off x="8041129" y="1641114"/>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dirty="0">
                <a:solidFill>
                  <a:schemeClr val="accent6"/>
                </a:solidFill>
                <a:latin typeface="+mn-ea"/>
                <a:cs typeface="+mn-ea"/>
              </a:rPr>
              <a:t>桌面应用</a:t>
            </a:r>
            <a:endParaRPr lang="en-AU" sz="1100" dirty="0">
              <a:solidFill>
                <a:schemeClr val="accent6"/>
              </a:solidFill>
              <a:latin typeface="+mn-ea"/>
              <a:cs typeface="+mn-ea"/>
            </a:endParaRPr>
          </a:p>
        </p:txBody>
      </p:sp>
      <p:cxnSp>
        <p:nvCxnSpPr>
          <p:cNvPr id="88" name="Straight Connector 87"/>
          <p:cNvCxnSpPr/>
          <p:nvPr/>
        </p:nvCxnSpPr>
        <p:spPr>
          <a:xfrm rot="10800000" flipV="1">
            <a:off x="6277669" y="1718665"/>
            <a:ext cx="1520881"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2"/>
          <p:cNvSpPr txBox="1"/>
          <p:nvPr/>
        </p:nvSpPr>
        <p:spPr>
          <a:xfrm>
            <a:off x="8794898" y="2662202"/>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0" name="Text Placeholder 33"/>
          <p:cNvSpPr txBox="1"/>
          <p:nvPr/>
        </p:nvSpPr>
        <p:spPr>
          <a:xfrm>
            <a:off x="8794901" y="2459509"/>
            <a:ext cx="1807859"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dirty="0">
                <a:solidFill>
                  <a:schemeClr val="accent5"/>
                </a:solidFill>
                <a:latin typeface="+mn-ea"/>
                <a:cs typeface="+mn-ea"/>
              </a:rPr>
              <a:t>销售策略</a:t>
            </a:r>
            <a:endParaRPr lang="en-AU" sz="1100" dirty="0">
              <a:solidFill>
                <a:schemeClr val="accent5"/>
              </a:solidFill>
              <a:latin typeface="+mn-ea"/>
              <a:cs typeface="+mn-ea"/>
            </a:endParaRPr>
          </a:p>
        </p:txBody>
      </p:sp>
      <p:cxnSp>
        <p:nvCxnSpPr>
          <p:cNvPr id="91" name="Straight Connector 90"/>
          <p:cNvCxnSpPr/>
          <p:nvPr/>
        </p:nvCxnSpPr>
        <p:spPr>
          <a:xfrm flipH="1">
            <a:off x="7154521" y="2537060"/>
            <a:ext cx="1394859"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2" name="Text Placeholder 33"/>
          <p:cNvSpPr txBox="1"/>
          <p:nvPr/>
        </p:nvSpPr>
        <p:spPr>
          <a:xfrm>
            <a:off x="9084920" y="3433414"/>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dirty="0">
                <a:solidFill>
                  <a:srgbClr val="7F7F7F"/>
                </a:solidFill>
                <a:latin typeface="+mn-ea"/>
                <a:cs typeface="+mn-ea"/>
              </a:rPr>
              <a:t>商业概念</a:t>
            </a:r>
            <a:endParaRPr lang="en-AU" sz="1100" dirty="0">
              <a:solidFill>
                <a:srgbClr val="7F7F7F"/>
              </a:solidFill>
              <a:latin typeface="+mn-ea"/>
              <a:cs typeface="+mn-ea"/>
            </a:endParaRPr>
          </a:p>
        </p:txBody>
      </p:sp>
      <p:cxnSp>
        <p:nvCxnSpPr>
          <p:cNvPr id="93" name="Straight Connector 92"/>
          <p:cNvCxnSpPr/>
          <p:nvPr/>
        </p:nvCxnSpPr>
        <p:spPr>
          <a:xfrm flipH="1" flipV="1">
            <a:off x="7164021" y="3501136"/>
            <a:ext cx="1678321" cy="983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H="1">
            <a:off x="4414215" y="5295095"/>
            <a:ext cx="1520881"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707341" y="4503077"/>
            <a:ext cx="1394859"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370424" y="3502794"/>
            <a:ext cx="1678321" cy="983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7" name="Text Placeholder 32"/>
          <p:cNvSpPr txBox="1"/>
          <p:nvPr/>
        </p:nvSpPr>
        <p:spPr>
          <a:xfrm flipH="1">
            <a:off x="2110618" y="5433670"/>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8" name="Text Placeholder 32"/>
          <p:cNvSpPr txBox="1"/>
          <p:nvPr/>
        </p:nvSpPr>
        <p:spPr>
          <a:xfrm flipH="1">
            <a:off x="1057207" y="3636108"/>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9" name="Text Placeholder 33"/>
          <p:cNvSpPr txBox="1"/>
          <p:nvPr/>
        </p:nvSpPr>
        <p:spPr>
          <a:xfrm flipH="1">
            <a:off x="1190943" y="3433415"/>
            <a:ext cx="1938215"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dirty="0">
                <a:solidFill>
                  <a:srgbClr val="7F7F7F"/>
                </a:solidFill>
                <a:latin typeface="+mn-ea"/>
                <a:cs typeface="+mn-ea"/>
              </a:rPr>
              <a:t>员工激励</a:t>
            </a:r>
            <a:endParaRPr lang="en-AU" sz="1100" dirty="0">
              <a:solidFill>
                <a:srgbClr val="7F7F7F"/>
              </a:solidFill>
              <a:latin typeface="+mn-ea"/>
              <a:cs typeface="+mn-ea"/>
            </a:endParaRPr>
          </a:p>
        </p:txBody>
      </p:sp>
      <p:sp>
        <p:nvSpPr>
          <p:cNvPr id="100" name="Text Placeholder 32"/>
          <p:cNvSpPr txBox="1"/>
          <p:nvPr/>
        </p:nvSpPr>
        <p:spPr>
          <a:xfrm flipH="1">
            <a:off x="1392229" y="4630352"/>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01" name="Text Placeholder 33"/>
          <p:cNvSpPr txBox="1"/>
          <p:nvPr/>
        </p:nvSpPr>
        <p:spPr>
          <a:xfrm flipH="1">
            <a:off x="1545168" y="4427659"/>
            <a:ext cx="1919013"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dirty="0">
                <a:solidFill>
                  <a:schemeClr val="accent5"/>
                </a:solidFill>
                <a:latin typeface="+mn-ea"/>
                <a:cs typeface="+mn-ea"/>
              </a:rPr>
              <a:t>系统保护</a:t>
            </a:r>
            <a:endParaRPr lang="en-AU" sz="1100" dirty="0">
              <a:solidFill>
                <a:schemeClr val="accent5"/>
              </a:solidFill>
              <a:latin typeface="+mn-ea"/>
              <a:cs typeface="+mn-ea"/>
            </a:endParaRPr>
          </a:p>
        </p:txBody>
      </p:sp>
      <p:sp>
        <p:nvSpPr>
          <p:cNvPr id="102" name="Text Placeholder 33"/>
          <p:cNvSpPr txBox="1"/>
          <p:nvPr/>
        </p:nvSpPr>
        <p:spPr>
          <a:xfrm flipH="1">
            <a:off x="2788783" y="5230977"/>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dirty="0">
                <a:solidFill>
                  <a:schemeClr val="accent6"/>
                </a:solidFill>
                <a:latin typeface="+mn-ea"/>
                <a:cs typeface="+mn-ea"/>
              </a:rPr>
              <a:t>时间管理</a:t>
            </a:r>
            <a:endParaRPr lang="en-AU" sz="1100" dirty="0">
              <a:solidFill>
                <a:schemeClr val="accent6"/>
              </a:solidFill>
              <a:latin typeface="+mn-ea"/>
              <a:cs typeface="+mn-ea"/>
            </a:endParaRPr>
          </a:p>
        </p:txBody>
      </p:sp>
      <p:sp>
        <p:nvSpPr>
          <p:cNvPr id="103" name="Oval 102"/>
          <p:cNvSpPr>
            <a:spLocks noChangeAspect="1"/>
          </p:cNvSpPr>
          <p:nvPr/>
        </p:nvSpPr>
        <p:spPr>
          <a:xfrm flipH="1">
            <a:off x="5825743" y="1452913"/>
            <a:ext cx="531435" cy="5315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US" sz="1600" dirty="0">
                <a:solidFill>
                  <a:schemeClr val="bg1"/>
                </a:solidFill>
                <a:latin typeface="+mn-ea"/>
                <a:cs typeface="+mn-ea"/>
              </a:rPr>
              <a:t>4</a:t>
            </a:r>
            <a:endParaRPr lang="en-US" sz="1600" dirty="0">
              <a:solidFill>
                <a:schemeClr val="bg1"/>
              </a:solidFill>
              <a:latin typeface="+mn-ea"/>
              <a:cs typeface="+mn-ea"/>
            </a:endParaRPr>
          </a:p>
        </p:txBody>
      </p:sp>
      <p:sp>
        <p:nvSpPr>
          <p:cNvPr id="106" name="Oval 105"/>
          <p:cNvSpPr>
            <a:spLocks noChangeAspect="1"/>
          </p:cNvSpPr>
          <p:nvPr/>
        </p:nvSpPr>
        <p:spPr>
          <a:xfrm flipH="1">
            <a:off x="6688370" y="2271308"/>
            <a:ext cx="531435" cy="5315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dirty="0">
                <a:solidFill>
                  <a:srgbClr val="FFFFFF"/>
                </a:solidFill>
                <a:latin typeface="+mn-ea"/>
                <a:cs typeface="+mn-ea"/>
              </a:rPr>
              <a:t>5</a:t>
            </a:r>
            <a:endParaRPr lang="en-US" sz="1600" dirty="0">
              <a:solidFill>
                <a:srgbClr val="FFFFFF"/>
              </a:solidFill>
              <a:latin typeface="+mn-ea"/>
              <a:cs typeface="+mn-ea"/>
            </a:endParaRPr>
          </a:p>
        </p:txBody>
      </p:sp>
      <p:sp>
        <p:nvSpPr>
          <p:cNvPr id="107" name="Oval 106"/>
          <p:cNvSpPr>
            <a:spLocks noChangeAspect="1"/>
          </p:cNvSpPr>
          <p:nvPr/>
        </p:nvSpPr>
        <p:spPr>
          <a:xfrm flipH="1">
            <a:off x="6688370" y="3237042"/>
            <a:ext cx="531435" cy="531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dirty="0">
                <a:solidFill>
                  <a:srgbClr val="FFFFFF"/>
                </a:solidFill>
                <a:latin typeface="+mn-ea"/>
                <a:cs typeface="+mn-ea"/>
              </a:rPr>
              <a:t>6</a:t>
            </a:r>
            <a:endParaRPr lang="en-AU" sz="1600" dirty="0">
              <a:solidFill>
                <a:srgbClr val="FFFFFF"/>
              </a:solidFill>
              <a:latin typeface="+mn-ea"/>
              <a:cs typeface="+mn-ea"/>
            </a:endParaRPr>
          </a:p>
        </p:txBody>
      </p:sp>
      <p:sp>
        <p:nvSpPr>
          <p:cNvPr id="108" name="Oval 107"/>
          <p:cNvSpPr>
            <a:spLocks noChangeAspect="1"/>
          </p:cNvSpPr>
          <p:nvPr/>
        </p:nvSpPr>
        <p:spPr>
          <a:xfrm flipH="1">
            <a:off x="5000964" y="3237042"/>
            <a:ext cx="531435" cy="531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dirty="0">
                <a:solidFill>
                  <a:schemeClr val="bg1"/>
                </a:solidFill>
                <a:latin typeface="+mn-ea"/>
                <a:cs typeface="+mn-ea"/>
              </a:rPr>
              <a:t>1</a:t>
            </a:r>
            <a:endParaRPr lang="en-US" sz="1600" dirty="0">
              <a:solidFill>
                <a:schemeClr val="bg1"/>
              </a:solidFill>
              <a:latin typeface="+mn-ea"/>
              <a:cs typeface="+mn-ea"/>
            </a:endParaRPr>
          </a:p>
        </p:txBody>
      </p:sp>
      <p:sp>
        <p:nvSpPr>
          <p:cNvPr id="109" name="Oval 108"/>
          <p:cNvSpPr>
            <a:spLocks noChangeAspect="1"/>
          </p:cNvSpPr>
          <p:nvPr/>
        </p:nvSpPr>
        <p:spPr>
          <a:xfrm flipH="1">
            <a:off x="5825743" y="5029343"/>
            <a:ext cx="531435" cy="5315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lvl="0" algn="ctr"/>
            <a:r>
              <a:rPr lang="en-AU" sz="1600" dirty="0">
                <a:solidFill>
                  <a:srgbClr val="FFFFFF"/>
                </a:solidFill>
                <a:latin typeface="+mn-ea"/>
                <a:cs typeface="+mn-ea"/>
              </a:rPr>
              <a:t>3</a:t>
            </a:r>
            <a:endParaRPr lang="en-US" sz="1600" dirty="0">
              <a:latin typeface="+mn-ea"/>
              <a:cs typeface="+mn-ea"/>
            </a:endParaRPr>
          </a:p>
        </p:txBody>
      </p:sp>
      <p:sp>
        <p:nvSpPr>
          <p:cNvPr id="110" name="Oval 109"/>
          <p:cNvSpPr>
            <a:spLocks noChangeAspect="1"/>
          </p:cNvSpPr>
          <p:nvPr/>
        </p:nvSpPr>
        <p:spPr>
          <a:xfrm flipH="1">
            <a:off x="4975532" y="4237325"/>
            <a:ext cx="531435" cy="5315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dirty="0">
                <a:solidFill>
                  <a:schemeClr val="bg1"/>
                </a:solidFill>
                <a:latin typeface="+mn-ea"/>
                <a:cs typeface="+mn-ea"/>
              </a:rPr>
              <a:t>2</a:t>
            </a:r>
            <a:endParaRPr lang="en-US" sz="1600" dirty="0">
              <a:solidFill>
                <a:schemeClr val="bg1"/>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strips(downLeft)">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500"/>
                                        <p:tgtEl>
                                          <p:spTgt spid="9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strips(downLeft)">
                                      <p:cBhvr>
                                        <p:cTn id="38" dur="500"/>
                                        <p:tgtEl>
                                          <p:spTgt spid="10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strips(downLeft)">
                                      <p:cBhvr>
                                        <p:cTn id="54" dur="500"/>
                                        <p:tgtEl>
                                          <p:spTgt spid="1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fade">
                                      <p:cBhvr>
                                        <p:cTn id="65" dur="500"/>
                                        <p:tgtEl>
                                          <p:spTgt spid="100"/>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106"/>
                                        </p:tgtEl>
                                        <p:attrNameLst>
                                          <p:attrName>style.visibility</p:attrName>
                                        </p:attrNameLst>
                                      </p:cBhvr>
                                      <p:to>
                                        <p:strVal val="visible"/>
                                      </p:to>
                                    </p:set>
                                    <p:animEffect transition="in" filter="strips(downLeft)">
                                      <p:cBhvr>
                                        <p:cTn id="70" dur="500"/>
                                        <p:tgtEl>
                                          <p:spTgt spid="10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fade">
                                      <p:cBhvr>
                                        <p:cTn id="75" dur="500"/>
                                        <p:tgtEl>
                                          <p:spTgt spid="9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500"/>
                                        <p:tgtEl>
                                          <p:spTgt spid="9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fade">
                                      <p:cBhvr>
                                        <p:cTn id="81" dur="50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grpId="0"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strips(downLeft)">
                                      <p:cBhvr>
                                        <p:cTn id="86" dur="5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500"/>
                                        <p:tgtEl>
                                          <p:spTgt spid="9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fade">
                                      <p:cBhvr>
                                        <p:cTn id="94" dur="500"/>
                                        <p:tgtEl>
                                          <p:spTgt spid="10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grpId="0"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strips(downLeft)">
                                      <p:cBhvr>
                                        <p:cTn id="102" dur="500"/>
                                        <p:tgtEl>
                                          <p:spTgt spid="10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fade">
                                      <p:cBhvr>
                                        <p:cTn id="107" dur="500"/>
                                        <p:tgtEl>
                                          <p:spTgt spid="8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500"/>
                                        <p:tgtEl>
                                          <p:spTgt spid="8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87" grpId="0"/>
      <p:bldP spid="89" grpId="0"/>
      <p:bldP spid="90" grpId="0"/>
      <p:bldP spid="92" grpId="0"/>
      <p:bldP spid="97" grpId="0"/>
      <p:bldP spid="98" grpId="0"/>
      <p:bldP spid="99" grpId="0"/>
      <p:bldP spid="100" grpId="0"/>
      <p:bldP spid="101" grpId="0"/>
      <p:bldP spid="102" grpId="0"/>
      <p:bldP spid="103" grpId="0" animBg="1"/>
      <p:bldP spid="106" grpId="0" animBg="1"/>
      <p:bldP spid="107" grpId="0" animBg="1"/>
      <p:bldP spid="108" grpId="0" animBg="1"/>
      <p:bldP spid="109" grpId="0" animBg="1"/>
      <p:bldP spid="1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2"/>
          <p:cNvGrpSpPr/>
          <p:nvPr/>
        </p:nvGrpSpPr>
        <p:grpSpPr bwMode="auto">
          <a:xfrm>
            <a:off x="8129026" y="2644082"/>
            <a:ext cx="2226443" cy="2146300"/>
            <a:chOff x="0" y="0"/>
            <a:chExt cx="1671177" cy="1609411"/>
          </a:xfrm>
        </p:grpSpPr>
        <p:sp>
          <p:nvSpPr>
            <p:cNvPr id="35"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36" name="TextBox 14"/>
            <p:cNvSpPr txBox="1">
              <a:spLocks noChangeArrowheads="1"/>
            </p:cNvSpPr>
            <p:nvPr/>
          </p:nvSpPr>
          <p:spPr bwMode="auto">
            <a:xfrm>
              <a:off x="680641" y="543095"/>
              <a:ext cx="521235"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05</a:t>
              </a:r>
              <a:endParaRPr lang="zh-CN" altLang="en-US" sz="3700">
                <a:solidFill>
                  <a:srgbClr val="FFFFFF"/>
                </a:solidFill>
                <a:latin typeface="Impact" panose="020B0806030902050204" pitchFamily="34" charset="0"/>
                <a:ea typeface="+mn-ea"/>
                <a:cs typeface="+mn-ea"/>
              </a:endParaRPr>
            </a:p>
          </p:txBody>
        </p:sp>
      </p:grpSp>
      <p:grpSp>
        <p:nvGrpSpPr>
          <p:cNvPr id="37" name="组合 15"/>
          <p:cNvGrpSpPr/>
          <p:nvPr/>
        </p:nvGrpSpPr>
        <p:grpSpPr bwMode="auto">
          <a:xfrm>
            <a:off x="6404166" y="2644082"/>
            <a:ext cx="2364010" cy="2146300"/>
            <a:chOff x="0" y="0"/>
            <a:chExt cx="1773781" cy="1609411"/>
          </a:xfrm>
        </p:grpSpPr>
        <p:grpSp>
          <p:nvGrpSpPr>
            <p:cNvPr id="38" name="组合 16"/>
            <p:cNvGrpSpPr/>
            <p:nvPr/>
          </p:nvGrpSpPr>
          <p:grpSpPr bwMode="auto">
            <a:xfrm>
              <a:off x="0" y="0"/>
              <a:ext cx="1773781" cy="1609411"/>
              <a:chOff x="0" y="0"/>
              <a:chExt cx="1773781" cy="1609411"/>
            </a:xfrm>
          </p:grpSpPr>
          <p:sp>
            <p:nvSpPr>
              <p:cNvPr id="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39" name="TextBox 17"/>
            <p:cNvSpPr txBox="1">
              <a:spLocks noChangeArrowheads="1"/>
            </p:cNvSpPr>
            <p:nvPr/>
          </p:nvSpPr>
          <p:spPr bwMode="auto">
            <a:xfrm>
              <a:off x="681551" y="543095"/>
              <a:ext cx="507812"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04</a:t>
              </a:r>
              <a:endParaRPr lang="zh-CN" altLang="en-US" sz="3700">
                <a:solidFill>
                  <a:srgbClr val="FFFFFF"/>
                </a:solidFill>
                <a:latin typeface="Impact" panose="020B0806030902050204" pitchFamily="34" charset="0"/>
                <a:ea typeface="+mn-ea"/>
                <a:cs typeface="+mn-ea"/>
              </a:endParaRPr>
            </a:p>
          </p:txBody>
        </p:sp>
      </p:grpSp>
      <p:grpSp>
        <p:nvGrpSpPr>
          <p:cNvPr id="42" name="组合 20"/>
          <p:cNvGrpSpPr/>
          <p:nvPr/>
        </p:nvGrpSpPr>
        <p:grpSpPr bwMode="auto">
          <a:xfrm>
            <a:off x="4785128" y="2644082"/>
            <a:ext cx="2364008" cy="2146300"/>
            <a:chOff x="0" y="0"/>
            <a:chExt cx="1773781" cy="1609411"/>
          </a:xfrm>
        </p:grpSpPr>
        <p:grpSp>
          <p:nvGrpSpPr>
            <p:cNvPr id="43" name="组合 21"/>
            <p:cNvGrpSpPr/>
            <p:nvPr/>
          </p:nvGrpSpPr>
          <p:grpSpPr bwMode="auto">
            <a:xfrm>
              <a:off x="0" y="0"/>
              <a:ext cx="1773781" cy="1609411"/>
              <a:chOff x="0" y="0"/>
              <a:chExt cx="1773781" cy="1609411"/>
            </a:xfrm>
          </p:grpSpPr>
          <p:sp>
            <p:nvSpPr>
              <p:cNvPr id="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44" name="TextBox 22"/>
            <p:cNvSpPr txBox="1">
              <a:spLocks noChangeArrowheads="1"/>
            </p:cNvSpPr>
            <p:nvPr/>
          </p:nvSpPr>
          <p:spPr bwMode="auto">
            <a:xfrm>
              <a:off x="681551" y="543095"/>
              <a:ext cx="518638"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03</a:t>
              </a:r>
              <a:endParaRPr lang="zh-CN" altLang="en-US" sz="3700">
                <a:solidFill>
                  <a:srgbClr val="FFFFFF"/>
                </a:solidFill>
                <a:latin typeface="Impact" panose="020B0806030902050204" pitchFamily="34" charset="0"/>
                <a:ea typeface="+mn-ea"/>
                <a:cs typeface="+mn-ea"/>
              </a:endParaRPr>
            </a:p>
          </p:txBody>
        </p:sp>
      </p:grpSp>
      <p:grpSp>
        <p:nvGrpSpPr>
          <p:cNvPr id="47" name="组合 25"/>
          <p:cNvGrpSpPr/>
          <p:nvPr/>
        </p:nvGrpSpPr>
        <p:grpSpPr bwMode="auto">
          <a:xfrm>
            <a:off x="3166087" y="2644082"/>
            <a:ext cx="2364010" cy="2146300"/>
            <a:chOff x="0" y="0"/>
            <a:chExt cx="1773781" cy="1609411"/>
          </a:xfrm>
        </p:grpSpPr>
        <p:grpSp>
          <p:nvGrpSpPr>
            <p:cNvPr id="48" name="组合 26"/>
            <p:cNvGrpSpPr/>
            <p:nvPr/>
          </p:nvGrpSpPr>
          <p:grpSpPr bwMode="auto">
            <a:xfrm>
              <a:off x="0" y="0"/>
              <a:ext cx="1773781" cy="1609411"/>
              <a:chOff x="0" y="0"/>
              <a:chExt cx="1773781" cy="1609411"/>
            </a:xfrm>
          </p:grpSpPr>
          <p:sp>
            <p:nvSpPr>
              <p:cNvPr id="5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5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49" name="TextBox 27"/>
            <p:cNvSpPr txBox="1">
              <a:spLocks noChangeArrowheads="1"/>
            </p:cNvSpPr>
            <p:nvPr/>
          </p:nvSpPr>
          <p:spPr bwMode="auto">
            <a:xfrm>
              <a:off x="681551" y="543095"/>
              <a:ext cx="509015"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02</a:t>
              </a:r>
              <a:endParaRPr lang="zh-CN" altLang="en-US" sz="3700">
                <a:solidFill>
                  <a:srgbClr val="FFFFFF"/>
                </a:solidFill>
                <a:latin typeface="Impact" panose="020B0806030902050204" pitchFamily="34" charset="0"/>
                <a:ea typeface="+mn-ea"/>
                <a:cs typeface="+mn-ea"/>
              </a:endParaRPr>
            </a:p>
          </p:txBody>
        </p:sp>
      </p:grpSp>
      <p:grpSp>
        <p:nvGrpSpPr>
          <p:cNvPr id="52" name="组合 31"/>
          <p:cNvGrpSpPr/>
          <p:nvPr/>
        </p:nvGrpSpPr>
        <p:grpSpPr bwMode="auto">
          <a:xfrm>
            <a:off x="1547051" y="2644082"/>
            <a:ext cx="2366125" cy="2146300"/>
            <a:chOff x="0" y="0"/>
            <a:chExt cx="1773781" cy="1609411"/>
          </a:xfrm>
        </p:grpSpPr>
        <p:grpSp>
          <p:nvGrpSpPr>
            <p:cNvPr id="53" name="组合 32"/>
            <p:cNvGrpSpPr/>
            <p:nvPr/>
          </p:nvGrpSpPr>
          <p:grpSpPr bwMode="auto">
            <a:xfrm>
              <a:off x="0" y="0"/>
              <a:ext cx="1773781" cy="1609411"/>
              <a:chOff x="0" y="0"/>
              <a:chExt cx="1773781" cy="1609411"/>
            </a:xfrm>
          </p:grpSpPr>
          <p:sp>
            <p:nvSpPr>
              <p:cNvPr id="5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sp>
            <p:nvSpPr>
              <p:cNvPr id="5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cs typeface="+mn-ea"/>
                </a:endParaRPr>
              </a:p>
            </p:txBody>
          </p:sp>
        </p:grpSp>
        <p:sp>
          <p:nvSpPr>
            <p:cNvPr id="54" name="TextBox 33"/>
            <p:cNvSpPr txBox="1">
              <a:spLocks noChangeArrowheads="1"/>
            </p:cNvSpPr>
            <p:nvPr/>
          </p:nvSpPr>
          <p:spPr bwMode="auto">
            <a:xfrm>
              <a:off x="681551" y="543095"/>
              <a:ext cx="465299" cy="49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01</a:t>
              </a:r>
              <a:endParaRPr lang="zh-CN" altLang="en-US" sz="3700">
                <a:solidFill>
                  <a:srgbClr val="FFFFFF"/>
                </a:solidFill>
                <a:latin typeface="Impact" panose="020B0806030902050204" pitchFamily="34" charset="0"/>
                <a:ea typeface="+mn-ea"/>
                <a:cs typeface="+mn-ea"/>
              </a:endParaRPr>
            </a:p>
          </p:txBody>
        </p:sp>
      </p:grpSp>
      <p:cxnSp>
        <p:nvCxnSpPr>
          <p:cNvPr id="57" name="直接连接符 36"/>
          <p:cNvCxnSpPr>
            <a:cxnSpLocks noChangeShapeType="1"/>
          </p:cNvCxnSpPr>
          <p:nvPr/>
        </p:nvCxnSpPr>
        <p:spPr bwMode="auto">
          <a:xfrm flipV="1">
            <a:off x="2027469"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58" name="矩形 1"/>
          <p:cNvSpPr>
            <a:spLocks noChangeArrowheads="1"/>
          </p:cNvSpPr>
          <p:nvPr/>
        </p:nvSpPr>
        <p:spPr bwMode="auto">
          <a:xfrm>
            <a:off x="2175617" y="1604799"/>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59" name="直接连接符 38"/>
          <p:cNvCxnSpPr>
            <a:cxnSpLocks noChangeShapeType="1"/>
          </p:cNvCxnSpPr>
          <p:nvPr/>
        </p:nvCxnSpPr>
        <p:spPr bwMode="auto">
          <a:xfrm flipV="1">
            <a:off x="3610529"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0" name="矩形 1"/>
          <p:cNvSpPr>
            <a:spLocks noChangeArrowheads="1"/>
          </p:cNvSpPr>
          <p:nvPr/>
        </p:nvSpPr>
        <p:spPr bwMode="auto">
          <a:xfrm>
            <a:off x="3758678" y="5061317"/>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1" name="直接连接符 40"/>
          <p:cNvCxnSpPr>
            <a:cxnSpLocks noChangeShapeType="1"/>
          </p:cNvCxnSpPr>
          <p:nvPr/>
        </p:nvCxnSpPr>
        <p:spPr bwMode="auto">
          <a:xfrm flipV="1">
            <a:off x="5028511"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2" name="矩形 1"/>
          <p:cNvSpPr>
            <a:spLocks noChangeArrowheads="1"/>
          </p:cNvSpPr>
          <p:nvPr/>
        </p:nvSpPr>
        <p:spPr bwMode="auto">
          <a:xfrm>
            <a:off x="5174544" y="1604799"/>
            <a:ext cx="2524854"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3" name="直接连接符 43"/>
          <p:cNvCxnSpPr>
            <a:cxnSpLocks noChangeShapeType="1"/>
          </p:cNvCxnSpPr>
          <p:nvPr/>
        </p:nvCxnSpPr>
        <p:spPr bwMode="auto">
          <a:xfrm flipV="1">
            <a:off x="6603106"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4" name="矩形 1"/>
          <p:cNvSpPr>
            <a:spLocks noChangeArrowheads="1"/>
          </p:cNvSpPr>
          <p:nvPr/>
        </p:nvSpPr>
        <p:spPr bwMode="auto">
          <a:xfrm>
            <a:off x="6751255" y="5061317"/>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cxnSp>
        <p:nvCxnSpPr>
          <p:cNvPr id="65" name="直接连接符 51"/>
          <p:cNvCxnSpPr>
            <a:cxnSpLocks noChangeShapeType="1"/>
          </p:cNvCxnSpPr>
          <p:nvPr/>
        </p:nvCxnSpPr>
        <p:spPr bwMode="auto">
          <a:xfrm flipV="1">
            <a:off x="8129025"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66" name="矩形 1"/>
          <p:cNvSpPr>
            <a:spLocks noChangeArrowheads="1"/>
          </p:cNvSpPr>
          <p:nvPr/>
        </p:nvSpPr>
        <p:spPr bwMode="auto">
          <a:xfrm>
            <a:off x="8275057" y="1604799"/>
            <a:ext cx="252485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endParaRPr lang="zh-CN" altLang="en-US" sz="1300">
              <a:solidFill>
                <a:schemeClr val="tx1">
                  <a:lumMod val="50000"/>
                  <a:lumOff val="50000"/>
                </a:schemeClr>
              </a:solidFill>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par>
                                <p:cTn id="13" presetID="12" presetClass="entr" presetSubtype="8" fill="hold" nodeType="withEffect">
                                  <p:stCondLst>
                                    <p:cond delay="4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par>
                                <p:cTn id="17" presetID="12" presetClass="entr" presetSubtype="8"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par>
                                <p:cTn id="21" presetID="12" presetClass="entr" presetSubtype="8" fill="hold" nodeType="withEffect">
                                  <p:stCondLst>
                                    <p:cond delay="8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ppt_x</p:attrName>
                                        </p:attrNameLst>
                                      </p:cBhvr>
                                      <p:tavLst>
                                        <p:tav tm="0">
                                          <p:val>
                                            <p:strVal val="#ppt_x-#ppt_w*1.125000"/>
                                          </p:val>
                                        </p:tav>
                                        <p:tav tm="100000">
                                          <p:val>
                                            <p:strVal val="#ppt_x"/>
                                          </p:val>
                                        </p:tav>
                                      </p:tavLst>
                                    </p:anim>
                                    <p:animEffect transition="in" filter="wipe(right)">
                                      <p:cBhvr>
                                        <p:cTn id="24" dur="500"/>
                                        <p:tgtEl>
                                          <p:spTgt spid="3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300" fill="hold"/>
                                        <p:tgtEl>
                                          <p:spTgt spid="58"/>
                                        </p:tgtEl>
                                        <p:attrNameLst>
                                          <p:attrName>ppt_x</p:attrName>
                                        </p:attrNameLst>
                                      </p:cBhvr>
                                      <p:tavLst>
                                        <p:tav tm="0">
                                          <p:val>
                                            <p:strVal val="0-#ppt_w/2"/>
                                          </p:val>
                                        </p:tav>
                                        <p:tav tm="100000">
                                          <p:val>
                                            <p:strVal val="#ppt_x"/>
                                          </p:val>
                                        </p:tav>
                                      </p:tavLst>
                                    </p:anim>
                                    <p:anim calcmode="lin" valueType="num">
                                      <p:cBhvr additive="base">
                                        <p:cTn id="33" dur="3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300" fill="hold"/>
                                        <p:tgtEl>
                                          <p:spTgt spid="60"/>
                                        </p:tgtEl>
                                        <p:attrNameLst>
                                          <p:attrName>ppt_x</p:attrName>
                                        </p:attrNameLst>
                                      </p:cBhvr>
                                      <p:tavLst>
                                        <p:tav tm="0">
                                          <p:val>
                                            <p:strVal val="0-#ppt_w/2"/>
                                          </p:val>
                                        </p:tav>
                                        <p:tav tm="100000">
                                          <p:val>
                                            <p:strVal val="#ppt_x"/>
                                          </p:val>
                                        </p:tav>
                                      </p:tavLst>
                                    </p:anim>
                                    <p:anim calcmode="lin" valueType="num">
                                      <p:cBhvr additive="base">
                                        <p:cTn id="42" dur="3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300" fill="hold"/>
                                        <p:tgtEl>
                                          <p:spTgt spid="62"/>
                                        </p:tgtEl>
                                        <p:attrNameLst>
                                          <p:attrName>ppt_x</p:attrName>
                                        </p:attrNameLst>
                                      </p:cBhvr>
                                      <p:tavLst>
                                        <p:tav tm="0">
                                          <p:val>
                                            <p:strVal val="0-#ppt_w/2"/>
                                          </p:val>
                                        </p:tav>
                                        <p:tav tm="100000">
                                          <p:val>
                                            <p:strVal val="#ppt_x"/>
                                          </p:val>
                                        </p:tav>
                                      </p:tavLst>
                                    </p:anim>
                                    <p:anim calcmode="lin" valueType="num">
                                      <p:cBhvr additive="base">
                                        <p:cTn id="51" dur="300" fill="hold"/>
                                        <p:tgtEl>
                                          <p:spTgt spid="62"/>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300" fill="hold"/>
                                        <p:tgtEl>
                                          <p:spTgt spid="64"/>
                                        </p:tgtEl>
                                        <p:attrNameLst>
                                          <p:attrName>ppt_x</p:attrName>
                                        </p:attrNameLst>
                                      </p:cBhvr>
                                      <p:tavLst>
                                        <p:tav tm="0">
                                          <p:val>
                                            <p:strVal val="0-#ppt_w/2"/>
                                          </p:val>
                                        </p:tav>
                                        <p:tav tm="100000">
                                          <p:val>
                                            <p:strVal val="#ppt_x"/>
                                          </p:val>
                                        </p:tav>
                                      </p:tavLst>
                                    </p:anim>
                                    <p:anim calcmode="lin" valueType="num">
                                      <p:cBhvr additive="base">
                                        <p:cTn id="60" dur="300" fill="hold"/>
                                        <p:tgtEl>
                                          <p:spTgt spid="64"/>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300" fill="hold"/>
                                        <p:tgtEl>
                                          <p:spTgt spid="66"/>
                                        </p:tgtEl>
                                        <p:attrNameLst>
                                          <p:attrName>ppt_x</p:attrName>
                                        </p:attrNameLst>
                                      </p:cBhvr>
                                      <p:tavLst>
                                        <p:tav tm="0">
                                          <p:val>
                                            <p:strVal val="0-#ppt_w/2"/>
                                          </p:val>
                                        </p:tav>
                                        <p:tav tm="100000">
                                          <p:val>
                                            <p:strVal val="#ppt_x"/>
                                          </p:val>
                                        </p:tav>
                                      </p:tavLst>
                                    </p:anim>
                                    <p:anim calcmode="lin" valueType="num">
                                      <p:cBhvr additive="base">
                                        <p:cTn id="69" dur="3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60" grpId="0" autoUpdateAnimBg="0"/>
      <p:bldP spid="62" grpId="0" autoUpdateAnimBg="0"/>
      <p:bldP spid="64" grpId="0" autoUpdateAnimBg="0"/>
      <p:bldP spid="6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 name="Rounded Rectangle 1"/>
          <p:cNvSpPr/>
          <p:nvPr/>
        </p:nvSpPr>
        <p:spPr>
          <a:xfrm>
            <a:off x="1533265" y="5299532"/>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27" name="Text Placeholder 32"/>
          <p:cNvSpPr txBox="1"/>
          <p:nvPr/>
        </p:nvSpPr>
        <p:spPr>
          <a:xfrm>
            <a:off x="6537304" y="2262673"/>
            <a:ext cx="4333225"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28" name="Text Placeholder 33"/>
          <p:cNvSpPr txBox="1"/>
          <p:nvPr/>
        </p:nvSpPr>
        <p:spPr>
          <a:xfrm>
            <a:off x="6523639" y="1956480"/>
            <a:ext cx="3880273"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dirty="0">
                <a:solidFill>
                  <a:schemeClr val="accent5"/>
                </a:solidFill>
                <a:latin typeface="+mn-ea"/>
                <a:cs typeface="+mn-ea"/>
              </a:rPr>
              <a:t>社交网络数据分析</a:t>
            </a:r>
            <a:endParaRPr lang="en-AU" sz="1300" dirty="0">
              <a:solidFill>
                <a:schemeClr val="accent5"/>
              </a:solidFill>
              <a:latin typeface="+mn-ea"/>
              <a:cs typeface="+mn-ea"/>
            </a:endParaRPr>
          </a:p>
        </p:txBody>
      </p:sp>
      <p:sp>
        <p:nvSpPr>
          <p:cNvPr id="60" name="Rounded Rectangle 59"/>
          <p:cNvSpPr/>
          <p:nvPr/>
        </p:nvSpPr>
        <p:spPr>
          <a:xfrm>
            <a:off x="1533265" y="5015649"/>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1" name="Rounded Rectangle 60"/>
          <p:cNvSpPr/>
          <p:nvPr/>
        </p:nvSpPr>
        <p:spPr>
          <a:xfrm>
            <a:off x="1533265" y="4738623"/>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2" name="Rounded Rectangle 61"/>
          <p:cNvSpPr/>
          <p:nvPr/>
        </p:nvSpPr>
        <p:spPr>
          <a:xfrm>
            <a:off x="1533265" y="4454740"/>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3" name="Rounded Rectangle 62"/>
          <p:cNvSpPr/>
          <p:nvPr/>
        </p:nvSpPr>
        <p:spPr>
          <a:xfrm>
            <a:off x="1533265" y="417037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79" name="Rounded Rectangle 78"/>
          <p:cNvSpPr/>
          <p:nvPr/>
        </p:nvSpPr>
        <p:spPr>
          <a:xfrm>
            <a:off x="1533265" y="3886491"/>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0" name="Rounded Rectangle 79"/>
          <p:cNvSpPr/>
          <p:nvPr/>
        </p:nvSpPr>
        <p:spPr>
          <a:xfrm>
            <a:off x="1533265" y="3609465"/>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1" name="Rounded Rectangle 80"/>
          <p:cNvSpPr/>
          <p:nvPr/>
        </p:nvSpPr>
        <p:spPr>
          <a:xfrm>
            <a:off x="1533265" y="3325582"/>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2" name="Rounded Rectangle 81"/>
          <p:cNvSpPr/>
          <p:nvPr/>
        </p:nvSpPr>
        <p:spPr>
          <a:xfrm>
            <a:off x="2982370" y="5299532"/>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3" name="Rounded Rectangle 82"/>
          <p:cNvSpPr/>
          <p:nvPr/>
        </p:nvSpPr>
        <p:spPr>
          <a:xfrm>
            <a:off x="2982370" y="5015649"/>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4" name="Rounded Rectangle 83"/>
          <p:cNvSpPr/>
          <p:nvPr/>
        </p:nvSpPr>
        <p:spPr>
          <a:xfrm>
            <a:off x="2982370" y="4738623"/>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5" name="Rounded Rectangle 84"/>
          <p:cNvSpPr/>
          <p:nvPr/>
        </p:nvSpPr>
        <p:spPr>
          <a:xfrm>
            <a:off x="2982370" y="4454740"/>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6" name="Rounded Rectangle 85"/>
          <p:cNvSpPr/>
          <p:nvPr/>
        </p:nvSpPr>
        <p:spPr>
          <a:xfrm>
            <a:off x="2982370" y="4170374"/>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7" name="Rounded Rectangle 86"/>
          <p:cNvSpPr/>
          <p:nvPr/>
        </p:nvSpPr>
        <p:spPr>
          <a:xfrm>
            <a:off x="2982370" y="3886491"/>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8" name="Rounded Rectangle 87"/>
          <p:cNvSpPr/>
          <p:nvPr/>
        </p:nvSpPr>
        <p:spPr>
          <a:xfrm>
            <a:off x="2982370" y="3609465"/>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9" name="Rounded Rectangle 88"/>
          <p:cNvSpPr/>
          <p:nvPr/>
        </p:nvSpPr>
        <p:spPr>
          <a:xfrm>
            <a:off x="2982370" y="3325582"/>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0" name="Rounded Rectangle 89"/>
          <p:cNvSpPr/>
          <p:nvPr/>
        </p:nvSpPr>
        <p:spPr>
          <a:xfrm>
            <a:off x="4476293" y="5299532"/>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1" name="Rounded Rectangle 90"/>
          <p:cNvSpPr/>
          <p:nvPr/>
        </p:nvSpPr>
        <p:spPr>
          <a:xfrm>
            <a:off x="4476293" y="5015649"/>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2" name="Rounded Rectangle 91"/>
          <p:cNvSpPr/>
          <p:nvPr/>
        </p:nvSpPr>
        <p:spPr>
          <a:xfrm>
            <a:off x="4476293" y="4738623"/>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3" name="Rounded Rectangle 92"/>
          <p:cNvSpPr/>
          <p:nvPr/>
        </p:nvSpPr>
        <p:spPr>
          <a:xfrm>
            <a:off x="4476293" y="4454740"/>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4" name="Rounded Rectangle 93"/>
          <p:cNvSpPr/>
          <p:nvPr/>
        </p:nvSpPr>
        <p:spPr>
          <a:xfrm>
            <a:off x="4476293" y="4170374"/>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5" name="Rounded Rectangle 94"/>
          <p:cNvSpPr/>
          <p:nvPr/>
        </p:nvSpPr>
        <p:spPr>
          <a:xfrm>
            <a:off x="4476293" y="3886491"/>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6" name="Rounded Rectangle 95"/>
          <p:cNvSpPr/>
          <p:nvPr/>
        </p:nvSpPr>
        <p:spPr>
          <a:xfrm>
            <a:off x="4476293" y="3609465"/>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7" name="Rounded Rectangle 96"/>
          <p:cNvSpPr/>
          <p:nvPr/>
        </p:nvSpPr>
        <p:spPr>
          <a:xfrm>
            <a:off x="4476293" y="3325582"/>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8" name="Rounded Rectangle 97"/>
          <p:cNvSpPr/>
          <p:nvPr/>
        </p:nvSpPr>
        <p:spPr>
          <a:xfrm>
            <a:off x="1533265"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9" name="Rounded Rectangle 98"/>
          <p:cNvSpPr/>
          <p:nvPr/>
        </p:nvSpPr>
        <p:spPr>
          <a:xfrm>
            <a:off x="2982370"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0" name="Rounded Rectangle 99"/>
          <p:cNvSpPr/>
          <p:nvPr/>
        </p:nvSpPr>
        <p:spPr>
          <a:xfrm>
            <a:off x="4476293"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3" name="Rounded Rectangle 102"/>
          <p:cNvSpPr/>
          <p:nvPr/>
        </p:nvSpPr>
        <p:spPr>
          <a:xfrm>
            <a:off x="1533265"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4" name="Rounded Rectangle 103"/>
          <p:cNvSpPr/>
          <p:nvPr/>
        </p:nvSpPr>
        <p:spPr>
          <a:xfrm>
            <a:off x="2982370"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5" name="Rounded Rectangle 104"/>
          <p:cNvSpPr/>
          <p:nvPr/>
        </p:nvSpPr>
        <p:spPr>
          <a:xfrm>
            <a:off x="4476293"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9" name="Oval 108"/>
          <p:cNvSpPr>
            <a:spLocks noChangeAspect="1"/>
          </p:cNvSpPr>
          <p:nvPr/>
        </p:nvSpPr>
        <p:spPr>
          <a:xfrm>
            <a:off x="6510812" y="3521672"/>
            <a:ext cx="548569" cy="54864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10" name="TextBox 109"/>
          <p:cNvSpPr txBox="1"/>
          <p:nvPr/>
        </p:nvSpPr>
        <p:spPr>
          <a:xfrm>
            <a:off x="7183960" y="3496257"/>
            <a:ext cx="1181580" cy="400110"/>
          </a:xfrm>
          <a:prstGeom prst="rect">
            <a:avLst/>
          </a:prstGeom>
          <a:noFill/>
        </p:spPr>
        <p:txBody>
          <a:bodyPr wrap="none" rtlCol="0">
            <a:spAutoFit/>
          </a:bodyPr>
          <a:lstStyle/>
          <a:p>
            <a:r>
              <a:rPr lang="en-US" sz="2000" dirty="0">
                <a:solidFill>
                  <a:srgbClr val="7F7F7F"/>
                </a:solidFill>
                <a:latin typeface="+mn-ea"/>
                <a:cs typeface="+mn-ea"/>
              </a:rPr>
              <a:t>1.908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12" name="Oval 111"/>
          <p:cNvSpPr>
            <a:spLocks noChangeAspect="1"/>
          </p:cNvSpPr>
          <p:nvPr/>
        </p:nvSpPr>
        <p:spPr>
          <a:xfrm>
            <a:off x="8816810" y="3521672"/>
            <a:ext cx="548569" cy="54864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13" name="TextBox 112"/>
          <p:cNvSpPr txBox="1"/>
          <p:nvPr/>
        </p:nvSpPr>
        <p:spPr>
          <a:xfrm>
            <a:off x="9489958" y="3496257"/>
            <a:ext cx="1181580" cy="400110"/>
          </a:xfrm>
          <a:prstGeom prst="rect">
            <a:avLst/>
          </a:prstGeom>
          <a:noFill/>
        </p:spPr>
        <p:txBody>
          <a:bodyPr wrap="none" rtlCol="0">
            <a:spAutoFit/>
          </a:bodyPr>
          <a:lstStyle/>
          <a:p>
            <a:r>
              <a:rPr lang="en-US" sz="2000" dirty="0">
                <a:solidFill>
                  <a:srgbClr val="7F7F7F"/>
                </a:solidFill>
                <a:latin typeface="+mn-ea"/>
                <a:cs typeface="+mn-ea"/>
              </a:rPr>
              <a:t>2.074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14" name="Rectangle 113"/>
          <p:cNvSpPr/>
          <p:nvPr/>
        </p:nvSpPr>
        <p:spPr>
          <a:xfrm>
            <a:off x="7285620" y="3878411"/>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男性用户</a:t>
            </a:r>
            <a:endParaRPr lang="en-US" sz="1000" dirty="0">
              <a:solidFill>
                <a:srgbClr val="7F7F7F"/>
              </a:solidFill>
              <a:latin typeface="+mn-ea"/>
              <a:cs typeface="+mn-ea"/>
            </a:endParaRPr>
          </a:p>
        </p:txBody>
      </p:sp>
      <p:sp>
        <p:nvSpPr>
          <p:cNvPr id="115" name="Rectangle 114"/>
          <p:cNvSpPr/>
          <p:nvPr/>
        </p:nvSpPr>
        <p:spPr>
          <a:xfrm>
            <a:off x="9591618" y="3867791"/>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女性用户</a:t>
            </a:r>
            <a:endParaRPr lang="en-US" sz="1000" dirty="0">
              <a:solidFill>
                <a:srgbClr val="7F7F7F"/>
              </a:solidFill>
              <a:latin typeface="+mn-ea"/>
              <a:cs typeface="+mn-ea"/>
            </a:endParaRPr>
          </a:p>
        </p:txBody>
      </p:sp>
      <p:sp>
        <p:nvSpPr>
          <p:cNvPr id="116" name="Rounded Rectangle 115"/>
          <p:cNvSpPr/>
          <p:nvPr/>
        </p:nvSpPr>
        <p:spPr>
          <a:xfrm>
            <a:off x="6523638" y="4498539"/>
            <a:ext cx="4346890" cy="97618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50000"/>
              </a:lnSpc>
            </a:pPr>
            <a:r>
              <a:rPr lang="zh-CN" altLang="en-US" sz="9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900" dirty="0">
                <a:solidFill>
                  <a:srgbClr val="7F7F7F"/>
                </a:solidFill>
                <a:latin typeface="+mn-ea"/>
                <a:cs typeface="+mn-ea"/>
              </a:rPr>
              <a:t>200</a:t>
            </a:r>
            <a:r>
              <a:rPr lang="zh-CN" altLang="en-US" sz="900" dirty="0">
                <a:solidFill>
                  <a:srgbClr val="7F7F7F"/>
                </a:solidFill>
                <a:latin typeface="+mn-ea"/>
                <a:cs typeface="+mn-ea"/>
              </a:rPr>
              <a:t>字以内，据统计每页幻灯片的最好控制在</a:t>
            </a:r>
            <a:r>
              <a:rPr lang="en-US" altLang="zh-CN" sz="900" dirty="0">
                <a:solidFill>
                  <a:srgbClr val="7F7F7F"/>
                </a:solidFill>
                <a:latin typeface="+mn-ea"/>
                <a:cs typeface="+mn-ea"/>
              </a:rPr>
              <a:t>5</a:t>
            </a:r>
            <a:r>
              <a:rPr lang="zh-CN" altLang="en-US" sz="900" dirty="0">
                <a:solidFill>
                  <a:srgbClr val="7F7F7F"/>
                </a:solidFill>
                <a:latin typeface="+mn-ea"/>
                <a:cs typeface="+mn-ea"/>
              </a:rPr>
              <a:t>分钟之内。</a:t>
            </a:r>
            <a:endParaRPr lang="en-US" sz="900" dirty="0">
              <a:solidFill>
                <a:srgbClr val="7F7F7F"/>
              </a:solidFill>
              <a:latin typeface="+mn-ea"/>
              <a:cs typeface="+mn-ea"/>
            </a:endParaRPr>
          </a:p>
        </p:txBody>
      </p:sp>
      <p:sp>
        <p:nvSpPr>
          <p:cNvPr id="51" name="Freeform 142"/>
          <p:cNvSpPr/>
          <p:nvPr/>
        </p:nvSpPr>
        <p:spPr bwMode="auto">
          <a:xfrm>
            <a:off x="4676761" y="1971988"/>
            <a:ext cx="601196" cy="490837"/>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52" name="Freeform 149"/>
          <p:cNvSpPr/>
          <p:nvPr/>
        </p:nvSpPr>
        <p:spPr bwMode="auto">
          <a:xfrm>
            <a:off x="3179286" y="1880273"/>
            <a:ext cx="631869" cy="619681"/>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56" name="Freeform 116"/>
          <p:cNvSpPr>
            <a:spLocks noEditPoints="1"/>
          </p:cNvSpPr>
          <p:nvPr/>
        </p:nvSpPr>
        <p:spPr bwMode="auto">
          <a:xfrm>
            <a:off x="1723979" y="1864618"/>
            <a:ext cx="677881" cy="59820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grpSp>
        <p:nvGrpSpPr>
          <p:cNvPr id="57" name="组合 56"/>
          <p:cNvGrpSpPr/>
          <p:nvPr/>
        </p:nvGrpSpPr>
        <p:grpSpPr>
          <a:xfrm>
            <a:off x="6698098" y="3597216"/>
            <a:ext cx="162534" cy="383271"/>
            <a:chOff x="10488011" y="3227671"/>
            <a:chExt cx="162555" cy="383271"/>
          </a:xfrm>
          <a:solidFill>
            <a:schemeClr val="bg1"/>
          </a:solidFill>
        </p:grpSpPr>
        <p:sp>
          <p:nvSpPr>
            <p:cNvPr id="58"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64" name="组合 63"/>
          <p:cNvGrpSpPr/>
          <p:nvPr/>
        </p:nvGrpSpPr>
        <p:grpSpPr>
          <a:xfrm>
            <a:off x="8980005" y="3615853"/>
            <a:ext cx="222179" cy="372830"/>
            <a:chOff x="9749806" y="3232145"/>
            <a:chExt cx="222208" cy="372830"/>
          </a:xfrm>
          <a:solidFill>
            <a:schemeClr val="bg1"/>
          </a:solidFill>
        </p:grpSpPr>
        <p:sp>
          <p:nvSpPr>
            <p:cNvPr id="65"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fade">
                                      <p:cBhvr>
                                        <p:cTn id="60" dur="500"/>
                                        <p:tgtEl>
                                          <p:spTgt spid="8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500"/>
                                        <p:tgtEl>
                                          <p:spTgt spid="9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fade">
                                      <p:cBhvr>
                                        <p:cTn id="71" dur="500"/>
                                        <p:tgtEl>
                                          <p:spTgt spid="9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500"/>
                                        <p:tgtEl>
                                          <p:spTgt spid="9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fade">
                                      <p:cBhvr>
                                        <p:cTn id="77" dur="500"/>
                                        <p:tgtEl>
                                          <p:spTgt spid="9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fade">
                                      <p:cBhvr>
                                        <p:cTn id="80" dur="500"/>
                                        <p:tgtEl>
                                          <p:spTgt spid="9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fade">
                                      <p:cBhvr>
                                        <p:cTn id="86" dur="500"/>
                                        <p:tgtEl>
                                          <p:spTgt spid="9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fade">
                                      <p:cBhvr>
                                        <p:cTn id="89" dur="500"/>
                                        <p:tgtEl>
                                          <p:spTgt spid="9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fade">
                                      <p:cBhvr>
                                        <p:cTn id="92" dur="500"/>
                                        <p:tgtEl>
                                          <p:spTgt spid="9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fade">
                                      <p:cBhvr>
                                        <p:cTn id="95" dur="500"/>
                                        <p:tgtEl>
                                          <p:spTgt spid="10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fade">
                                      <p:cBhvr>
                                        <p:cTn id="98" dur="500"/>
                                        <p:tgtEl>
                                          <p:spTgt spid="10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down)">
                                      <p:cBhvr>
                                        <p:cTn id="103" dur="500"/>
                                        <p:tgtEl>
                                          <p:spTgt spid="2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wipe(down)">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visible"/>
                                      </p:to>
                                    </p:set>
                                    <p:animEffect transition="in" filter="fade">
                                      <p:cBhvr>
                                        <p:cTn id="111" dur="500"/>
                                        <p:tgtEl>
                                          <p:spTgt spid="11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4"/>
                                        </p:tgtEl>
                                        <p:attrNameLst>
                                          <p:attrName>style.visibility</p:attrName>
                                        </p:attrNameLst>
                                      </p:cBhvr>
                                      <p:to>
                                        <p:strVal val="visible"/>
                                      </p:to>
                                    </p:set>
                                    <p:animEffect transition="in" filter="fade">
                                      <p:cBhvr>
                                        <p:cTn id="114" dur="500"/>
                                        <p:tgtEl>
                                          <p:spTgt spid="11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09"/>
                                        </p:tgtEl>
                                        <p:attrNameLst>
                                          <p:attrName>style.visibility</p:attrName>
                                        </p:attrNameLst>
                                      </p:cBhvr>
                                      <p:to>
                                        <p:strVal val="visible"/>
                                      </p:to>
                                    </p:set>
                                    <p:animEffect transition="in" filter="fade">
                                      <p:cBhvr>
                                        <p:cTn id="117" dur="500"/>
                                        <p:tgtEl>
                                          <p:spTgt spid="10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12"/>
                                        </p:tgtEl>
                                        <p:attrNameLst>
                                          <p:attrName>style.visibility</p:attrName>
                                        </p:attrNameLst>
                                      </p:cBhvr>
                                      <p:to>
                                        <p:strVal val="visible"/>
                                      </p:to>
                                    </p:set>
                                    <p:animEffect transition="in" filter="fade">
                                      <p:cBhvr>
                                        <p:cTn id="122" dur="500"/>
                                        <p:tgtEl>
                                          <p:spTgt spid="11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fade">
                                      <p:cBhvr>
                                        <p:cTn id="125" dur="500"/>
                                        <p:tgtEl>
                                          <p:spTgt spid="11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15"/>
                                        </p:tgtEl>
                                        <p:attrNameLst>
                                          <p:attrName>style.visibility</p:attrName>
                                        </p:attrNameLst>
                                      </p:cBhvr>
                                      <p:to>
                                        <p:strVal val="visible"/>
                                      </p:to>
                                    </p:set>
                                    <p:animEffect transition="in" filter="fade">
                                      <p:cBhvr>
                                        <p:cTn id="128" dur="500"/>
                                        <p:tgtEl>
                                          <p:spTgt spid="1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fade">
                                      <p:cBhvr>
                                        <p:cTn id="13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p:bldP spid="60" grpId="0" animBg="1"/>
      <p:bldP spid="61" grpId="0" animBg="1"/>
      <p:bldP spid="62" grpId="0" animBg="1"/>
      <p:bldP spid="63"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3" grpId="0" animBg="1"/>
      <p:bldP spid="104" grpId="0" animBg="1"/>
      <p:bldP spid="105" grpId="0" animBg="1"/>
      <p:bldP spid="109" grpId="0" animBg="1"/>
      <p:bldP spid="110" grpId="0"/>
      <p:bldP spid="112" grpId="0" animBg="1"/>
      <p:bldP spid="113" grpId="0"/>
      <p:bldP spid="114" grpId="0"/>
      <p:bldP spid="115" grpId="0"/>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46002" y="1617497"/>
            <a:ext cx="2592288" cy="2467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流程图: 库存数据 2"/>
          <p:cNvSpPr/>
          <p:nvPr/>
        </p:nvSpPr>
        <p:spPr>
          <a:xfrm flipH="1">
            <a:off x="4251083" y="1617498"/>
            <a:ext cx="5833823" cy="2467889"/>
          </a:xfrm>
          <a:prstGeom prst="flowChartOnlineStora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TextBox 9"/>
          <p:cNvSpPr txBox="1"/>
          <p:nvPr/>
        </p:nvSpPr>
        <p:spPr>
          <a:xfrm>
            <a:off x="2587613" y="1766675"/>
            <a:ext cx="2012089" cy="2062103"/>
          </a:xfrm>
          <a:prstGeom prst="rect">
            <a:avLst/>
          </a:prstGeom>
          <a:noFill/>
        </p:spPr>
        <p:txBody>
          <a:bodyPr wrap="none" rtlCol="0">
            <a:spAutoFit/>
          </a:bodyPr>
          <a:lstStyle/>
          <a:p>
            <a:r>
              <a:rPr lang="en-US" altLang="zh-CN" sz="12800" b="1" dirty="0" smtClean="0">
                <a:solidFill>
                  <a:schemeClr val="bg1"/>
                </a:solidFill>
              </a:rPr>
              <a:t>02</a:t>
            </a:r>
            <a:endParaRPr lang="zh-CN" altLang="en-US" sz="12800" b="1" dirty="0">
              <a:solidFill>
                <a:schemeClr val="bg1"/>
              </a:solidFill>
            </a:endParaRPr>
          </a:p>
        </p:txBody>
      </p:sp>
      <p:cxnSp>
        <p:nvCxnSpPr>
          <p:cNvPr id="5" name="直接连接符 4"/>
          <p:cNvCxnSpPr/>
          <p:nvPr/>
        </p:nvCxnSpPr>
        <p:spPr>
          <a:xfrm>
            <a:off x="5587279" y="2611416"/>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5572405" y="2035353"/>
            <a:ext cx="2329433" cy="528414"/>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点此输入标题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sp>
        <p:nvSpPr>
          <p:cNvPr id="7" name="TextBox 12"/>
          <p:cNvSpPr txBox="1"/>
          <p:nvPr/>
        </p:nvSpPr>
        <p:spPr>
          <a:xfrm>
            <a:off x="5572404" y="2763096"/>
            <a:ext cx="4224469" cy="810607"/>
          </a:xfrm>
          <a:prstGeom prst="rect">
            <a:avLst/>
          </a:prstGeom>
          <a:noFill/>
        </p:spPr>
        <p:txBody>
          <a:bodyPr wrap="square" rtlCol="0">
            <a:spAutoFit/>
          </a:bodyPr>
          <a:lstStyle/>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点此输入文字点此输入文字点此此输</a:t>
            </a:r>
            <a:endParaRPr lang="en-US" altLang="zh-CN" sz="1865" dirty="0">
              <a:solidFill>
                <a:schemeClr val="bg1"/>
              </a:solidFill>
              <a:latin typeface="微软雅黑" panose="020B0503020204020204" pitchFamily="34" charset="-122"/>
              <a:ea typeface="微软雅黑" panose="020B0503020204020204" pitchFamily="34" charset="-122"/>
            </a:endParaRPr>
          </a:p>
          <a:p>
            <a:pPr algn="just">
              <a:lnSpc>
                <a:spcPct val="125000"/>
              </a:lnSpc>
            </a:pPr>
            <a:r>
              <a:rPr lang="zh-CN" altLang="en-US" sz="1865" dirty="0">
                <a:solidFill>
                  <a:schemeClr val="bg1"/>
                </a:solidFill>
                <a:latin typeface="微软雅黑" panose="020B0503020204020204" pitchFamily="34" charset="-122"/>
                <a:ea typeface="微软雅黑" panose="020B0503020204020204" pitchFamily="34" charset="-122"/>
              </a:rPr>
              <a:t>入文字点此输入文字</a:t>
            </a:r>
            <a:endParaRPr lang="zh-CN" altLang="en-US" sz="1865"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5840" y="136154"/>
            <a:ext cx="2865703" cy="132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3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gtEl>
                                        <p:attrNameLst>
                                          <p:attrName>ppt_y</p:attrName>
                                        </p:attrNameLst>
                                      </p:cBhvr>
                                      <p:tavLst>
                                        <p:tav tm="0">
                                          <p:val>
                                            <p:strVal val="#ppt_y"/>
                                          </p:val>
                                        </p:tav>
                                        <p:tav tm="100000">
                                          <p:val>
                                            <p:strVal val="#ppt_y"/>
                                          </p:val>
                                        </p:tav>
                                      </p:tavLst>
                                    </p:anim>
                                    <p:anim calcmode="lin" valueType="num">
                                      <p:cBhvr>
                                        <p:cTn id="3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088">
      <a:dk1>
        <a:sysClr val="windowText" lastClr="000000"/>
      </a:dk1>
      <a:lt1>
        <a:sysClr val="window" lastClr="FFFFFF"/>
      </a:lt1>
      <a:dk2>
        <a:srgbClr val="E00011"/>
      </a:dk2>
      <a:lt2>
        <a:srgbClr val="6FB342"/>
      </a:lt2>
      <a:accent1>
        <a:srgbClr val="6FB342"/>
      </a:accent1>
      <a:accent2>
        <a:srgbClr val="E00011"/>
      </a:accent2>
      <a:accent3>
        <a:srgbClr val="6FB342"/>
      </a:accent3>
      <a:accent4>
        <a:srgbClr val="E00011"/>
      </a:accent4>
      <a:accent5>
        <a:srgbClr val="6FB342"/>
      </a:accent5>
      <a:accent6>
        <a:srgbClr val="E0001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5453</Words>
  <Application>WPS 演示</Application>
  <PresentationFormat>宽屏</PresentationFormat>
  <Paragraphs>560</Paragraphs>
  <Slides>26</Slides>
  <Notes>19</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宋体</vt:lpstr>
      <vt:lpstr>Wingdings</vt:lpstr>
      <vt:lpstr>微软雅黑</vt:lpstr>
      <vt:lpstr>Neris Thin</vt:lpstr>
      <vt:lpstr>Calibri</vt:lpstr>
      <vt:lpstr>Impact</vt:lpstr>
      <vt:lpstr>Arial Unicode MS</vt:lpstr>
      <vt:lpstr>Arial Black</vt:lpstr>
      <vt:lpstr>Agency FB</vt:lpstr>
      <vt:lpstr>Arial</vt:lpstr>
      <vt:lpstr>Roboto condensed</vt:lpstr>
      <vt:lpstr>GoodVibrationsROB</vt:lpstr>
      <vt:lpstr>Roboto</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17</cp:revision>
  <dcterms:created xsi:type="dcterms:W3CDTF">2015-05-05T08:02:00Z</dcterms:created>
  <dcterms:modified xsi:type="dcterms:W3CDTF">2017-09-10T14:28:54Z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