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sldIdLst>
    <p:sldId id="295" r:id="rId5"/>
    <p:sldId id="293" r:id="rId7"/>
    <p:sldId id="282" r:id="rId8"/>
    <p:sldId id="268" r:id="rId9"/>
    <p:sldId id="313" r:id="rId10"/>
    <p:sldId id="310" r:id="rId11"/>
    <p:sldId id="314" r:id="rId12"/>
    <p:sldId id="311" r:id="rId13"/>
    <p:sldId id="315" r:id="rId14"/>
    <p:sldId id="309" r:id="rId15"/>
    <p:sldId id="319" r:id="rId16"/>
    <p:sldId id="312" r:id="rId17"/>
    <p:sldId id="316" r:id="rId18"/>
    <p:sldId id="321" r:id="rId19"/>
    <p:sldId id="325" r:id="rId20"/>
    <p:sldId id="320" r:id="rId21"/>
    <p:sldId id="324" r:id="rId22"/>
    <p:sldId id="326" r:id="rId23"/>
    <p:sldId id="328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B10C1A"/>
    <a:srgbClr val="E6E6E6"/>
    <a:srgbClr val="464658"/>
    <a:srgbClr val="284585"/>
    <a:srgbClr val="920018"/>
    <a:srgbClr val="C0707E"/>
    <a:srgbClr val="E70507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60"/>
  </p:normalViewPr>
  <p:slideViewPr>
    <p:cSldViewPr snapToGrid="0">
      <p:cViewPr>
        <p:scale>
          <a:sx n="100" d="100"/>
          <a:sy n="100" d="100"/>
        </p:scale>
        <p:origin x="172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47B6B-EFD8-4FD5-910B-E4C4C3FC40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B334-B3DA-406B-8371-0F06CB62B4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12789" y="1445559"/>
            <a:ext cx="2379662" cy="319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12789" y="1445559"/>
            <a:ext cx="2379662" cy="319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248936"/>
            <a:ext cx="716280" cy="383525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015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248936"/>
            <a:ext cx="130629" cy="383525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248936"/>
            <a:ext cx="716280" cy="383525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015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248936"/>
            <a:ext cx="130629" cy="383525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99" y="589730"/>
            <a:ext cx="3687757" cy="45853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 t="43630"/>
          <a:stretch>
            <a:fillRect/>
          </a:stretch>
        </p:blipFill>
        <p:spPr>
          <a:xfrm>
            <a:off x="4038633" y="2447926"/>
            <a:ext cx="5105367" cy="27603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0741" r="50658" b="50000"/>
          <a:stretch>
            <a:fillRect/>
          </a:stretch>
        </p:blipFill>
        <p:spPr>
          <a:xfrm>
            <a:off x="3590958" y="1356917"/>
            <a:ext cx="2874291" cy="19146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85498" y="2428876"/>
            <a:ext cx="1924256" cy="453521"/>
            <a:chOff x="6385498" y="2428876"/>
            <a:chExt cx="1924256" cy="453521"/>
          </a:xfrm>
        </p:grpSpPr>
        <p:sp>
          <p:nvSpPr>
            <p:cNvPr id="17" name="椭圆 16"/>
            <p:cNvSpPr/>
            <p:nvPr/>
          </p:nvSpPr>
          <p:spPr>
            <a:xfrm>
              <a:off x="6385498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方正兰亭黑简体" panose="02000000000000000000" charset="-122"/>
                  <a:cs typeface="+mn-cs"/>
                </a:rPr>
                <a:t>专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方正兰亭黑简体" panose="02000000000000000000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877947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方正兰亭黑简体" panose="02000000000000000000" charset="-122"/>
                  <a:cs typeface="+mn-cs"/>
                </a:rPr>
                <a:t>用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方正兰亭黑简体" panose="02000000000000000000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360871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方正兰亭黑简体" panose="02000000000000000000" charset="-122"/>
                  <a:cs typeface="+mn-cs"/>
                </a:rPr>
                <a:t>模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方正兰亭黑简体" panose="02000000000000000000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856233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方正兰亭黑简体" panose="02000000000000000000" charset="-122"/>
                  <a:cs typeface="+mn-cs"/>
                </a:rPr>
                <a:t>板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方正兰亭黑简体" panose="02000000000000000000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276435" y="1902441"/>
            <a:ext cx="227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CN" sz="2400" spc="300">
                <a:solidFill>
                  <a:srgbClr val="000000">
                    <a:lumMod val="95000"/>
                    <a:lumOff val="5000"/>
                  </a:srgb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basketball</a:t>
            </a:r>
            <a:endParaRPr lang="zh-CN" altLang="en-US" sz="2400" spc="300" dirty="0">
              <a:solidFill>
                <a:srgbClr val="000000">
                  <a:lumMod val="95000"/>
                  <a:lumOff val="5000"/>
                </a:srgb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原创设计师QQ598969553        _2"/>
          <p:cNvSpPr/>
          <p:nvPr/>
        </p:nvSpPr>
        <p:spPr bwMode="gray">
          <a:xfrm flipV="1">
            <a:off x="1401048" y="2899193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原创设计师QQ598969553        _3"/>
          <p:cNvSpPr/>
          <p:nvPr/>
        </p:nvSpPr>
        <p:spPr bwMode="gray">
          <a:xfrm rot="16200000">
            <a:off x="1617059" y="2424538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原创设计师QQ598969553        _4"/>
          <p:cNvSpPr/>
          <p:nvPr/>
        </p:nvSpPr>
        <p:spPr bwMode="gray">
          <a:xfrm>
            <a:off x="1395777" y="1653284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原创设计师QQ598969553        _5"/>
          <p:cNvSpPr>
            <a:spLocks noChangeArrowheads="1"/>
          </p:cNvSpPr>
          <p:nvPr/>
        </p:nvSpPr>
        <p:spPr bwMode="gray">
          <a:xfrm>
            <a:off x="3391481" y="1361731"/>
            <a:ext cx="4578109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您的内容打在这里，或者通过复制您的文本后，在此框中选择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粘贴，并选择只保留文字。在此录入上述图表的综合描述说明。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原创设计师QQ598969553        _6"/>
          <p:cNvSpPr>
            <a:spLocks noChangeArrowheads="1"/>
          </p:cNvSpPr>
          <p:nvPr/>
        </p:nvSpPr>
        <p:spPr bwMode="gray">
          <a:xfrm>
            <a:off x="2315511" y="1357140"/>
            <a:ext cx="931954" cy="901585"/>
          </a:xfrm>
          <a:prstGeom prst="roundRect">
            <a:avLst>
              <a:gd name="adj" fmla="val 11921"/>
            </a:avLst>
          </a:prstGeom>
          <a:solidFill>
            <a:schemeClr val="tx1">
              <a:lumMod val="75000"/>
              <a:lumOff val="25000"/>
            </a:schemeClr>
          </a:solidFill>
          <a:ln w="63500" cap="flat" cmpd="sng" algn="ctr">
            <a:solidFill>
              <a:srgbClr val="464658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添加标题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原创设计师QQ598969553        _7"/>
          <p:cNvSpPr>
            <a:spLocks noChangeArrowheads="1"/>
          </p:cNvSpPr>
          <p:nvPr/>
        </p:nvSpPr>
        <p:spPr bwMode="gray">
          <a:xfrm>
            <a:off x="3391481" y="2451764"/>
            <a:ext cx="4578109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您的内容打在这里，或者通过复制您的文本后，在此框中选择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粘贴，并选择只保留文字。在此录入上述图表的综合描述说明。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原创设计师QQ598969553        _8"/>
          <p:cNvSpPr>
            <a:spLocks noChangeArrowheads="1"/>
          </p:cNvSpPr>
          <p:nvPr/>
        </p:nvSpPr>
        <p:spPr bwMode="gray">
          <a:xfrm>
            <a:off x="2315511" y="2451764"/>
            <a:ext cx="931955" cy="894027"/>
          </a:xfrm>
          <a:prstGeom prst="roundRect">
            <a:avLst>
              <a:gd name="adj" fmla="val 11921"/>
            </a:avLst>
          </a:prstGeom>
          <a:solidFill>
            <a:srgbClr val="B10C1A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添加标题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原创设计师QQ598969553        _9"/>
          <p:cNvSpPr>
            <a:spLocks noChangeArrowheads="1"/>
          </p:cNvSpPr>
          <p:nvPr/>
        </p:nvSpPr>
        <p:spPr bwMode="ltGray">
          <a:xfrm>
            <a:off x="3391481" y="3532568"/>
            <a:ext cx="4578109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您的内容打在这里，或者通过复制您的文本后，在此框中选择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粘贴，并选择只保留文字。在此录入上述图表的综合描述说明。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原创设计师QQ598969553        _10"/>
          <p:cNvSpPr>
            <a:spLocks noChangeArrowheads="1"/>
          </p:cNvSpPr>
          <p:nvPr/>
        </p:nvSpPr>
        <p:spPr bwMode="gray">
          <a:xfrm>
            <a:off x="2315511" y="3532568"/>
            <a:ext cx="931954" cy="886051"/>
          </a:xfrm>
          <a:prstGeom prst="roundRect">
            <a:avLst>
              <a:gd name="adj" fmla="val 11921"/>
            </a:avLst>
          </a:prstGeom>
          <a:solidFill>
            <a:schemeClr val="tx1">
              <a:lumMod val="75000"/>
              <a:lumOff val="25000"/>
            </a:schemeClr>
          </a:solidFill>
          <a:ln w="63500" cap="flat" cmpd="sng" algn="ctr">
            <a:solidFill>
              <a:srgbClr val="464658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添加标题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原创设计师QQ598969553        _11"/>
          <p:cNvSpPr>
            <a:spLocks noChangeArrowheads="1"/>
          </p:cNvSpPr>
          <p:nvPr/>
        </p:nvSpPr>
        <p:spPr bwMode="auto">
          <a:xfrm>
            <a:off x="834902" y="2379966"/>
            <a:ext cx="1036927" cy="1038223"/>
          </a:xfrm>
          <a:prstGeom prst="ellipse">
            <a:avLst/>
          </a:prstGeom>
          <a:solidFill>
            <a:srgbClr val="B10C1A"/>
          </a:solidFill>
          <a:ln w="63500">
            <a:solidFill>
              <a:sysClr val="window" lastClr="FFFFFF"/>
            </a:solidFill>
            <a:round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62118" tIns="31058" rIns="62118" bIns="31058" anchor="ctr"/>
          <a:lstStyle/>
          <a:p>
            <a:pPr marL="0" marR="0" lvl="0" indent="0" algn="ctr" defTabSz="91376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268167" y="2808007"/>
            <a:ext cx="3057247" cy="52322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685165">
              <a:defRPr/>
            </a:pPr>
            <a:r>
              <a:rPr lang="zh-CN" altLang="en-US" sz="2800" b="1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请在此处输入标题</a:t>
            </a:r>
            <a:endParaRPr lang="zh-CN" altLang="en-US" sz="28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15931" y="3393663"/>
            <a:ext cx="3109483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50" dirty="0">
                <a:solidFill>
                  <a:srgbClr val="1F1F1F">
                    <a:lumMod val="50000"/>
                    <a:lumOff val="50000"/>
                  </a:srgb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050" dirty="0">
              <a:solidFill>
                <a:srgbClr val="1F1F1F">
                  <a:lumMod val="50000"/>
                  <a:lumOff val="50000"/>
                </a:srgb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8720" y="1221204"/>
            <a:ext cx="1874003" cy="1334506"/>
            <a:chOff x="2757770" y="2410228"/>
            <a:chExt cx="2498670" cy="1779341"/>
          </a:xfrm>
        </p:grpSpPr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 flipH="1">
              <a:off x="3115977" y="2410228"/>
              <a:ext cx="1782258" cy="176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zh-CN" sz="8000" kern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ko-KR" sz="60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任意多边形 38"/>
          <p:cNvSpPr/>
          <p:nvPr/>
        </p:nvSpPr>
        <p:spPr>
          <a:xfrm>
            <a:off x="4080230" y="100627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36"/>
          <p:cNvSpPr/>
          <p:nvPr/>
        </p:nvSpPr>
        <p:spPr>
          <a:xfrm>
            <a:off x="3858720" y="123741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0180"/>
            <a:ext cx="3082580" cy="383286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07337" y="1616393"/>
            <a:ext cx="2637449" cy="2630328"/>
            <a:chOff x="3207337" y="1616393"/>
            <a:chExt cx="2637449" cy="2630328"/>
          </a:xfrm>
        </p:grpSpPr>
        <p:sp>
          <p:nvSpPr>
            <p:cNvPr id="6" name="MH_SubTitle_1"/>
            <p:cNvSpPr/>
            <p:nvPr/>
          </p:nvSpPr>
          <p:spPr>
            <a:xfrm>
              <a:off x="3207337" y="1616393"/>
              <a:ext cx="1317705" cy="1315164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713459 w 1426918"/>
                <a:gd name="connsiteY1" fmla="*/ 1 h 1426918"/>
                <a:gd name="connsiteX2" fmla="*/ 1426918 w 1426918"/>
                <a:gd name="connsiteY2" fmla="*/ 713460 h 1426918"/>
                <a:gd name="connsiteX3" fmla="*/ 1426918 w 1426918"/>
                <a:gd name="connsiteY3" fmla="*/ 1426918 h 1426918"/>
                <a:gd name="connsiteX4" fmla="*/ 713459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lnTo>
                    <a:pt x="713459" y="1"/>
                  </a:lnTo>
                  <a:cubicBezTo>
                    <a:pt x="1107492" y="1"/>
                    <a:pt x="1426918" y="319427"/>
                    <a:pt x="1426918" y="713460"/>
                  </a:cubicBezTo>
                  <a:lnTo>
                    <a:pt x="1426918" y="1426918"/>
                  </a:lnTo>
                  <a:lnTo>
                    <a:pt x="713459" y="1426918"/>
                  </a:lnTo>
                  <a:cubicBezTo>
                    <a:pt x="319426" y="1426918"/>
                    <a:pt x="0" y="1107492"/>
                    <a:pt x="0" y="713459"/>
                  </a:cubicBez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050" b="1" kern="0" dirty="0">
                  <a:solidFill>
                    <a:prstClr val="white"/>
                  </a:solidFill>
                  <a:latin typeface="Times New Roman" panose="02020603050405020304"/>
                  <a:ea typeface="幼圆" panose="02010509060101010101" charset="-122"/>
                </a:rPr>
                <a:t>S</a:t>
              </a:r>
              <a:endParaRPr lang="en-US" altLang="zh-CN" sz="4050" b="1" kern="0" dirty="0">
                <a:solidFill>
                  <a:prstClr val="white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7" name="MH_SubTitle_2"/>
            <p:cNvSpPr/>
            <p:nvPr/>
          </p:nvSpPr>
          <p:spPr>
            <a:xfrm>
              <a:off x="4525042" y="1616393"/>
              <a:ext cx="1319744" cy="1315164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1426918 w 1426918"/>
                <a:gd name="connsiteY1" fmla="*/ 713459 h 1426918"/>
                <a:gd name="connsiteX2" fmla="*/ 1426917 w 1426918"/>
                <a:gd name="connsiteY2" fmla="*/ 713459 h 1426918"/>
                <a:gd name="connsiteX3" fmla="*/ 713458 w 1426918"/>
                <a:gd name="connsiteY3" fmla="*/ 1426918 h 1426918"/>
                <a:gd name="connsiteX4" fmla="*/ 0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cubicBezTo>
                    <a:pt x="1107492" y="0"/>
                    <a:pt x="1426918" y="319426"/>
                    <a:pt x="1426918" y="713459"/>
                  </a:cubicBezTo>
                  <a:lnTo>
                    <a:pt x="1426917" y="713459"/>
                  </a:lnTo>
                  <a:cubicBezTo>
                    <a:pt x="1426917" y="1107492"/>
                    <a:pt x="1107491" y="1426918"/>
                    <a:pt x="713458" y="1426918"/>
                  </a:cubicBezTo>
                  <a:lnTo>
                    <a:pt x="0" y="1426918"/>
                  </a:lnTo>
                  <a:lnTo>
                    <a:pt x="0" y="713459"/>
                  </a:ln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050" b="1" kern="0" dirty="0">
                  <a:solidFill>
                    <a:prstClr val="white"/>
                  </a:solidFill>
                  <a:latin typeface="Times New Roman" panose="02020603050405020304"/>
                  <a:ea typeface="幼圆" panose="02010509060101010101" charset="-122"/>
                </a:rPr>
                <a:t>W</a:t>
              </a:r>
              <a:endParaRPr lang="en-US" altLang="zh-CN" sz="4050" b="1" kern="0" dirty="0">
                <a:solidFill>
                  <a:prstClr val="white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8" name="MH_SubTitle_3"/>
            <p:cNvSpPr/>
            <p:nvPr/>
          </p:nvSpPr>
          <p:spPr>
            <a:xfrm>
              <a:off x="3207337" y="2931557"/>
              <a:ext cx="1317705" cy="1315164"/>
            </a:xfrm>
            <a:custGeom>
              <a:avLst/>
              <a:gdLst>
                <a:gd name="connsiteX0" fmla="*/ 713460 w 1426918"/>
                <a:gd name="connsiteY0" fmla="*/ 0 h 1426918"/>
                <a:gd name="connsiteX1" fmla="*/ 1426918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0 w 1426918"/>
                <a:gd name="connsiteY4" fmla="*/ 713459 h 1426918"/>
                <a:gd name="connsiteX5" fmla="*/ 1 w 1426918"/>
                <a:gd name="connsiteY5" fmla="*/ 713459 h 1426918"/>
                <a:gd name="connsiteX6" fmla="*/ 713460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60" y="0"/>
                  </a:moveTo>
                  <a:lnTo>
                    <a:pt x="1426918" y="0"/>
                  </a:lnTo>
                  <a:lnTo>
                    <a:pt x="1426918" y="713459"/>
                  </a:lnTo>
                  <a:cubicBezTo>
                    <a:pt x="1426918" y="1107492"/>
                    <a:pt x="1107492" y="1426918"/>
                    <a:pt x="713459" y="1426918"/>
                  </a:cubicBezTo>
                  <a:cubicBezTo>
                    <a:pt x="319426" y="1426918"/>
                    <a:pt x="0" y="1107492"/>
                    <a:pt x="0" y="713459"/>
                  </a:cubicBezTo>
                  <a:lnTo>
                    <a:pt x="1" y="713459"/>
                  </a:lnTo>
                  <a:cubicBezTo>
                    <a:pt x="1" y="319426"/>
                    <a:pt x="319427" y="0"/>
                    <a:pt x="71346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050" b="1" kern="0" dirty="0">
                  <a:solidFill>
                    <a:prstClr val="white"/>
                  </a:solidFill>
                  <a:latin typeface="Times New Roman" panose="02020603050405020304"/>
                  <a:ea typeface="幼圆" panose="02010509060101010101" charset="-122"/>
                </a:rPr>
                <a:t>O</a:t>
              </a:r>
              <a:endParaRPr lang="en-US" altLang="zh-CN" sz="4050" b="1" kern="0" dirty="0">
                <a:solidFill>
                  <a:prstClr val="white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9" name="MH_SubTitle_4"/>
            <p:cNvSpPr/>
            <p:nvPr/>
          </p:nvSpPr>
          <p:spPr>
            <a:xfrm>
              <a:off x="4525042" y="2931557"/>
              <a:ext cx="1319744" cy="1315164"/>
            </a:xfrm>
            <a:custGeom>
              <a:avLst/>
              <a:gdLst>
                <a:gd name="connsiteX0" fmla="*/ 0 w 1426918"/>
                <a:gd name="connsiteY0" fmla="*/ 0 h 1426918"/>
                <a:gd name="connsiteX1" fmla="*/ 713459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713459 w 1426918"/>
                <a:gd name="connsiteY4" fmla="*/ 1426917 h 1426918"/>
                <a:gd name="connsiteX5" fmla="*/ 0 w 1426918"/>
                <a:gd name="connsiteY5" fmla="*/ 713458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918" h="1426918">
                  <a:moveTo>
                    <a:pt x="0" y="0"/>
                  </a:moveTo>
                  <a:lnTo>
                    <a:pt x="713459" y="0"/>
                  </a:lnTo>
                  <a:cubicBezTo>
                    <a:pt x="1107492" y="0"/>
                    <a:pt x="1426918" y="319426"/>
                    <a:pt x="1426918" y="713459"/>
                  </a:cubicBezTo>
                  <a:cubicBezTo>
                    <a:pt x="1426918" y="1107492"/>
                    <a:pt x="1107492" y="1426918"/>
                    <a:pt x="713459" y="1426918"/>
                  </a:cubicBezTo>
                  <a:lnTo>
                    <a:pt x="713459" y="1426917"/>
                  </a:lnTo>
                  <a:cubicBezTo>
                    <a:pt x="319426" y="1426917"/>
                    <a:pt x="0" y="1107491"/>
                    <a:pt x="0" y="713458"/>
                  </a:cubicBezTo>
                  <a:close/>
                </a:path>
              </a:pathLst>
            </a:cu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050" b="1" kern="0" dirty="0">
                  <a:solidFill>
                    <a:prstClr val="white"/>
                  </a:solidFill>
                  <a:latin typeface="Times New Roman" panose="02020603050405020304"/>
                  <a:ea typeface="幼圆" panose="02010509060101010101" charset="-122"/>
                </a:rPr>
                <a:t>T</a:t>
              </a:r>
              <a:endParaRPr lang="en-US" altLang="zh-CN" sz="4050" b="1" kern="0" dirty="0">
                <a:solidFill>
                  <a:prstClr val="white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6339" y="1820639"/>
            <a:ext cx="6764655" cy="2370098"/>
            <a:chOff x="1186339" y="1820639"/>
            <a:chExt cx="6764655" cy="2370098"/>
          </a:xfrm>
        </p:grpSpPr>
        <p:sp>
          <p:nvSpPr>
            <p:cNvPr id="10" name="文本框 9"/>
            <p:cNvSpPr txBox="1"/>
            <p:nvPr/>
          </p:nvSpPr>
          <p:spPr>
            <a:xfrm>
              <a:off x="6033961" y="1865075"/>
              <a:ext cx="190520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r"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da-DK" sz="1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da-DK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defTabSz="685800">
                <a:defRPr/>
              </a:pP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endParaRPr lang="zh-CN" altLang="da-DK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86747" y="2049346"/>
              <a:ext cx="19052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endParaRPr lang="zh-CN" altLang="da-DK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52575" y="1820639"/>
              <a:ext cx="1496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da-DK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da-DK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86339" y="3682906"/>
              <a:ext cx="19435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endParaRPr lang="zh-CN" altLang="da-DK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66875" y="3453791"/>
              <a:ext cx="1382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da-DK" sz="1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da-DK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33961" y="3410169"/>
              <a:ext cx="191703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da-DK" sz="1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da-DK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defTabSz="685800">
                <a:defRPr/>
              </a:pPr>
              <a:r>
                <a:rPr lang="zh-CN" altLang="da-DK" sz="9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da-DK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单击此处输入文本</a:t>
              </a:r>
              <a:endParaRPr lang="zh-CN" altLang="da-DK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3627001" y="1884943"/>
            <a:ext cx="1890000" cy="1881482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461" tIns="34231" rIns="68461" bIns="34231" rtlCol="0" anchor="ctr"/>
          <a:lstStyle/>
          <a:p>
            <a:pPr marL="0" marR="0" lvl="0" indent="0" algn="ctr" defTabSz="8147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2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763" y="2501012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algn="r"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26367" y="1327651"/>
            <a:ext cx="652286" cy="649346"/>
            <a:chOff x="6568487" y="1762689"/>
            <a:chExt cx="869714" cy="869714"/>
          </a:xfrm>
        </p:grpSpPr>
        <p:sp>
          <p:nvSpPr>
            <p:cNvPr id="14" name="椭圆 13"/>
            <p:cNvSpPr/>
            <p:nvPr/>
          </p:nvSpPr>
          <p:spPr>
            <a:xfrm>
              <a:off x="6568487" y="1762689"/>
              <a:ext cx="869714" cy="86971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4"/>
            <p:cNvSpPr>
              <a:spLocks noEditPoints="1"/>
            </p:cNvSpPr>
            <p:nvPr/>
          </p:nvSpPr>
          <p:spPr bwMode="auto">
            <a:xfrm>
              <a:off x="6841418" y="2010027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06873" y="2501011"/>
            <a:ext cx="652286" cy="649346"/>
            <a:chOff x="7475830" y="3334254"/>
            <a:chExt cx="869714" cy="869714"/>
          </a:xfrm>
        </p:grpSpPr>
        <p:sp>
          <p:nvSpPr>
            <p:cNvPr id="17" name="椭圆 16"/>
            <p:cNvSpPr/>
            <p:nvPr/>
          </p:nvSpPr>
          <p:spPr>
            <a:xfrm>
              <a:off x="7475830" y="3334254"/>
              <a:ext cx="869714" cy="869714"/>
            </a:xfrm>
            <a:prstGeom prst="ellipse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64"/>
            <p:cNvSpPr>
              <a:spLocks noEditPoints="1"/>
            </p:cNvSpPr>
            <p:nvPr/>
          </p:nvSpPr>
          <p:spPr bwMode="auto">
            <a:xfrm>
              <a:off x="7835280" y="3611703"/>
              <a:ext cx="150813" cy="322263"/>
            </a:xfrm>
            <a:custGeom>
              <a:avLst/>
              <a:gdLst>
                <a:gd name="T0" fmla="*/ 402 w 476"/>
                <a:gd name="T1" fmla="*/ 524 h 1017"/>
                <a:gd name="T2" fmla="*/ 274 w 476"/>
                <a:gd name="T3" fmla="*/ 411 h 1017"/>
                <a:gd name="T4" fmla="*/ 204 w 476"/>
                <a:gd name="T5" fmla="*/ 330 h 1017"/>
                <a:gd name="T6" fmla="*/ 212 w 476"/>
                <a:gd name="T7" fmla="*/ 297 h 1017"/>
                <a:gd name="T8" fmla="*/ 267 w 476"/>
                <a:gd name="T9" fmla="*/ 300 h 1017"/>
                <a:gd name="T10" fmla="*/ 278 w 476"/>
                <a:gd name="T11" fmla="*/ 346 h 1017"/>
                <a:gd name="T12" fmla="*/ 328 w 476"/>
                <a:gd name="T13" fmla="*/ 403 h 1017"/>
                <a:gd name="T14" fmla="*/ 411 w 476"/>
                <a:gd name="T15" fmla="*/ 407 h 1017"/>
                <a:gd name="T16" fmla="*/ 467 w 476"/>
                <a:gd name="T17" fmla="*/ 356 h 1017"/>
                <a:gd name="T18" fmla="*/ 456 w 476"/>
                <a:gd name="T19" fmla="*/ 228 h 1017"/>
                <a:gd name="T20" fmla="*/ 369 w 476"/>
                <a:gd name="T21" fmla="*/ 133 h 1017"/>
                <a:gd name="T22" fmla="*/ 269 w 476"/>
                <a:gd name="T23" fmla="*/ 97 h 1017"/>
                <a:gd name="T24" fmla="*/ 245 w 476"/>
                <a:gd name="T25" fmla="*/ 0 h 1017"/>
                <a:gd name="T26" fmla="*/ 207 w 476"/>
                <a:gd name="T27" fmla="*/ 24 h 1017"/>
                <a:gd name="T28" fmla="*/ 131 w 476"/>
                <a:gd name="T29" fmla="*/ 119 h 1017"/>
                <a:gd name="T30" fmla="*/ 31 w 476"/>
                <a:gd name="T31" fmla="*/ 207 h 1017"/>
                <a:gd name="T32" fmla="*/ 0 w 476"/>
                <a:gd name="T33" fmla="*/ 318 h 1017"/>
                <a:gd name="T34" fmla="*/ 47 w 476"/>
                <a:gd name="T35" fmla="*/ 457 h 1017"/>
                <a:gd name="T36" fmla="*/ 174 w 476"/>
                <a:gd name="T37" fmla="*/ 582 h 1017"/>
                <a:gd name="T38" fmla="*/ 271 w 476"/>
                <a:gd name="T39" fmla="*/ 685 h 1017"/>
                <a:gd name="T40" fmla="*/ 260 w 476"/>
                <a:gd name="T41" fmla="*/ 723 h 1017"/>
                <a:gd name="T42" fmla="*/ 224 w 476"/>
                <a:gd name="T43" fmla="*/ 726 h 1017"/>
                <a:gd name="T44" fmla="*/ 201 w 476"/>
                <a:gd name="T45" fmla="*/ 679 h 1017"/>
                <a:gd name="T46" fmla="*/ 157 w 476"/>
                <a:gd name="T47" fmla="*/ 617 h 1017"/>
                <a:gd name="T48" fmla="*/ 74 w 476"/>
                <a:gd name="T49" fmla="*/ 606 h 1017"/>
                <a:gd name="T50" fmla="*/ 14 w 476"/>
                <a:gd name="T51" fmla="*/ 652 h 1017"/>
                <a:gd name="T52" fmla="*/ 12 w 476"/>
                <a:gd name="T53" fmla="*/ 765 h 1017"/>
                <a:gd name="T54" fmla="*/ 92 w 476"/>
                <a:gd name="T55" fmla="*/ 874 h 1017"/>
                <a:gd name="T56" fmla="*/ 193 w 476"/>
                <a:gd name="T57" fmla="*/ 917 h 1017"/>
                <a:gd name="T58" fmla="*/ 225 w 476"/>
                <a:gd name="T59" fmla="*/ 1015 h 1017"/>
                <a:gd name="T60" fmla="*/ 267 w 476"/>
                <a:gd name="T61" fmla="*/ 997 h 1017"/>
                <a:gd name="T62" fmla="*/ 332 w 476"/>
                <a:gd name="T63" fmla="*/ 904 h 1017"/>
                <a:gd name="T64" fmla="*/ 433 w 476"/>
                <a:gd name="T65" fmla="*/ 825 h 1017"/>
                <a:gd name="T66" fmla="*/ 476 w 476"/>
                <a:gd name="T67" fmla="*/ 698 h 1017"/>
                <a:gd name="T68" fmla="*/ 367 w 476"/>
                <a:gd name="T69" fmla="*/ 804 h 1017"/>
                <a:gd name="T70" fmla="*/ 285 w 476"/>
                <a:gd name="T71" fmla="*/ 851 h 1017"/>
                <a:gd name="T72" fmla="*/ 159 w 476"/>
                <a:gd name="T73" fmla="*/ 840 h 1017"/>
                <a:gd name="T74" fmla="*/ 84 w 476"/>
                <a:gd name="T75" fmla="*/ 770 h 1017"/>
                <a:gd name="T76" fmla="*/ 68 w 476"/>
                <a:gd name="T77" fmla="*/ 686 h 1017"/>
                <a:gd name="T78" fmla="*/ 109 w 476"/>
                <a:gd name="T79" fmla="*/ 666 h 1017"/>
                <a:gd name="T80" fmla="*/ 140 w 476"/>
                <a:gd name="T81" fmla="*/ 698 h 1017"/>
                <a:gd name="T82" fmla="*/ 201 w 476"/>
                <a:gd name="T83" fmla="*/ 785 h 1017"/>
                <a:gd name="T84" fmla="*/ 295 w 476"/>
                <a:gd name="T85" fmla="*/ 776 h 1017"/>
                <a:gd name="T86" fmla="*/ 338 w 476"/>
                <a:gd name="T87" fmla="*/ 707 h 1017"/>
                <a:gd name="T88" fmla="*/ 320 w 476"/>
                <a:gd name="T89" fmla="*/ 639 h 1017"/>
                <a:gd name="T90" fmla="*/ 172 w 476"/>
                <a:gd name="T91" fmla="*/ 497 h 1017"/>
                <a:gd name="T92" fmla="*/ 77 w 476"/>
                <a:gd name="T93" fmla="*/ 382 h 1017"/>
                <a:gd name="T94" fmla="*/ 71 w 476"/>
                <a:gd name="T95" fmla="*/ 271 h 1017"/>
                <a:gd name="T96" fmla="*/ 117 w 476"/>
                <a:gd name="T97" fmla="*/ 202 h 1017"/>
                <a:gd name="T98" fmla="*/ 219 w 476"/>
                <a:gd name="T99" fmla="*/ 159 h 1017"/>
                <a:gd name="T100" fmla="*/ 324 w 476"/>
                <a:gd name="T101" fmla="*/ 180 h 1017"/>
                <a:gd name="T102" fmla="*/ 393 w 476"/>
                <a:gd name="T103" fmla="*/ 245 h 1017"/>
                <a:gd name="T104" fmla="*/ 409 w 476"/>
                <a:gd name="T105" fmla="*/ 330 h 1017"/>
                <a:gd name="T106" fmla="*/ 359 w 476"/>
                <a:gd name="T107" fmla="*/ 348 h 1017"/>
                <a:gd name="T108" fmla="*/ 336 w 476"/>
                <a:gd name="T109" fmla="*/ 304 h 1017"/>
                <a:gd name="T110" fmla="*/ 275 w 476"/>
                <a:gd name="T111" fmla="*/ 230 h 1017"/>
                <a:gd name="T112" fmla="*/ 182 w 476"/>
                <a:gd name="T113" fmla="*/ 240 h 1017"/>
                <a:gd name="T114" fmla="*/ 138 w 476"/>
                <a:gd name="T115" fmla="*/ 318 h 1017"/>
                <a:gd name="T116" fmla="*/ 163 w 476"/>
                <a:gd name="T117" fmla="*/ 388 h 1017"/>
                <a:gd name="T118" fmla="*/ 264 w 476"/>
                <a:gd name="T119" fmla="*/ 485 h 1017"/>
                <a:gd name="T120" fmla="*/ 376 w 476"/>
                <a:gd name="T121" fmla="*/ 593 h 1017"/>
                <a:gd name="T122" fmla="*/ 412 w 476"/>
                <a:gd name="T123" fmla="*/ 683 h 1017"/>
                <a:gd name="T124" fmla="*/ 390 w 476"/>
                <a:gd name="T125" fmla="*/ 7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1017">
                  <a:moveTo>
                    <a:pt x="458" y="612"/>
                  </a:moveTo>
                  <a:lnTo>
                    <a:pt x="458" y="612"/>
                  </a:lnTo>
                  <a:lnTo>
                    <a:pt x="453" y="598"/>
                  </a:lnTo>
                  <a:lnTo>
                    <a:pt x="446" y="584"/>
                  </a:lnTo>
                  <a:lnTo>
                    <a:pt x="437" y="569"/>
                  </a:lnTo>
                  <a:lnTo>
                    <a:pt x="427" y="554"/>
                  </a:lnTo>
                  <a:lnTo>
                    <a:pt x="427" y="55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387" y="507"/>
                  </a:lnTo>
                  <a:lnTo>
                    <a:pt x="370" y="491"/>
                  </a:lnTo>
                  <a:lnTo>
                    <a:pt x="370" y="491"/>
                  </a:lnTo>
                  <a:lnTo>
                    <a:pt x="352" y="474"/>
                  </a:lnTo>
                  <a:lnTo>
                    <a:pt x="334" y="459"/>
                  </a:lnTo>
                  <a:lnTo>
                    <a:pt x="334" y="459"/>
                  </a:lnTo>
                  <a:lnTo>
                    <a:pt x="303" y="434"/>
                  </a:lnTo>
                  <a:lnTo>
                    <a:pt x="303" y="434"/>
                  </a:lnTo>
                  <a:lnTo>
                    <a:pt x="274" y="411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35" y="374"/>
                  </a:lnTo>
                  <a:lnTo>
                    <a:pt x="221" y="359"/>
                  </a:lnTo>
                  <a:lnTo>
                    <a:pt x="221" y="359"/>
                  </a:lnTo>
                  <a:lnTo>
                    <a:pt x="211" y="345"/>
                  </a:lnTo>
                  <a:lnTo>
                    <a:pt x="208" y="33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203" y="325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03"/>
                  </a:lnTo>
                  <a:lnTo>
                    <a:pt x="209" y="300"/>
                  </a:lnTo>
                  <a:lnTo>
                    <a:pt x="212" y="297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5" y="289"/>
                  </a:lnTo>
                  <a:lnTo>
                    <a:pt x="235" y="287"/>
                  </a:lnTo>
                  <a:lnTo>
                    <a:pt x="244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61" y="295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70" y="304"/>
                  </a:lnTo>
                  <a:lnTo>
                    <a:pt x="271" y="309"/>
                  </a:lnTo>
                  <a:lnTo>
                    <a:pt x="273" y="314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28"/>
                  </a:lnTo>
                  <a:lnTo>
                    <a:pt x="276" y="338"/>
                  </a:lnTo>
                  <a:lnTo>
                    <a:pt x="278" y="346"/>
                  </a:lnTo>
                  <a:lnTo>
                    <a:pt x="281" y="356"/>
                  </a:lnTo>
                  <a:lnTo>
                    <a:pt x="285" y="363"/>
                  </a:lnTo>
                  <a:lnTo>
                    <a:pt x="291" y="372"/>
                  </a:lnTo>
                  <a:lnTo>
                    <a:pt x="297" y="379"/>
                  </a:lnTo>
                  <a:lnTo>
                    <a:pt x="304" y="387"/>
                  </a:lnTo>
                  <a:lnTo>
                    <a:pt x="304" y="387"/>
                  </a:lnTo>
                  <a:lnTo>
                    <a:pt x="311" y="393"/>
                  </a:lnTo>
                  <a:lnTo>
                    <a:pt x="320" y="399"/>
                  </a:lnTo>
                  <a:lnTo>
                    <a:pt x="328" y="403"/>
                  </a:lnTo>
                  <a:lnTo>
                    <a:pt x="337" y="407"/>
                  </a:lnTo>
                  <a:lnTo>
                    <a:pt x="346" y="409"/>
                  </a:lnTo>
                  <a:lnTo>
                    <a:pt x="355" y="412"/>
                  </a:lnTo>
                  <a:lnTo>
                    <a:pt x="365" y="414"/>
                  </a:lnTo>
                  <a:lnTo>
                    <a:pt x="373" y="414"/>
                  </a:lnTo>
                  <a:lnTo>
                    <a:pt x="383" y="414"/>
                  </a:lnTo>
                  <a:lnTo>
                    <a:pt x="393" y="412"/>
                  </a:lnTo>
                  <a:lnTo>
                    <a:pt x="402" y="409"/>
                  </a:lnTo>
                  <a:lnTo>
                    <a:pt x="411" y="407"/>
                  </a:lnTo>
                  <a:lnTo>
                    <a:pt x="420" y="403"/>
                  </a:lnTo>
                  <a:lnTo>
                    <a:pt x="428" y="399"/>
                  </a:lnTo>
                  <a:lnTo>
                    <a:pt x="437" y="393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51" y="379"/>
                  </a:lnTo>
                  <a:lnTo>
                    <a:pt x="457" y="372"/>
                  </a:lnTo>
                  <a:lnTo>
                    <a:pt x="462" y="363"/>
                  </a:lnTo>
                  <a:lnTo>
                    <a:pt x="467" y="356"/>
                  </a:lnTo>
                  <a:lnTo>
                    <a:pt x="470" y="346"/>
                  </a:lnTo>
                  <a:lnTo>
                    <a:pt x="472" y="338"/>
                  </a:lnTo>
                  <a:lnTo>
                    <a:pt x="474" y="32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3" y="295"/>
                  </a:lnTo>
                  <a:lnTo>
                    <a:pt x="470" y="272"/>
                  </a:lnTo>
                  <a:lnTo>
                    <a:pt x="464" y="251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47" y="214"/>
                  </a:lnTo>
                  <a:lnTo>
                    <a:pt x="439" y="200"/>
                  </a:lnTo>
                  <a:lnTo>
                    <a:pt x="429" y="186"/>
                  </a:lnTo>
                  <a:lnTo>
                    <a:pt x="420" y="174"/>
                  </a:lnTo>
                  <a:lnTo>
                    <a:pt x="408" y="163"/>
                  </a:lnTo>
                  <a:lnTo>
                    <a:pt x="396" y="152"/>
                  </a:lnTo>
                  <a:lnTo>
                    <a:pt x="383" y="141"/>
                  </a:lnTo>
                  <a:lnTo>
                    <a:pt x="369" y="133"/>
                  </a:lnTo>
                  <a:lnTo>
                    <a:pt x="369" y="133"/>
                  </a:lnTo>
                  <a:lnTo>
                    <a:pt x="358" y="125"/>
                  </a:lnTo>
                  <a:lnTo>
                    <a:pt x="347" y="120"/>
                  </a:lnTo>
                  <a:lnTo>
                    <a:pt x="334" y="113"/>
                  </a:lnTo>
                  <a:lnTo>
                    <a:pt x="322" y="109"/>
                  </a:lnTo>
                  <a:lnTo>
                    <a:pt x="309" y="105"/>
                  </a:lnTo>
                  <a:lnTo>
                    <a:pt x="296" y="102"/>
                  </a:lnTo>
                  <a:lnTo>
                    <a:pt x="283" y="99"/>
                  </a:lnTo>
                  <a:lnTo>
                    <a:pt x="269" y="97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69" y="24"/>
                  </a:lnTo>
                  <a:lnTo>
                    <a:pt x="267" y="19"/>
                  </a:lnTo>
                  <a:lnTo>
                    <a:pt x="264" y="14"/>
                  </a:lnTo>
                  <a:lnTo>
                    <a:pt x="261" y="8"/>
                  </a:lnTo>
                  <a:lnTo>
                    <a:pt x="255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5" y="2"/>
                  </a:lnTo>
                  <a:lnTo>
                    <a:pt x="220" y="5"/>
                  </a:lnTo>
                  <a:lnTo>
                    <a:pt x="216" y="8"/>
                  </a:lnTo>
                  <a:lnTo>
                    <a:pt x="211" y="14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6" y="3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1" y="99"/>
                  </a:lnTo>
                  <a:lnTo>
                    <a:pt x="175" y="103"/>
                  </a:lnTo>
                  <a:lnTo>
                    <a:pt x="161" y="107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31" y="119"/>
                  </a:lnTo>
                  <a:lnTo>
                    <a:pt x="117" y="126"/>
                  </a:lnTo>
                  <a:lnTo>
                    <a:pt x="103" y="134"/>
                  </a:lnTo>
                  <a:lnTo>
                    <a:pt x="89" y="143"/>
                  </a:lnTo>
                  <a:lnTo>
                    <a:pt x="76" y="154"/>
                  </a:lnTo>
                  <a:lnTo>
                    <a:pt x="63" y="166"/>
                  </a:lnTo>
                  <a:lnTo>
                    <a:pt x="52" y="17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1" y="207"/>
                  </a:lnTo>
                  <a:lnTo>
                    <a:pt x="24" y="221"/>
                  </a:lnTo>
                  <a:lnTo>
                    <a:pt x="16" y="236"/>
                  </a:lnTo>
                  <a:lnTo>
                    <a:pt x="11" y="251"/>
                  </a:lnTo>
                  <a:lnTo>
                    <a:pt x="11" y="251"/>
                  </a:lnTo>
                  <a:lnTo>
                    <a:pt x="5" y="267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40"/>
                  </a:lnTo>
                  <a:lnTo>
                    <a:pt x="4" y="362"/>
                  </a:lnTo>
                  <a:lnTo>
                    <a:pt x="10" y="384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25" y="419"/>
                  </a:lnTo>
                  <a:lnTo>
                    <a:pt x="31" y="432"/>
                  </a:lnTo>
                  <a:lnTo>
                    <a:pt x="39" y="445"/>
                  </a:lnTo>
                  <a:lnTo>
                    <a:pt x="47" y="457"/>
                  </a:lnTo>
                  <a:lnTo>
                    <a:pt x="56" y="470"/>
                  </a:lnTo>
                  <a:lnTo>
                    <a:pt x="65" y="481"/>
                  </a:lnTo>
                  <a:lnTo>
                    <a:pt x="76" y="493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108" y="526"/>
                  </a:lnTo>
                  <a:lnTo>
                    <a:pt x="131" y="547"/>
                  </a:lnTo>
                  <a:lnTo>
                    <a:pt x="174" y="582"/>
                  </a:lnTo>
                  <a:lnTo>
                    <a:pt x="174" y="582"/>
                  </a:lnTo>
                  <a:lnTo>
                    <a:pt x="203" y="606"/>
                  </a:lnTo>
                  <a:lnTo>
                    <a:pt x="225" y="625"/>
                  </a:lnTo>
                  <a:lnTo>
                    <a:pt x="225" y="625"/>
                  </a:lnTo>
                  <a:lnTo>
                    <a:pt x="241" y="642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65" y="670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4" y="691"/>
                  </a:lnTo>
                  <a:lnTo>
                    <a:pt x="275" y="697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3" y="708"/>
                  </a:lnTo>
                  <a:lnTo>
                    <a:pt x="273" y="708"/>
                  </a:lnTo>
                  <a:lnTo>
                    <a:pt x="270" y="712"/>
                  </a:lnTo>
                  <a:lnTo>
                    <a:pt x="267" y="716"/>
                  </a:lnTo>
                  <a:lnTo>
                    <a:pt x="260" y="723"/>
                  </a:lnTo>
                  <a:lnTo>
                    <a:pt x="260" y="723"/>
                  </a:lnTo>
                  <a:lnTo>
                    <a:pt x="255" y="725"/>
                  </a:lnTo>
                  <a:lnTo>
                    <a:pt x="250" y="727"/>
                  </a:lnTo>
                  <a:lnTo>
                    <a:pt x="245" y="728"/>
                  </a:lnTo>
                  <a:lnTo>
                    <a:pt x="239" y="728"/>
                  </a:lnTo>
                  <a:lnTo>
                    <a:pt x="239" y="728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24" y="726"/>
                  </a:lnTo>
                  <a:lnTo>
                    <a:pt x="216" y="721"/>
                  </a:lnTo>
                  <a:lnTo>
                    <a:pt x="209" y="71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4" y="706"/>
                  </a:lnTo>
                  <a:lnTo>
                    <a:pt x="203" y="698"/>
                  </a:lnTo>
                  <a:lnTo>
                    <a:pt x="203" y="698"/>
                  </a:lnTo>
                  <a:lnTo>
                    <a:pt x="202" y="688"/>
                  </a:lnTo>
                  <a:lnTo>
                    <a:pt x="201" y="679"/>
                  </a:lnTo>
                  <a:lnTo>
                    <a:pt x="199" y="669"/>
                  </a:lnTo>
                  <a:lnTo>
                    <a:pt x="195" y="660"/>
                  </a:lnTo>
                  <a:lnTo>
                    <a:pt x="191" y="652"/>
                  </a:lnTo>
                  <a:lnTo>
                    <a:pt x="186" y="643"/>
                  </a:lnTo>
                  <a:lnTo>
                    <a:pt x="179" y="636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64" y="622"/>
                  </a:lnTo>
                  <a:lnTo>
                    <a:pt x="157" y="617"/>
                  </a:lnTo>
                  <a:lnTo>
                    <a:pt x="148" y="612"/>
                  </a:lnTo>
                  <a:lnTo>
                    <a:pt x="140" y="608"/>
                  </a:lnTo>
                  <a:lnTo>
                    <a:pt x="130" y="606"/>
                  </a:lnTo>
                  <a:lnTo>
                    <a:pt x="121" y="604"/>
                  </a:lnTo>
                  <a:lnTo>
                    <a:pt x="112" y="603"/>
                  </a:lnTo>
                  <a:lnTo>
                    <a:pt x="102" y="601"/>
                  </a:lnTo>
                  <a:lnTo>
                    <a:pt x="92" y="603"/>
                  </a:lnTo>
                  <a:lnTo>
                    <a:pt x="84" y="604"/>
                  </a:lnTo>
                  <a:lnTo>
                    <a:pt x="74" y="606"/>
                  </a:lnTo>
                  <a:lnTo>
                    <a:pt x="65" y="608"/>
                  </a:lnTo>
                  <a:lnTo>
                    <a:pt x="56" y="612"/>
                  </a:lnTo>
                  <a:lnTo>
                    <a:pt x="47" y="617"/>
                  </a:lnTo>
                  <a:lnTo>
                    <a:pt x="40" y="622"/>
                  </a:lnTo>
                  <a:lnTo>
                    <a:pt x="32" y="628"/>
                  </a:lnTo>
                  <a:lnTo>
                    <a:pt x="32" y="628"/>
                  </a:lnTo>
                  <a:lnTo>
                    <a:pt x="25" y="636"/>
                  </a:lnTo>
                  <a:lnTo>
                    <a:pt x="19" y="643"/>
                  </a:lnTo>
                  <a:lnTo>
                    <a:pt x="14" y="652"/>
                  </a:lnTo>
                  <a:lnTo>
                    <a:pt x="10" y="660"/>
                  </a:lnTo>
                  <a:lnTo>
                    <a:pt x="6" y="669"/>
                  </a:lnTo>
                  <a:lnTo>
                    <a:pt x="3" y="679"/>
                  </a:lnTo>
                  <a:lnTo>
                    <a:pt x="2" y="688"/>
                  </a:lnTo>
                  <a:lnTo>
                    <a:pt x="2" y="698"/>
                  </a:lnTo>
                  <a:lnTo>
                    <a:pt x="2" y="698"/>
                  </a:lnTo>
                  <a:lnTo>
                    <a:pt x="3" y="721"/>
                  </a:lnTo>
                  <a:lnTo>
                    <a:pt x="6" y="743"/>
                  </a:lnTo>
                  <a:lnTo>
                    <a:pt x="12" y="765"/>
                  </a:lnTo>
                  <a:lnTo>
                    <a:pt x="20" y="786"/>
                  </a:lnTo>
                  <a:lnTo>
                    <a:pt x="20" y="786"/>
                  </a:lnTo>
                  <a:lnTo>
                    <a:pt x="28" y="801"/>
                  </a:lnTo>
                  <a:lnTo>
                    <a:pt x="37" y="815"/>
                  </a:lnTo>
                  <a:lnTo>
                    <a:pt x="46" y="828"/>
                  </a:lnTo>
                  <a:lnTo>
                    <a:pt x="56" y="841"/>
                  </a:lnTo>
                  <a:lnTo>
                    <a:pt x="68" y="853"/>
                  </a:lnTo>
                  <a:lnTo>
                    <a:pt x="79" y="863"/>
                  </a:lnTo>
                  <a:lnTo>
                    <a:pt x="92" y="874"/>
                  </a:lnTo>
                  <a:lnTo>
                    <a:pt x="106" y="883"/>
                  </a:lnTo>
                  <a:lnTo>
                    <a:pt x="106" y="883"/>
                  </a:lnTo>
                  <a:lnTo>
                    <a:pt x="118" y="890"/>
                  </a:lnTo>
                  <a:lnTo>
                    <a:pt x="130" y="897"/>
                  </a:lnTo>
                  <a:lnTo>
                    <a:pt x="142" y="902"/>
                  </a:lnTo>
                  <a:lnTo>
                    <a:pt x="155" y="907"/>
                  </a:lnTo>
                  <a:lnTo>
                    <a:pt x="167" y="910"/>
                  </a:lnTo>
                  <a:lnTo>
                    <a:pt x="180" y="915"/>
                  </a:lnTo>
                  <a:lnTo>
                    <a:pt x="193" y="917"/>
                  </a:lnTo>
                  <a:lnTo>
                    <a:pt x="206" y="919"/>
                  </a:lnTo>
                  <a:lnTo>
                    <a:pt x="206" y="986"/>
                  </a:lnTo>
                  <a:lnTo>
                    <a:pt x="206" y="986"/>
                  </a:lnTo>
                  <a:lnTo>
                    <a:pt x="207" y="992"/>
                  </a:lnTo>
                  <a:lnTo>
                    <a:pt x="209" y="997"/>
                  </a:lnTo>
                  <a:lnTo>
                    <a:pt x="211" y="1003"/>
                  </a:lnTo>
                  <a:lnTo>
                    <a:pt x="216" y="1008"/>
                  </a:lnTo>
                  <a:lnTo>
                    <a:pt x="220" y="1011"/>
                  </a:lnTo>
                  <a:lnTo>
                    <a:pt x="225" y="1015"/>
                  </a:lnTo>
                  <a:lnTo>
                    <a:pt x="232" y="1017"/>
                  </a:lnTo>
                  <a:lnTo>
                    <a:pt x="238" y="1017"/>
                  </a:lnTo>
                  <a:lnTo>
                    <a:pt x="238" y="1017"/>
                  </a:lnTo>
                  <a:lnTo>
                    <a:pt x="245" y="1017"/>
                  </a:lnTo>
                  <a:lnTo>
                    <a:pt x="250" y="1015"/>
                  </a:lnTo>
                  <a:lnTo>
                    <a:pt x="255" y="1011"/>
                  </a:lnTo>
                  <a:lnTo>
                    <a:pt x="261" y="1008"/>
                  </a:lnTo>
                  <a:lnTo>
                    <a:pt x="264" y="1003"/>
                  </a:lnTo>
                  <a:lnTo>
                    <a:pt x="267" y="997"/>
                  </a:lnTo>
                  <a:lnTo>
                    <a:pt x="269" y="992"/>
                  </a:lnTo>
                  <a:lnTo>
                    <a:pt x="269" y="986"/>
                  </a:lnTo>
                  <a:lnTo>
                    <a:pt x="269" y="919"/>
                  </a:lnTo>
                  <a:lnTo>
                    <a:pt x="269" y="919"/>
                  </a:lnTo>
                  <a:lnTo>
                    <a:pt x="285" y="917"/>
                  </a:lnTo>
                  <a:lnTo>
                    <a:pt x="300" y="914"/>
                  </a:lnTo>
                  <a:lnTo>
                    <a:pt x="315" y="909"/>
                  </a:lnTo>
                  <a:lnTo>
                    <a:pt x="332" y="904"/>
                  </a:lnTo>
                  <a:lnTo>
                    <a:pt x="332" y="904"/>
                  </a:lnTo>
                  <a:lnTo>
                    <a:pt x="347" y="897"/>
                  </a:lnTo>
                  <a:lnTo>
                    <a:pt x="362" y="889"/>
                  </a:lnTo>
                  <a:lnTo>
                    <a:pt x="376" y="880"/>
                  </a:lnTo>
                  <a:lnTo>
                    <a:pt x="388" y="871"/>
                  </a:lnTo>
                  <a:lnTo>
                    <a:pt x="401" y="860"/>
                  </a:lnTo>
                  <a:lnTo>
                    <a:pt x="413" y="849"/>
                  </a:lnTo>
                  <a:lnTo>
                    <a:pt x="424" y="836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44" y="810"/>
                  </a:lnTo>
                  <a:lnTo>
                    <a:pt x="453" y="795"/>
                  </a:lnTo>
                  <a:lnTo>
                    <a:pt x="460" y="780"/>
                  </a:lnTo>
                  <a:lnTo>
                    <a:pt x="466" y="763"/>
                  </a:lnTo>
                  <a:lnTo>
                    <a:pt x="471" y="748"/>
                  </a:lnTo>
                  <a:lnTo>
                    <a:pt x="474" y="731"/>
                  </a:lnTo>
                  <a:lnTo>
                    <a:pt x="476" y="715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5" y="677"/>
                  </a:lnTo>
                  <a:lnTo>
                    <a:pt x="472" y="655"/>
                  </a:lnTo>
                  <a:lnTo>
                    <a:pt x="467" y="634"/>
                  </a:lnTo>
                  <a:lnTo>
                    <a:pt x="458" y="612"/>
                  </a:lnTo>
                  <a:lnTo>
                    <a:pt x="458" y="612"/>
                  </a:lnTo>
                  <a:close/>
                  <a:moveTo>
                    <a:pt x="383" y="786"/>
                  </a:moveTo>
                  <a:lnTo>
                    <a:pt x="383" y="786"/>
                  </a:lnTo>
                  <a:lnTo>
                    <a:pt x="376" y="796"/>
                  </a:lnTo>
                  <a:lnTo>
                    <a:pt x="367" y="804"/>
                  </a:lnTo>
                  <a:lnTo>
                    <a:pt x="358" y="813"/>
                  </a:lnTo>
                  <a:lnTo>
                    <a:pt x="350" y="820"/>
                  </a:lnTo>
                  <a:lnTo>
                    <a:pt x="340" y="827"/>
                  </a:lnTo>
                  <a:lnTo>
                    <a:pt x="329" y="834"/>
                  </a:lnTo>
                  <a:lnTo>
                    <a:pt x="319" y="840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6" y="848"/>
                  </a:lnTo>
                  <a:lnTo>
                    <a:pt x="285" y="851"/>
                  </a:lnTo>
                  <a:lnTo>
                    <a:pt x="275" y="855"/>
                  </a:lnTo>
                  <a:lnTo>
                    <a:pt x="263" y="856"/>
                  </a:lnTo>
                  <a:lnTo>
                    <a:pt x="252" y="858"/>
                  </a:lnTo>
                  <a:lnTo>
                    <a:pt x="241" y="858"/>
                  </a:lnTo>
                  <a:lnTo>
                    <a:pt x="231" y="858"/>
                  </a:lnTo>
                  <a:lnTo>
                    <a:pt x="220" y="857"/>
                  </a:lnTo>
                  <a:lnTo>
                    <a:pt x="200" y="854"/>
                  </a:lnTo>
                  <a:lnTo>
                    <a:pt x="179" y="848"/>
                  </a:lnTo>
                  <a:lnTo>
                    <a:pt x="159" y="840"/>
                  </a:lnTo>
                  <a:lnTo>
                    <a:pt x="141" y="829"/>
                  </a:lnTo>
                  <a:lnTo>
                    <a:pt x="141" y="829"/>
                  </a:lnTo>
                  <a:lnTo>
                    <a:pt x="130" y="823"/>
                  </a:lnTo>
                  <a:lnTo>
                    <a:pt x="121" y="815"/>
                  </a:lnTo>
                  <a:lnTo>
                    <a:pt x="112" y="807"/>
                  </a:lnTo>
                  <a:lnTo>
                    <a:pt x="104" y="799"/>
                  </a:lnTo>
                  <a:lnTo>
                    <a:pt x="97" y="789"/>
                  </a:lnTo>
                  <a:lnTo>
                    <a:pt x="89" y="781"/>
                  </a:lnTo>
                  <a:lnTo>
                    <a:pt x="84" y="77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73" y="745"/>
                  </a:lnTo>
                  <a:lnTo>
                    <a:pt x="69" y="730"/>
                  </a:lnTo>
                  <a:lnTo>
                    <a:pt x="67" y="714"/>
                  </a:lnTo>
                  <a:lnTo>
                    <a:pt x="65" y="698"/>
                  </a:lnTo>
                  <a:lnTo>
                    <a:pt x="65" y="698"/>
                  </a:lnTo>
                  <a:lnTo>
                    <a:pt x="65" y="692"/>
                  </a:lnTo>
                  <a:lnTo>
                    <a:pt x="68" y="686"/>
                  </a:lnTo>
                  <a:lnTo>
                    <a:pt x="71" y="680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82" y="670"/>
                  </a:lnTo>
                  <a:lnTo>
                    <a:pt x="88" y="667"/>
                  </a:lnTo>
                  <a:lnTo>
                    <a:pt x="94" y="666"/>
                  </a:lnTo>
                  <a:lnTo>
                    <a:pt x="102" y="665"/>
                  </a:lnTo>
                  <a:lnTo>
                    <a:pt x="102" y="665"/>
                  </a:lnTo>
                  <a:lnTo>
                    <a:pt x="109" y="666"/>
                  </a:lnTo>
                  <a:lnTo>
                    <a:pt x="117" y="667"/>
                  </a:lnTo>
                  <a:lnTo>
                    <a:pt x="123" y="670"/>
                  </a:lnTo>
                  <a:lnTo>
                    <a:pt x="129" y="676"/>
                  </a:lnTo>
                  <a:lnTo>
                    <a:pt x="129" y="676"/>
                  </a:lnTo>
                  <a:lnTo>
                    <a:pt x="133" y="680"/>
                  </a:lnTo>
                  <a:lnTo>
                    <a:pt x="136" y="685"/>
                  </a:lnTo>
                  <a:lnTo>
                    <a:pt x="138" y="692"/>
                  </a:lnTo>
                  <a:lnTo>
                    <a:pt x="140" y="698"/>
                  </a:lnTo>
                  <a:lnTo>
                    <a:pt x="140" y="698"/>
                  </a:lnTo>
                  <a:lnTo>
                    <a:pt x="141" y="712"/>
                  </a:lnTo>
                  <a:lnTo>
                    <a:pt x="144" y="725"/>
                  </a:lnTo>
                  <a:lnTo>
                    <a:pt x="149" y="739"/>
                  </a:lnTo>
                  <a:lnTo>
                    <a:pt x="158" y="753"/>
                  </a:lnTo>
                  <a:lnTo>
                    <a:pt x="158" y="753"/>
                  </a:lnTo>
                  <a:lnTo>
                    <a:pt x="166" y="763"/>
                  </a:lnTo>
                  <a:lnTo>
                    <a:pt x="177" y="772"/>
                  </a:lnTo>
                  <a:lnTo>
                    <a:pt x="188" y="780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212" y="789"/>
                  </a:lnTo>
                  <a:lnTo>
                    <a:pt x="224" y="791"/>
                  </a:lnTo>
                  <a:lnTo>
                    <a:pt x="237" y="792"/>
                  </a:lnTo>
                  <a:lnTo>
                    <a:pt x="249" y="791"/>
                  </a:lnTo>
                  <a:lnTo>
                    <a:pt x="261" y="789"/>
                  </a:lnTo>
                  <a:lnTo>
                    <a:pt x="273" y="786"/>
                  </a:lnTo>
                  <a:lnTo>
                    <a:pt x="284" y="782"/>
                  </a:lnTo>
                  <a:lnTo>
                    <a:pt x="295" y="776"/>
                  </a:lnTo>
                  <a:lnTo>
                    <a:pt x="295" y="776"/>
                  </a:lnTo>
                  <a:lnTo>
                    <a:pt x="306" y="768"/>
                  </a:lnTo>
                  <a:lnTo>
                    <a:pt x="315" y="758"/>
                  </a:lnTo>
                  <a:lnTo>
                    <a:pt x="324" y="746"/>
                  </a:lnTo>
                  <a:lnTo>
                    <a:pt x="330" y="735"/>
                  </a:lnTo>
                  <a:lnTo>
                    <a:pt x="330" y="735"/>
                  </a:lnTo>
                  <a:lnTo>
                    <a:pt x="334" y="726"/>
                  </a:lnTo>
                  <a:lnTo>
                    <a:pt x="336" y="716"/>
                  </a:lnTo>
                  <a:lnTo>
                    <a:pt x="338" y="707"/>
                  </a:lnTo>
                  <a:lnTo>
                    <a:pt x="338" y="697"/>
                  </a:lnTo>
                  <a:lnTo>
                    <a:pt x="338" y="697"/>
                  </a:lnTo>
                  <a:lnTo>
                    <a:pt x="337" y="686"/>
                  </a:lnTo>
                  <a:lnTo>
                    <a:pt x="336" y="677"/>
                  </a:lnTo>
                  <a:lnTo>
                    <a:pt x="334" y="667"/>
                  </a:lnTo>
                  <a:lnTo>
                    <a:pt x="329" y="659"/>
                  </a:lnTo>
                  <a:lnTo>
                    <a:pt x="329" y="659"/>
                  </a:lnTo>
                  <a:lnTo>
                    <a:pt x="325" y="649"/>
                  </a:lnTo>
                  <a:lnTo>
                    <a:pt x="320" y="639"/>
                  </a:lnTo>
                  <a:lnTo>
                    <a:pt x="313" y="628"/>
                  </a:lnTo>
                  <a:lnTo>
                    <a:pt x="305" y="618"/>
                  </a:lnTo>
                  <a:lnTo>
                    <a:pt x="305" y="618"/>
                  </a:lnTo>
                  <a:lnTo>
                    <a:pt x="289" y="599"/>
                  </a:lnTo>
                  <a:lnTo>
                    <a:pt x="268" y="579"/>
                  </a:lnTo>
                  <a:lnTo>
                    <a:pt x="268" y="579"/>
                  </a:lnTo>
                  <a:lnTo>
                    <a:pt x="245" y="557"/>
                  </a:lnTo>
                  <a:lnTo>
                    <a:pt x="214" y="533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52" y="480"/>
                  </a:lnTo>
                  <a:lnTo>
                    <a:pt x="133" y="461"/>
                  </a:lnTo>
                  <a:lnTo>
                    <a:pt x="133" y="461"/>
                  </a:lnTo>
                  <a:lnTo>
                    <a:pt x="115" y="442"/>
                  </a:lnTo>
                  <a:lnTo>
                    <a:pt x="100" y="421"/>
                  </a:lnTo>
                  <a:lnTo>
                    <a:pt x="87" y="402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1" y="365"/>
                  </a:lnTo>
                  <a:lnTo>
                    <a:pt x="67" y="349"/>
                  </a:lnTo>
                  <a:lnTo>
                    <a:pt x="64" y="333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63" y="306"/>
                  </a:lnTo>
                  <a:lnTo>
                    <a:pt x="65" y="295"/>
                  </a:lnTo>
                  <a:lnTo>
                    <a:pt x="68" y="283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5" y="260"/>
                  </a:lnTo>
                  <a:lnTo>
                    <a:pt x="80" y="250"/>
                  </a:lnTo>
                  <a:lnTo>
                    <a:pt x="86" y="239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100" y="221"/>
                  </a:lnTo>
                  <a:lnTo>
                    <a:pt x="108" y="211"/>
                  </a:lnTo>
                  <a:lnTo>
                    <a:pt x="117" y="202"/>
                  </a:lnTo>
                  <a:lnTo>
                    <a:pt x="127" y="195"/>
                  </a:lnTo>
                  <a:lnTo>
                    <a:pt x="137" y="187"/>
                  </a:lnTo>
                  <a:lnTo>
                    <a:pt x="148" y="181"/>
                  </a:lnTo>
                  <a:lnTo>
                    <a:pt x="159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86" y="166"/>
                  </a:lnTo>
                  <a:lnTo>
                    <a:pt x="202" y="162"/>
                  </a:lnTo>
                  <a:lnTo>
                    <a:pt x="219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50" y="158"/>
                  </a:lnTo>
                  <a:lnTo>
                    <a:pt x="264" y="161"/>
                  </a:lnTo>
                  <a:lnTo>
                    <a:pt x="277" y="163"/>
                  </a:lnTo>
                  <a:lnTo>
                    <a:pt x="289" y="165"/>
                  </a:lnTo>
                  <a:lnTo>
                    <a:pt x="302" y="169"/>
                  </a:lnTo>
                  <a:lnTo>
                    <a:pt x="313" y="173"/>
                  </a:lnTo>
                  <a:lnTo>
                    <a:pt x="324" y="180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6" y="193"/>
                  </a:lnTo>
                  <a:lnTo>
                    <a:pt x="355" y="200"/>
                  </a:lnTo>
                  <a:lnTo>
                    <a:pt x="364" y="208"/>
                  </a:lnTo>
                  <a:lnTo>
                    <a:pt x="371" y="216"/>
                  </a:lnTo>
                  <a:lnTo>
                    <a:pt x="379" y="226"/>
                  </a:lnTo>
                  <a:lnTo>
                    <a:pt x="386" y="235"/>
                  </a:lnTo>
                  <a:lnTo>
                    <a:pt x="393" y="245"/>
                  </a:lnTo>
                  <a:lnTo>
                    <a:pt x="398" y="255"/>
                  </a:lnTo>
                  <a:lnTo>
                    <a:pt x="398" y="255"/>
                  </a:lnTo>
                  <a:lnTo>
                    <a:pt x="403" y="270"/>
                  </a:lnTo>
                  <a:lnTo>
                    <a:pt x="408" y="286"/>
                  </a:lnTo>
                  <a:lnTo>
                    <a:pt x="410" y="301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10" y="325"/>
                  </a:lnTo>
                  <a:lnTo>
                    <a:pt x="409" y="330"/>
                  </a:lnTo>
                  <a:lnTo>
                    <a:pt x="406" y="335"/>
                  </a:lnTo>
                  <a:lnTo>
                    <a:pt x="400" y="340"/>
                  </a:lnTo>
                  <a:lnTo>
                    <a:pt x="400" y="340"/>
                  </a:lnTo>
                  <a:lnTo>
                    <a:pt x="395" y="345"/>
                  </a:lnTo>
                  <a:lnTo>
                    <a:pt x="387" y="348"/>
                  </a:lnTo>
                  <a:lnTo>
                    <a:pt x="381" y="350"/>
                  </a:lnTo>
                  <a:lnTo>
                    <a:pt x="373" y="350"/>
                  </a:lnTo>
                  <a:lnTo>
                    <a:pt x="367" y="350"/>
                  </a:lnTo>
                  <a:lnTo>
                    <a:pt x="359" y="348"/>
                  </a:lnTo>
                  <a:lnTo>
                    <a:pt x="353" y="345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2" y="335"/>
                  </a:lnTo>
                  <a:lnTo>
                    <a:pt x="339" y="330"/>
                  </a:lnTo>
                  <a:lnTo>
                    <a:pt x="338" y="325"/>
                  </a:lnTo>
                  <a:lnTo>
                    <a:pt x="337" y="318"/>
                  </a:lnTo>
                  <a:lnTo>
                    <a:pt x="337" y="318"/>
                  </a:lnTo>
                  <a:lnTo>
                    <a:pt x="336" y="304"/>
                  </a:lnTo>
                  <a:lnTo>
                    <a:pt x="333" y="290"/>
                  </a:lnTo>
                  <a:lnTo>
                    <a:pt x="326" y="27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09" y="252"/>
                  </a:lnTo>
                  <a:lnTo>
                    <a:pt x="299" y="243"/>
                  </a:lnTo>
                  <a:lnTo>
                    <a:pt x="288" y="237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64" y="227"/>
                  </a:lnTo>
                  <a:lnTo>
                    <a:pt x="252" y="225"/>
                  </a:lnTo>
                  <a:lnTo>
                    <a:pt x="240" y="224"/>
                  </a:lnTo>
                  <a:lnTo>
                    <a:pt x="229" y="224"/>
                  </a:lnTo>
                  <a:lnTo>
                    <a:pt x="217" y="226"/>
                  </a:lnTo>
                  <a:lnTo>
                    <a:pt x="205" y="229"/>
                  </a:lnTo>
                  <a:lnTo>
                    <a:pt x="193" y="233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71" y="248"/>
                  </a:lnTo>
                  <a:lnTo>
                    <a:pt x="161" y="258"/>
                  </a:lnTo>
                  <a:lnTo>
                    <a:pt x="152" y="269"/>
                  </a:lnTo>
                  <a:lnTo>
                    <a:pt x="146" y="281"/>
                  </a:lnTo>
                  <a:lnTo>
                    <a:pt x="146" y="281"/>
                  </a:lnTo>
                  <a:lnTo>
                    <a:pt x="143" y="289"/>
                  </a:lnTo>
                  <a:lnTo>
                    <a:pt x="141" y="299"/>
                  </a:lnTo>
                  <a:lnTo>
                    <a:pt x="138" y="309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29"/>
                  </a:lnTo>
                  <a:lnTo>
                    <a:pt x="141" y="339"/>
                  </a:lnTo>
                  <a:lnTo>
                    <a:pt x="143" y="348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51" y="367"/>
                  </a:lnTo>
                  <a:lnTo>
                    <a:pt x="157" y="377"/>
                  </a:lnTo>
                  <a:lnTo>
                    <a:pt x="163" y="38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9" y="407"/>
                  </a:lnTo>
                  <a:lnTo>
                    <a:pt x="188" y="41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33" y="459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310" y="521"/>
                  </a:lnTo>
                  <a:lnTo>
                    <a:pt x="326" y="537"/>
                  </a:lnTo>
                  <a:lnTo>
                    <a:pt x="326" y="537"/>
                  </a:lnTo>
                  <a:lnTo>
                    <a:pt x="341" y="551"/>
                  </a:lnTo>
                  <a:lnTo>
                    <a:pt x="354" y="566"/>
                  </a:lnTo>
                  <a:lnTo>
                    <a:pt x="354" y="566"/>
                  </a:lnTo>
                  <a:lnTo>
                    <a:pt x="376" y="593"/>
                  </a:lnTo>
                  <a:lnTo>
                    <a:pt x="376" y="593"/>
                  </a:lnTo>
                  <a:lnTo>
                    <a:pt x="383" y="604"/>
                  </a:lnTo>
                  <a:lnTo>
                    <a:pt x="390" y="614"/>
                  </a:lnTo>
                  <a:lnTo>
                    <a:pt x="395" y="625"/>
                  </a:lnTo>
                  <a:lnTo>
                    <a:pt x="399" y="636"/>
                  </a:lnTo>
                  <a:lnTo>
                    <a:pt x="399" y="636"/>
                  </a:lnTo>
                  <a:lnTo>
                    <a:pt x="406" y="652"/>
                  </a:lnTo>
                  <a:lnTo>
                    <a:pt x="410" y="667"/>
                  </a:lnTo>
                  <a:lnTo>
                    <a:pt x="412" y="683"/>
                  </a:lnTo>
                  <a:lnTo>
                    <a:pt x="413" y="698"/>
                  </a:lnTo>
                  <a:lnTo>
                    <a:pt x="413" y="698"/>
                  </a:lnTo>
                  <a:lnTo>
                    <a:pt x="412" y="710"/>
                  </a:lnTo>
                  <a:lnTo>
                    <a:pt x="411" y="722"/>
                  </a:lnTo>
                  <a:lnTo>
                    <a:pt x="409" y="732"/>
                  </a:lnTo>
                  <a:lnTo>
                    <a:pt x="406" y="744"/>
                  </a:lnTo>
                  <a:lnTo>
                    <a:pt x="401" y="755"/>
                  </a:lnTo>
                  <a:lnTo>
                    <a:pt x="396" y="766"/>
                  </a:lnTo>
                  <a:lnTo>
                    <a:pt x="390" y="776"/>
                  </a:lnTo>
                  <a:lnTo>
                    <a:pt x="383" y="786"/>
                  </a:lnTo>
                  <a:lnTo>
                    <a:pt x="383" y="7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26365" y="3674373"/>
            <a:ext cx="652286" cy="649346"/>
            <a:chOff x="6568486" y="4905819"/>
            <a:chExt cx="869714" cy="869714"/>
          </a:xfrm>
        </p:grpSpPr>
        <p:sp>
          <p:nvSpPr>
            <p:cNvPr id="20" name="椭圆 19"/>
            <p:cNvSpPr/>
            <p:nvPr/>
          </p:nvSpPr>
          <p:spPr>
            <a:xfrm>
              <a:off x="6568486" y="4905819"/>
              <a:ext cx="869714" cy="86971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auto">
            <a:xfrm>
              <a:off x="6843005" y="5199331"/>
              <a:ext cx="322263" cy="282575"/>
            </a:xfrm>
            <a:custGeom>
              <a:avLst/>
              <a:gdLst>
                <a:gd name="T0" fmla="*/ 918 w 1018"/>
                <a:gd name="T1" fmla="*/ 194 h 891"/>
                <a:gd name="T2" fmla="*/ 888 w 1018"/>
                <a:gd name="T3" fmla="*/ 149 h 891"/>
                <a:gd name="T4" fmla="*/ 837 w 1018"/>
                <a:gd name="T5" fmla="*/ 128 h 891"/>
                <a:gd name="T6" fmla="*/ 427 w 1018"/>
                <a:gd name="T7" fmla="*/ 122 h 891"/>
                <a:gd name="T8" fmla="*/ 414 w 1018"/>
                <a:gd name="T9" fmla="*/ 96 h 891"/>
                <a:gd name="T10" fmla="*/ 397 w 1018"/>
                <a:gd name="T11" fmla="*/ 42 h 891"/>
                <a:gd name="T12" fmla="*/ 356 w 1018"/>
                <a:gd name="T13" fmla="*/ 8 h 891"/>
                <a:gd name="T14" fmla="*/ 191 w 1018"/>
                <a:gd name="T15" fmla="*/ 0 h 891"/>
                <a:gd name="T16" fmla="*/ 138 w 1018"/>
                <a:gd name="T17" fmla="*/ 16 h 891"/>
                <a:gd name="T18" fmla="*/ 103 w 1018"/>
                <a:gd name="T19" fmla="*/ 58 h 891"/>
                <a:gd name="T20" fmla="*/ 96 w 1018"/>
                <a:gd name="T21" fmla="*/ 255 h 891"/>
                <a:gd name="T22" fmla="*/ 42 w 1018"/>
                <a:gd name="T23" fmla="*/ 271 h 891"/>
                <a:gd name="T24" fmla="*/ 8 w 1018"/>
                <a:gd name="T25" fmla="*/ 312 h 891"/>
                <a:gd name="T26" fmla="*/ 64 w 1018"/>
                <a:gd name="T27" fmla="*/ 795 h 891"/>
                <a:gd name="T28" fmla="*/ 80 w 1018"/>
                <a:gd name="T29" fmla="*/ 849 h 891"/>
                <a:gd name="T30" fmla="*/ 122 w 1018"/>
                <a:gd name="T31" fmla="*/ 883 h 891"/>
                <a:gd name="T32" fmla="*/ 859 w 1018"/>
                <a:gd name="T33" fmla="*/ 891 h 891"/>
                <a:gd name="T34" fmla="*/ 912 w 1018"/>
                <a:gd name="T35" fmla="*/ 875 h 891"/>
                <a:gd name="T36" fmla="*/ 947 w 1018"/>
                <a:gd name="T37" fmla="*/ 832 h 891"/>
                <a:gd name="T38" fmla="*/ 1018 w 1018"/>
                <a:gd name="T39" fmla="*/ 350 h 891"/>
                <a:gd name="T40" fmla="*/ 1001 w 1018"/>
                <a:gd name="T41" fmla="*/ 296 h 891"/>
                <a:gd name="T42" fmla="*/ 960 w 1018"/>
                <a:gd name="T43" fmla="*/ 262 h 891"/>
                <a:gd name="T44" fmla="*/ 159 w 1018"/>
                <a:gd name="T45" fmla="*/ 96 h 891"/>
                <a:gd name="T46" fmla="*/ 173 w 1018"/>
                <a:gd name="T47" fmla="*/ 69 h 891"/>
                <a:gd name="T48" fmla="*/ 324 w 1018"/>
                <a:gd name="T49" fmla="*/ 65 h 891"/>
                <a:gd name="T50" fmla="*/ 349 w 1018"/>
                <a:gd name="T51" fmla="*/ 89 h 891"/>
                <a:gd name="T52" fmla="*/ 358 w 1018"/>
                <a:gd name="T53" fmla="*/ 132 h 891"/>
                <a:gd name="T54" fmla="*/ 392 w 1018"/>
                <a:gd name="T55" fmla="*/ 174 h 891"/>
                <a:gd name="T56" fmla="*/ 446 w 1018"/>
                <a:gd name="T57" fmla="*/ 191 h 891"/>
                <a:gd name="T58" fmla="*/ 849 w 1018"/>
                <a:gd name="T59" fmla="*/ 200 h 891"/>
                <a:gd name="T60" fmla="*/ 159 w 1018"/>
                <a:gd name="T61" fmla="*/ 255 h 891"/>
                <a:gd name="T62" fmla="*/ 886 w 1018"/>
                <a:gd name="T63" fmla="*/ 812 h 891"/>
                <a:gd name="T64" fmla="*/ 159 w 1018"/>
                <a:gd name="T65" fmla="*/ 826 h 891"/>
                <a:gd name="T66" fmla="*/ 132 w 1018"/>
                <a:gd name="T67" fmla="*/ 812 h 891"/>
                <a:gd name="T68" fmla="*/ 65 w 1018"/>
                <a:gd name="T69" fmla="*/ 344 h 891"/>
                <a:gd name="T70" fmla="*/ 89 w 1018"/>
                <a:gd name="T71" fmla="*/ 319 h 891"/>
                <a:gd name="T72" fmla="*/ 940 w 1018"/>
                <a:gd name="T73" fmla="*/ 323 h 891"/>
                <a:gd name="T74" fmla="*/ 891 w 1018"/>
                <a:gd name="T75" fmla="*/ 795 h 891"/>
                <a:gd name="T76" fmla="*/ 203 w 1018"/>
                <a:gd name="T77" fmla="*/ 385 h 891"/>
                <a:gd name="T78" fmla="*/ 170 w 1018"/>
                <a:gd name="T79" fmla="*/ 407 h 891"/>
                <a:gd name="T80" fmla="*/ 153 w 1018"/>
                <a:gd name="T81" fmla="*/ 451 h 891"/>
                <a:gd name="T82" fmla="*/ 170 w 1018"/>
                <a:gd name="T83" fmla="*/ 578 h 891"/>
                <a:gd name="T84" fmla="*/ 221 w 1018"/>
                <a:gd name="T85" fmla="*/ 632 h 891"/>
                <a:gd name="T86" fmla="*/ 469 w 1018"/>
                <a:gd name="T87" fmla="*/ 635 h 891"/>
                <a:gd name="T88" fmla="*/ 512 w 1018"/>
                <a:gd name="T89" fmla="*/ 618 h 891"/>
                <a:gd name="T90" fmla="*/ 537 w 1018"/>
                <a:gd name="T91" fmla="*/ 581 h 891"/>
                <a:gd name="T92" fmla="*/ 540 w 1018"/>
                <a:gd name="T93" fmla="*/ 453 h 891"/>
                <a:gd name="T94" fmla="*/ 523 w 1018"/>
                <a:gd name="T95" fmla="*/ 410 h 891"/>
                <a:gd name="T96" fmla="*/ 485 w 1018"/>
                <a:gd name="T97" fmla="*/ 385 h 891"/>
                <a:gd name="T98" fmla="*/ 477 w 1018"/>
                <a:gd name="T99" fmla="*/ 557 h 891"/>
                <a:gd name="T100" fmla="*/ 462 w 1018"/>
                <a:gd name="T101" fmla="*/ 572 h 891"/>
                <a:gd name="T102" fmla="*/ 229 w 1018"/>
                <a:gd name="T103" fmla="*/ 554 h 891"/>
                <a:gd name="T104" fmla="*/ 223 w 1018"/>
                <a:gd name="T105" fmla="*/ 447 h 891"/>
                <a:gd name="T106" fmla="*/ 473 w 1018"/>
                <a:gd name="T107" fmla="*/ 45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8" h="891">
                  <a:moveTo>
                    <a:pt x="922" y="255"/>
                  </a:moveTo>
                  <a:lnTo>
                    <a:pt x="922" y="222"/>
                  </a:lnTo>
                  <a:lnTo>
                    <a:pt x="922" y="222"/>
                  </a:lnTo>
                  <a:lnTo>
                    <a:pt x="922" y="213"/>
                  </a:lnTo>
                  <a:lnTo>
                    <a:pt x="921" y="203"/>
                  </a:lnTo>
                  <a:lnTo>
                    <a:pt x="918" y="194"/>
                  </a:lnTo>
                  <a:lnTo>
                    <a:pt x="915" y="186"/>
                  </a:lnTo>
                  <a:lnTo>
                    <a:pt x="911" y="177"/>
                  </a:lnTo>
                  <a:lnTo>
                    <a:pt x="906" y="170"/>
                  </a:lnTo>
                  <a:lnTo>
                    <a:pt x="901" y="162"/>
                  </a:lnTo>
                  <a:lnTo>
                    <a:pt x="894" y="155"/>
                  </a:lnTo>
                  <a:lnTo>
                    <a:pt x="888" y="149"/>
                  </a:lnTo>
                  <a:lnTo>
                    <a:pt x="880" y="144"/>
                  </a:lnTo>
                  <a:lnTo>
                    <a:pt x="873" y="139"/>
                  </a:lnTo>
                  <a:lnTo>
                    <a:pt x="864" y="134"/>
                  </a:lnTo>
                  <a:lnTo>
                    <a:pt x="856" y="131"/>
                  </a:lnTo>
                  <a:lnTo>
                    <a:pt x="846" y="129"/>
                  </a:lnTo>
                  <a:lnTo>
                    <a:pt x="837" y="128"/>
                  </a:lnTo>
                  <a:lnTo>
                    <a:pt x="828" y="127"/>
                  </a:lnTo>
                  <a:lnTo>
                    <a:pt x="446" y="127"/>
                  </a:lnTo>
                  <a:lnTo>
                    <a:pt x="446" y="127"/>
                  </a:lnTo>
                  <a:lnTo>
                    <a:pt x="439" y="127"/>
                  </a:lnTo>
                  <a:lnTo>
                    <a:pt x="433" y="125"/>
                  </a:lnTo>
                  <a:lnTo>
                    <a:pt x="427" y="122"/>
                  </a:lnTo>
                  <a:lnTo>
                    <a:pt x="423" y="118"/>
                  </a:lnTo>
                  <a:lnTo>
                    <a:pt x="419" y="113"/>
                  </a:lnTo>
                  <a:lnTo>
                    <a:pt x="417" y="108"/>
                  </a:lnTo>
                  <a:lnTo>
                    <a:pt x="415" y="102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86"/>
                  </a:lnTo>
                  <a:lnTo>
                    <a:pt x="411" y="76"/>
                  </a:lnTo>
                  <a:lnTo>
                    <a:pt x="409" y="67"/>
                  </a:lnTo>
                  <a:lnTo>
                    <a:pt x="406" y="58"/>
                  </a:lnTo>
                  <a:lnTo>
                    <a:pt x="402" y="50"/>
                  </a:lnTo>
                  <a:lnTo>
                    <a:pt x="397" y="42"/>
                  </a:lnTo>
                  <a:lnTo>
                    <a:pt x="392" y="35"/>
                  </a:lnTo>
                  <a:lnTo>
                    <a:pt x="386" y="28"/>
                  </a:lnTo>
                  <a:lnTo>
                    <a:pt x="379" y="22"/>
                  </a:lnTo>
                  <a:lnTo>
                    <a:pt x="372" y="16"/>
                  </a:lnTo>
                  <a:lnTo>
                    <a:pt x="364" y="12"/>
                  </a:lnTo>
                  <a:lnTo>
                    <a:pt x="356" y="8"/>
                  </a:lnTo>
                  <a:lnTo>
                    <a:pt x="347" y="5"/>
                  </a:lnTo>
                  <a:lnTo>
                    <a:pt x="337" y="2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2"/>
                  </a:lnTo>
                  <a:lnTo>
                    <a:pt x="162" y="5"/>
                  </a:lnTo>
                  <a:lnTo>
                    <a:pt x="154" y="8"/>
                  </a:lnTo>
                  <a:lnTo>
                    <a:pt x="145" y="12"/>
                  </a:lnTo>
                  <a:lnTo>
                    <a:pt x="138" y="16"/>
                  </a:lnTo>
                  <a:lnTo>
                    <a:pt x="130" y="22"/>
                  </a:lnTo>
                  <a:lnTo>
                    <a:pt x="124" y="28"/>
                  </a:lnTo>
                  <a:lnTo>
                    <a:pt x="117" y="35"/>
                  </a:lnTo>
                  <a:lnTo>
                    <a:pt x="112" y="42"/>
                  </a:lnTo>
                  <a:lnTo>
                    <a:pt x="108" y="50"/>
                  </a:lnTo>
                  <a:lnTo>
                    <a:pt x="103" y="58"/>
                  </a:lnTo>
                  <a:lnTo>
                    <a:pt x="100" y="67"/>
                  </a:lnTo>
                  <a:lnTo>
                    <a:pt x="98" y="7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86" y="255"/>
                  </a:lnTo>
                  <a:lnTo>
                    <a:pt x="77" y="257"/>
                  </a:lnTo>
                  <a:lnTo>
                    <a:pt x="67" y="259"/>
                  </a:lnTo>
                  <a:lnTo>
                    <a:pt x="58" y="262"/>
                  </a:lnTo>
                  <a:lnTo>
                    <a:pt x="50" y="266"/>
                  </a:lnTo>
                  <a:lnTo>
                    <a:pt x="42" y="271"/>
                  </a:lnTo>
                  <a:lnTo>
                    <a:pt x="35" y="276"/>
                  </a:lnTo>
                  <a:lnTo>
                    <a:pt x="28" y="282"/>
                  </a:lnTo>
                  <a:lnTo>
                    <a:pt x="22" y="289"/>
                  </a:lnTo>
                  <a:lnTo>
                    <a:pt x="17" y="296"/>
                  </a:lnTo>
                  <a:lnTo>
                    <a:pt x="12" y="304"/>
                  </a:lnTo>
                  <a:lnTo>
                    <a:pt x="8" y="312"/>
                  </a:lnTo>
                  <a:lnTo>
                    <a:pt x="5" y="321"/>
                  </a:lnTo>
                  <a:lnTo>
                    <a:pt x="3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64" y="795"/>
                  </a:lnTo>
                  <a:lnTo>
                    <a:pt x="64" y="795"/>
                  </a:lnTo>
                  <a:lnTo>
                    <a:pt x="65" y="805"/>
                  </a:lnTo>
                  <a:lnTo>
                    <a:pt x="66" y="815"/>
                  </a:lnTo>
                  <a:lnTo>
                    <a:pt x="68" y="823"/>
                  </a:lnTo>
                  <a:lnTo>
                    <a:pt x="71" y="832"/>
                  </a:lnTo>
                  <a:lnTo>
                    <a:pt x="76" y="840"/>
                  </a:lnTo>
                  <a:lnTo>
                    <a:pt x="80" y="849"/>
                  </a:lnTo>
                  <a:lnTo>
                    <a:pt x="85" y="855"/>
                  </a:lnTo>
                  <a:lnTo>
                    <a:pt x="92" y="863"/>
                  </a:lnTo>
                  <a:lnTo>
                    <a:pt x="99" y="868"/>
                  </a:lnTo>
                  <a:lnTo>
                    <a:pt x="106" y="875"/>
                  </a:lnTo>
                  <a:lnTo>
                    <a:pt x="114" y="879"/>
                  </a:lnTo>
                  <a:lnTo>
                    <a:pt x="122" y="883"/>
                  </a:lnTo>
                  <a:lnTo>
                    <a:pt x="131" y="887"/>
                  </a:lnTo>
                  <a:lnTo>
                    <a:pt x="140" y="889"/>
                  </a:lnTo>
                  <a:lnTo>
                    <a:pt x="150" y="890"/>
                  </a:lnTo>
                  <a:lnTo>
                    <a:pt x="159" y="891"/>
                  </a:lnTo>
                  <a:lnTo>
                    <a:pt x="859" y="891"/>
                  </a:lnTo>
                  <a:lnTo>
                    <a:pt x="859" y="891"/>
                  </a:lnTo>
                  <a:lnTo>
                    <a:pt x="868" y="890"/>
                  </a:lnTo>
                  <a:lnTo>
                    <a:pt x="878" y="889"/>
                  </a:lnTo>
                  <a:lnTo>
                    <a:pt x="888" y="887"/>
                  </a:lnTo>
                  <a:lnTo>
                    <a:pt x="896" y="883"/>
                  </a:lnTo>
                  <a:lnTo>
                    <a:pt x="905" y="879"/>
                  </a:lnTo>
                  <a:lnTo>
                    <a:pt x="912" y="875"/>
                  </a:lnTo>
                  <a:lnTo>
                    <a:pt x="920" y="868"/>
                  </a:lnTo>
                  <a:lnTo>
                    <a:pt x="926" y="863"/>
                  </a:lnTo>
                  <a:lnTo>
                    <a:pt x="933" y="855"/>
                  </a:lnTo>
                  <a:lnTo>
                    <a:pt x="938" y="849"/>
                  </a:lnTo>
                  <a:lnTo>
                    <a:pt x="942" y="840"/>
                  </a:lnTo>
                  <a:lnTo>
                    <a:pt x="947" y="832"/>
                  </a:lnTo>
                  <a:lnTo>
                    <a:pt x="950" y="823"/>
                  </a:lnTo>
                  <a:lnTo>
                    <a:pt x="952" y="815"/>
                  </a:lnTo>
                  <a:lnTo>
                    <a:pt x="954" y="805"/>
                  </a:lnTo>
                  <a:lnTo>
                    <a:pt x="954" y="795"/>
                  </a:lnTo>
                  <a:lnTo>
                    <a:pt x="1018" y="350"/>
                  </a:lnTo>
                  <a:lnTo>
                    <a:pt x="1018" y="350"/>
                  </a:lnTo>
                  <a:lnTo>
                    <a:pt x="1018" y="340"/>
                  </a:lnTo>
                  <a:lnTo>
                    <a:pt x="1017" y="331"/>
                  </a:lnTo>
                  <a:lnTo>
                    <a:pt x="1013" y="321"/>
                  </a:lnTo>
                  <a:lnTo>
                    <a:pt x="1010" y="312"/>
                  </a:lnTo>
                  <a:lnTo>
                    <a:pt x="1007" y="304"/>
                  </a:lnTo>
                  <a:lnTo>
                    <a:pt x="1001" y="296"/>
                  </a:lnTo>
                  <a:lnTo>
                    <a:pt x="996" y="289"/>
                  </a:lnTo>
                  <a:lnTo>
                    <a:pt x="990" y="282"/>
                  </a:lnTo>
                  <a:lnTo>
                    <a:pt x="983" y="276"/>
                  </a:lnTo>
                  <a:lnTo>
                    <a:pt x="976" y="271"/>
                  </a:lnTo>
                  <a:lnTo>
                    <a:pt x="968" y="266"/>
                  </a:lnTo>
                  <a:lnTo>
                    <a:pt x="960" y="262"/>
                  </a:lnTo>
                  <a:lnTo>
                    <a:pt x="951" y="259"/>
                  </a:lnTo>
                  <a:lnTo>
                    <a:pt x="941" y="257"/>
                  </a:lnTo>
                  <a:lnTo>
                    <a:pt x="933" y="255"/>
                  </a:lnTo>
                  <a:lnTo>
                    <a:pt x="922" y="255"/>
                  </a:lnTo>
                  <a:lnTo>
                    <a:pt x="922" y="255"/>
                  </a:lnTo>
                  <a:close/>
                  <a:moveTo>
                    <a:pt x="159" y="96"/>
                  </a:moveTo>
                  <a:lnTo>
                    <a:pt x="159" y="96"/>
                  </a:lnTo>
                  <a:lnTo>
                    <a:pt x="160" y="89"/>
                  </a:lnTo>
                  <a:lnTo>
                    <a:pt x="161" y="83"/>
                  </a:lnTo>
                  <a:lnTo>
                    <a:pt x="165" y="78"/>
                  </a:lnTo>
                  <a:lnTo>
                    <a:pt x="169" y="73"/>
                  </a:lnTo>
                  <a:lnTo>
                    <a:pt x="173" y="69"/>
                  </a:lnTo>
                  <a:lnTo>
                    <a:pt x="179" y="66"/>
                  </a:lnTo>
                  <a:lnTo>
                    <a:pt x="185" y="65"/>
                  </a:lnTo>
                  <a:lnTo>
                    <a:pt x="191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4" y="65"/>
                  </a:lnTo>
                  <a:lnTo>
                    <a:pt x="331" y="66"/>
                  </a:lnTo>
                  <a:lnTo>
                    <a:pt x="336" y="69"/>
                  </a:lnTo>
                  <a:lnTo>
                    <a:pt x="341" y="73"/>
                  </a:lnTo>
                  <a:lnTo>
                    <a:pt x="345" y="78"/>
                  </a:lnTo>
                  <a:lnTo>
                    <a:pt x="348" y="83"/>
                  </a:lnTo>
                  <a:lnTo>
                    <a:pt x="349" y="89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0" y="105"/>
                  </a:lnTo>
                  <a:lnTo>
                    <a:pt x="352" y="115"/>
                  </a:lnTo>
                  <a:lnTo>
                    <a:pt x="354" y="124"/>
                  </a:lnTo>
                  <a:lnTo>
                    <a:pt x="358" y="132"/>
                  </a:lnTo>
                  <a:lnTo>
                    <a:pt x="362" y="141"/>
                  </a:lnTo>
                  <a:lnTo>
                    <a:pt x="366" y="148"/>
                  </a:lnTo>
                  <a:lnTo>
                    <a:pt x="372" y="156"/>
                  </a:lnTo>
                  <a:lnTo>
                    <a:pt x="378" y="163"/>
                  </a:lnTo>
                  <a:lnTo>
                    <a:pt x="385" y="169"/>
                  </a:lnTo>
                  <a:lnTo>
                    <a:pt x="392" y="174"/>
                  </a:lnTo>
                  <a:lnTo>
                    <a:pt x="400" y="179"/>
                  </a:lnTo>
                  <a:lnTo>
                    <a:pt x="408" y="184"/>
                  </a:lnTo>
                  <a:lnTo>
                    <a:pt x="417" y="187"/>
                  </a:lnTo>
                  <a:lnTo>
                    <a:pt x="426" y="189"/>
                  </a:lnTo>
                  <a:lnTo>
                    <a:pt x="436" y="190"/>
                  </a:lnTo>
                  <a:lnTo>
                    <a:pt x="446" y="191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33" y="191"/>
                  </a:lnTo>
                  <a:lnTo>
                    <a:pt x="839" y="193"/>
                  </a:lnTo>
                  <a:lnTo>
                    <a:pt x="845" y="197"/>
                  </a:lnTo>
                  <a:lnTo>
                    <a:pt x="849" y="200"/>
                  </a:lnTo>
                  <a:lnTo>
                    <a:pt x="853" y="205"/>
                  </a:lnTo>
                  <a:lnTo>
                    <a:pt x="857" y="211"/>
                  </a:lnTo>
                  <a:lnTo>
                    <a:pt x="859" y="216"/>
                  </a:lnTo>
                  <a:lnTo>
                    <a:pt x="859" y="222"/>
                  </a:lnTo>
                  <a:lnTo>
                    <a:pt x="859" y="255"/>
                  </a:lnTo>
                  <a:lnTo>
                    <a:pt x="159" y="255"/>
                  </a:lnTo>
                  <a:lnTo>
                    <a:pt x="159" y="96"/>
                  </a:lnTo>
                  <a:close/>
                  <a:moveTo>
                    <a:pt x="891" y="795"/>
                  </a:moveTo>
                  <a:lnTo>
                    <a:pt x="891" y="795"/>
                  </a:lnTo>
                  <a:lnTo>
                    <a:pt x="890" y="802"/>
                  </a:lnTo>
                  <a:lnTo>
                    <a:pt x="888" y="807"/>
                  </a:lnTo>
                  <a:lnTo>
                    <a:pt x="886" y="812"/>
                  </a:lnTo>
                  <a:lnTo>
                    <a:pt x="881" y="818"/>
                  </a:lnTo>
                  <a:lnTo>
                    <a:pt x="877" y="821"/>
                  </a:lnTo>
                  <a:lnTo>
                    <a:pt x="872" y="824"/>
                  </a:lnTo>
                  <a:lnTo>
                    <a:pt x="865" y="826"/>
                  </a:lnTo>
                  <a:lnTo>
                    <a:pt x="859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3" y="826"/>
                  </a:lnTo>
                  <a:lnTo>
                    <a:pt x="147" y="824"/>
                  </a:lnTo>
                  <a:lnTo>
                    <a:pt x="141" y="821"/>
                  </a:lnTo>
                  <a:lnTo>
                    <a:pt x="137" y="818"/>
                  </a:lnTo>
                  <a:lnTo>
                    <a:pt x="132" y="812"/>
                  </a:lnTo>
                  <a:lnTo>
                    <a:pt x="130" y="807"/>
                  </a:lnTo>
                  <a:lnTo>
                    <a:pt x="128" y="802"/>
                  </a:lnTo>
                  <a:lnTo>
                    <a:pt x="127" y="795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5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73" y="328"/>
                  </a:lnTo>
                  <a:lnTo>
                    <a:pt x="78" y="323"/>
                  </a:lnTo>
                  <a:lnTo>
                    <a:pt x="83" y="321"/>
                  </a:lnTo>
                  <a:lnTo>
                    <a:pt x="89" y="319"/>
                  </a:lnTo>
                  <a:lnTo>
                    <a:pt x="96" y="318"/>
                  </a:lnTo>
                  <a:lnTo>
                    <a:pt x="922" y="318"/>
                  </a:lnTo>
                  <a:lnTo>
                    <a:pt x="922" y="318"/>
                  </a:lnTo>
                  <a:lnTo>
                    <a:pt x="929" y="319"/>
                  </a:lnTo>
                  <a:lnTo>
                    <a:pt x="935" y="321"/>
                  </a:lnTo>
                  <a:lnTo>
                    <a:pt x="940" y="323"/>
                  </a:lnTo>
                  <a:lnTo>
                    <a:pt x="945" y="328"/>
                  </a:lnTo>
                  <a:lnTo>
                    <a:pt x="949" y="332"/>
                  </a:lnTo>
                  <a:lnTo>
                    <a:pt x="952" y="337"/>
                  </a:lnTo>
                  <a:lnTo>
                    <a:pt x="953" y="344"/>
                  </a:lnTo>
                  <a:lnTo>
                    <a:pt x="954" y="350"/>
                  </a:lnTo>
                  <a:lnTo>
                    <a:pt x="891" y="795"/>
                  </a:lnTo>
                  <a:close/>
                  <a:moveTo>
                    <a:pt x="462" y="381"/>
                  </a:moveTo>
                  <a:lnTo>
                    <a:pt x="228" y="381"/>
                  </a:lnTo>
                  <a:lnTo>
                    <a:pt x="228" y="381"/>
                  </a:lnTo>
                  <a:lnTo>
                    <a:pt x="219" y="382"/>
                  </a:lnTo>
                  <a:lnTo>
                    <a:pt x="211" y="383"/>
                  </a:lnTo>
                  <a:lnTo>
                    <a:pt x="203" y="385"/>
                  </a:lnTo>
                  <a:lnTo>
                    <a:pt x="196" y="389"/>
                  </a:lnTo>
                  <a:lnTo>
                    <a:pt x="189" y="392"/>
                  </a:lnTo>
                  <a:lnTo>
                    <a:pt x="183" y="396"/>
                  </a:lnTo>
                  <a:lnTo>
                    <a:pt x="176" y="402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6" y="413"/>
                  </a:lnTo>
                  <a:lnTo>
                    <a:pt x="161" y="421"/>
                  </a:lnTo>
                  <a:lnTo>
                    <a:pt x="158" y="428"/>
                  </a:lnTo>
                  <a:lnTo>
                    <a:pt x="155" y="436"/>
                  </a:lnTo>
                  <a:lnTo>
                    <a:pt x="154" y="443"/>
                  </a:lnTo>
                  <a:lnTo>
                    <a:pt x="153" y="451"/>
                  </a:lnTo>
                  <a:lnTo>
                    <a:pt x="153" y="459"/>
                  </a:lnTo>
                  <a:lnTo>
                    <a:pt x="153" y="468"/>
                  </a:lnTo>
                  <a:lnTo>
                    <a:pt x="167" y="564"/>
                  </a:lnTo>
                  <a:lnTo>
                    <a:pt x="167" y="564"/>
                  </a:lnTo>
                  <a:lnTo>
                    <a:pt x="168" y="571"/>
                  </a:lnTo>
                  <a:lnTo>
                    <a:pt x="170" y="578"/>
                  </a:lnTo>
                  <a:lnTo>
                    <a:pt x="175" y="591"/>
                  </a:lnTo>
                  <a:lnTo>
                    <a:pt x="183" y="603"/>
                  </a:lnTo>
                  <a:lnTo>
                    <a:pt x="192" y="614"/>
                  </a:lnTo>
                  <a:lnTo>
                    <a:pt x="203" y="623"/>
                  </a:lnTo>
                  <a:lnTo>
                    <a:pt x="215" y="630"/>
                  </a:lnTo>
                  <a:lnTo>
                    <a:pt x="221" y="632"/>
                  </a:lnTo>
                  <a:lnTo>
                    <a:pt x="228" y="634"/>
                  </a:lnTo>
                  <a:lnTo>
                    <a:pt x="234" y="635"/>
                  </a:lnTo>
                  <a:lnTo>
                    <a:pt x="241" y="635"/>
                  </a:lnTo>
                  <a:lnTo>
                    <a:pt x="462" y="637"/>
                  </a:lnTo>
                  <a:lnTo>
                    <a:pt x="462" y="637"/>
                  </a:lnTo>
                  <a:lnTo>
                    <a:pt x="469" y="635"/>
                  </a:lnTo>
                  <a:lnTo>
                    <a:pt x="478" y="634"/>
                  </a:lnTo>
                  <a:lnTo>
                    <a:pt x="485" y="632"/>
                  </a:lnTo>
                  <a:lnTo>
                    <a:pt x="492" y="630"/>
                  </a:lnTo>
                  <a:lnTo>
                    <a:pt x="499" y="627"/>
                  </a:lnTo>
                  <a:lnTo>
                    <a:pt x="506" y="623"/>
                  </a:lnTo>
                  <a:lnTo>
                    <a:pt x="512" y="618"/>
                  </a:lnTo>
                  <a:lnTo>
                    <a:pt x="518" y="613"/>
                  </a:lnTo>
                  <a:lnTo>
                    <a:pt x="523" y="608"/>
                  </a:lnTo>
                  <a:lnTo>
                    <a:pt x="527" y="601"/>
                  </a:lnTo>
                  <a:lnTo>
                    <a:pt x="532" y="595"/>
                  </a:lnTo>
                  <a:lnTo>
                    <a:pt x="535" y="587"/>
                  </a:lnTo>
                  <a:lnTo>
                    <a:pt x="537" y="581"/>
                  </a:lnTo>
                  <a:lnTo>
                    <a:pt x="539" y="572"/>
                  </a:lnTo>
                  <a:lnTo>
                    <a:pt x="540" y="565"/>
                  </a:lnTo>
                  <a:lnTo>
                    <a:pt x="541" y="557"/>
                  </a:lnTo>
                  <a:lnTo>
                    <a:pt x="541" y="462"/>
                  </a:lnTo>
                  <a:lnTo>
                    <a:pt x="541" y="462"/>
                  </a:lnTo>
                  <a:lnTo>
                    <a:pt x="540" y="453"/>
                  </a:lnTo>
                  <a:lnTo>
                    <a:pt x="539" y="446"/>
                  </a:lnTo>
                  <a:lnTo>
                    <a:pt x="537" y="438"/>
                  </a:lnTo>
                  <a:lnTo>
                    <a:pt x="535" y="431"/>
                  </a:lnTo>
                  <a:lnTo>
                    <a:pt x="532" y="423"/>
                  </a:lnTo>
                  <a:lnTo>
                    <a:pt x="527" y="417"/>
                  </a:lnTo>
                  <a:lnTo>
                    <a:pt x="523" y="410"/>
                  </a:lnTo>
                  <a:lnTo>
                    <a:pt x="518" y="405"/>
                  </a:lnTo>
                  <a:lnTo>
                    <a:pt x="512" y="399"/>
                  </a:lnTo>
                  <a:lnTo>
                    <a:pt x="506" y="395"/>
                  </a:lnTo>
                  <a:lnTo>
                    <a:pt x="499" y="391"/>
                  </a:lnTo>
                  <a:lnTo>
                    <a:pt x="492" y="388"/>
                  </a:lnTo>
                  <a:lnTo>
                    <a:pt x="485" y="385"/>
                  </a:lnTo>
                  <a:lnTo>
                    <a:pt x="478" y="383"/>
                  </a:lnTo>
                  <a:lnTo>
                    <a:pt x="469" y="382"/>
                  </a:lnTo>
                  <a:lnTo>
                    <a:pt x="462" y="381"/>
                  </a:lnTo>
                  <a:lnTo>
                    <a:pt x="462" y="381"/>
                  </a:lnTo>
                  <a:close/>
                  <a:moveTo>
                    <a:pt x="477" y="557"/>
                  </a:moveTo>
                  <a:lnTo>
                    <a:pt x="477" y="557"/>
                  </a:lnTo>
                  <a:lnTo>
                    <a:pt x="477" y="560"/>
                  </a:lnTo>
                  <a:lnTo>
                    <a:pt x="476" y="562"/>
                  </a:lnTo>
                  <a:lnTo>
                    <a:pt x="473" y="568"/>
                  </a:lnTo>
                  <a:lnTo>
                    <a:pt x="467" y="571"/>
                  </a:lnTo>
                  <a:lnTo>
                    <a:pt x="465" y="572"/>
                  </a:lnTo>
                  <a:lnTo>
                    <a:pt x="462" y="572"/>
                  </a:lnTo>
                  <a:lnTo>
                    <a:pt x="242" y="572"/>
                  </a:lnTo>
                  <a:lnTo>
                    <a:pt x="242" y="572"/>
                  </a:lnTo>
                  <a:lnTo>
                    <a:pt x="239" y="570"/>
                  </a:lnTo>
                  <a:lnTo>
                    <a:pt x="234" y="566"/>
                  </a:lnTo>
                  <a:lnTo>
                    <a:pt x="231" y="560"/>
                  </a:lnTo>
                  <a:lnTo>
                    <a:pt x="229" y="554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3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3" y="447"/>
                  </a:lnTo>
                  <a:lnTo>
                    <a:pt x="228" y="446"/>
                  </a:lnTo>
                  <a:lnTo>
                    <a:pt x="462" y="446"/>
                  </a:lnTo>
                  <a:lnTo>
                    <a:pt x="462" y="446"/>
                  </a:lnTo>
                  <a:lnTo>
                    <a:pt x="465" y="446"/>
                  </a:lnTo>
                  <a:lnTo>
                    <a:pt x="467" y="447"/>
                  </a:lnTo>
                  <a:lnTo>
                    <a:pt x="473" y="450"/>
                  </a:lnTo>
                  <a:lnTo>
                    <a:pt x="476" y="455"/>
                  </a:lnTo>
                  <a:lnTo>
                    <a:pt x="477" y="458"/>
                  </a:lnTo>
                  <a:lnTo>
                    <a:pt x="477" y="462"/>
                  </a:lnTo>
                  <a:lnTo>
                    <a:pt x="477" y="55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65351" y="3658157"/>
            <a:ext cx="652286" cy="665563"/>
            <a:chOff x="4753800" y="4905819"/>
            <a:chExt cx="869714" cy="869714"/>
          </a:xfrm>
        </p:grpSpPr>
        <p:sp>
          <p:nvSpPr>
            <p:cNvPr id="23" name="椭圆 22"/>
            <p:cNvSpPr/>
            <p:nvPr/>
          </p:nvSpPr>
          <p:spPr>
            <a:xfrm>
              <a:off x="4753800" y="4905819"/>
              <a:ext cx="869714" cy="869714"/>
            </a:xfrm>
            <a:prstGeom prst="ellipse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5027526" y="5269330"/>
              <a:ext cx="322263" cy="161925"/>
            </a:xfrm>
            <a:custGeom>
              <a:avLst/>
              <a:gdLst>
                <a:gd name="T0" fmla="*/ 891 w 1019"/>
                <a:gd name="T1" fmla="*/ 95 h 508"/>
                <a:gd name="T2" fmla="*/ 887 w 1019"/>
                <a:gd name="T3" fmla="*/ 67 h 508"/>
                <a:gd name="T4" fmla="*/ 875 w 1019"/>
                <a:gd name="T5" fmla="*/ 41 h 508"/>
                <a:gd name="T6" fmla="*/ 857 w 1019"/>
                <a:gd name="T7" fmla="*/ 22 h 508"/>
                <a:gd name="T8" fmla="*/ 833 w 1019"/>
                <a:gd name="T9" fmla="*/ 7 h 508"/>
                <a:gd name="T10" fmla="*/ 805 w 1019"/>
                <a:gd name="T11" fmla="*/ 1 h 508"/>
                <a:gd name="T12" fmla="*/ 96 w 1019"/>
                <a:gd name="T13" fmla="*/ 0 h 508"/>
                <a:gd name="T14" fmla="*/ 68 w 1019"/>
                <a:gd name="T15" fmla="*/ 4 h 508"/>
                <a:gd name="T16" fmla="*/ 42 w 1019"/>
                <a:gd name="T17" fmla="*/ 16 h 508"/>
                <a:gd name="T18" fmla="*/ 22 w 1019"/>
                <a:gd name="T19" fmla="*/ 35 h 508"/>
                <a:gd name="T20" fmla="*/ 8 w 1019"/>
                <a:gd name="T21" fmla="*/ 59 h 508"/>
                <a:gd name="T22" fmla="*/ 2 w 1019"/>
                <a:gd name="T23" fmla="*/ 85 h 508"/>
                <a:gd name="T24" fmla="*/ 0 w 1019"/>
                <a:gd name="T25" fmla="*/ 414 h 508"/>
                <a:gd name="T26" fmla="*/ 5 w 1019"/>
                <a:gd name="T27" fmla="*/ 442 h 508"/>
                <a:gd name="T28" fmla="*/ 17 w 1019"/>
                <a:gd name="T29" fmla="*/ 466 h 508"/>
                <a:gd name="T30" fmla="*/ 35 w 1019"/>
                <a:gd name="T31" fmla="*/ 487 h 508"/>
                <a:gd name="T32" fmla="*/ 58 w 1019"/>
                <a:gd name="T33" fmla="*/ 501 h 508"/>
                <a:gd name="T34" fmla="*/ 86 w 1019"/>
                <a:gd name="T35" fmla="*/ 508 h 508"/>
                <a:gd name="T36" fmla="*/ 796 w 1019"/>
                <a:gd name="T37" fmla="*/ 508 h 508"/>
                <a:gd name="T38" fmla="*/ 824 w 1019"/>
                <a:gd name="T39" fmla="*/ 504 h 508"/>
                <a:gd name="T40" fmla="*/ 849 w 1019"/>
                <a:gd name="T41" fmla="*/ 492 h 508"/>
                <a:gd name="T42" fmla="*/ 870 w 1019"/>
                <a:gd name="T43" fmla="*/ 474 h 508"/>
                <a:gd name="T44" fmla="*/ 883 w 1019"/>
                <a:gd name="T45" fmla="*/ 450 h 508"/>
                <a:gd name="T46" fmla="*/ 891 w 1019"/>
                <a:gd name="T47" fmla="*/ 423 h 508"/>
                <a:gd name="T48" fmla="*/ 954 w 1019"/>
                <a:gd name="T49" fmla="*/ 414 h 508"/>
                <a:gd name="T50" fmla="*/ 979 w 1019"/>
                <a:gd name="T51" fmla="*/ 408 h 508"/>
                <a:gd name="T52" fmla="*/ 1008 w 1019"/>
                <a:gd name="T53" fmla="*/ 385 h 508"/>
                <a:gd name="T54" fmla="*/ 1018 w 1019"/>
                <a:gd name="T55" fmla="*/ 356 h 508"/>
                <a:gd name="T56" fmla="*/ 1019 w 1019"/>
                <a:gd name="T57" fmla="*/ 158 h 508"/>
                <a:gd name="T58" fmla="*/ 1013 w 1019"/>
                <a:gd name="T59" fmla="*/ 134 h 508"/>
                <a:gd name="T60" fmla="*/ 990 w 1019"/>
                <a:gd name="T61" fmla="*/ 106 h 508"/>
                <a:gd name="T62" fmla="*/ 961 w 1019"/>
                <a:gd name="T63" fmla="*/ 95 h 508"/>
                <a:gd name="T64" fmla="*/ 828 w 1019"/>
                <a:gd name="T65" fmla="*/ 414 h 508"/>
                <a:gd name="T66" fmla="*/ 824 w 1019"/>
                <a:gd name="T67" fmla="*/ 426 h 508"/>
                <a:gd name="T68" fmla="*/ 814 w 1019"/>
                <a:gd name="T69" fmla="*/ 439 h 508"/>
                <a:gd name="T70" fmla="*/ 796 w 1019"/>
                <a:gd name="T71" fmla="*/ 445 h 508"/>
                <a:gd name="T72" fmla="*/ 90 w 1019"/>
                <a:gd name="T73" fmla="*/ 445 h 508"/>
                <a:gd name="T74" fmla="*/ 73 w 1019"/>
                <a:gd name="T75" fmla="*/ 436 h 508"/>
                <a:gd name="T76" fmla="*/ 65 w 1019"/>
                <a:gd name="T77" fmla="*/ 420 h 508"/>
                <a:gd name="T78" fmla="*/ 64 w 1019"/>
                <a:gd name="T79" fmla="*/ 95 h 508"/>
                <a:gd name="T80" fmla="*/ 69 w 1019"/>
                <a:gd name="T81" fmla="*/ 78 h 508"/>
                <a:gd name="T82" fmla="*/ 84 w 1019"/>
                <a:gd name="T83" fmla="*/ 66 h 508"/>
                <a:gd name="T84" fmla="*/ 796 w 1019"/>
                <a:gd name="T85" fmla="*/ 63 h 508"/>
                <a:gd name="T86" fmla="*/ 808 w 1019"/>
                <a:gd name="T87" fmla="*/ 66 h 508"/>
                <a:gd name="T88" fmla="*/ 822 w 1019"/>
                <a:gd name="T89" fmla="*/ 78 h 508"/>
                <a:gd name="T90" fmla="*/ 828 w 1019"/>
                <a:gd name="T91" fmla="*/ 95 h 508"/>
                <a:gd name="T92" fmla="*/ 891 w 1019"/>
                <a:gd name="T93" fmla="*/ 349 h 508"/>
                <a:gd name="T94" fmla="*/ 954 w 1019"/>
                <a:gd name="T95" fmla="*/ 349 h 508"/>
                <a:gd name="T96" fmla="*/ 598 w 1019"/>
                <a:gd name="T97" fmla="*/ 150 h 508"/>
                <a:gd name="T98" fmla="*/ 582 w 1019"/>
                <a:gd name="T99" fmla="*/ 136 h 508"/>
                <a:gd name="T100" fmla="*/ 563 w 1019"/>
                <a:gd name="T101" fmla="*/ 127 h 508"/>
                <a:gd name="T102" fmla="*/ 159 w 1019"/>
                <a:gd name="T103" fmla="*/ 127 h 508"/>
                <a:gd name="T104" fmla="*/ 142 w 1019"/>
                <a:gd name="T105" fmla="*/ 133 h 508"/>
                <a:gd name="T106" fmla="*/ 130 w 1019"/>
                <a:gd name="T107" fmla="*/ 147 h 508"/>
                <a:gd name="T108" fmla="*/ 128 w 1019"/>
                <a:gd name="T109" fmla="*/ 349 h 508"/>
                <a:gd name="T110" fmla="*/ 130 w 1019"/>
                <a:gd name="T111" fmla="*/ 362 h 508"/>
                <a:gd name="T112" fmla="*/ 142 w 1019"/>
                <a:gd name="T113" fmla="*/ 376 h 508"/>
                <a:gd name="T114" fmla="*/ 159 w 1019"/>
                <a:gd name="T115" fmla="*/ 382 h 508"/>
                <a:gd name="T116" fmla="*/ 689 w 1019"/>
                <a:gd name="T117" fmla="*/ 380 h 508"/>
                <a:gd name="T118" fmla="*/ 701 w 1019"/>
                <a:gd name="T119" fmla="*/ 373 h 508"/>
                <a:gd name="T120" fmla="*/ 702 w 1019"/>
                <a:gd name="T121" fmla="*/ 3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9" h="508">
                  <a:moveTo>
                    <a:pt x="954" y="95"/>
                  </a:moveTo>
                  <a:lnTo>
                    <a:pt x="891" y="95"/>
                  </a:lnTo>
                  <a:lnTo>
                    <a:pt x="891" y="95"/>
                  </a:lnTo>
                  <a:lnTo>
                    <a:pt x="891" y="85"/>
                  </a:lnTo>
                  <a:lnTo>
                    <a:pt x="889" y="76"/>
                  </a:lnTo>
                  <a:lnTo>
                    <a:pt x="887" y="67"/>
                  </a:lnTo>
                  <a:lnTo>
                    <a:pt x="883" y="59"/>
                  </a:lnTo>
                  <a:lnTo>
                    <a:pt x="879" y="50"/>
                  </a:lnTo>
                  <a:lnTo>
                    <a:pt x="875" y="41"/>
                  </a:lnTo>
                  <a:lnTo>
                    <a:pt x="870" y="35"/>
                  </a:lnTo>
                  <a:lnTo>
                    <a:pt x="863" y="27"/>
                  </a:lnTo>
                  <a:lnTo>
                    <a:pt x="857" y="22"/>
                  </a:lnTo>
                  <a:lnTo>
                    <a:pt x="849" y="16"/>
                  </a:lnTo>
                  <a:lnTo>
                    <a:pt x="842" y="11"/>
                  </a:lnTo>
                  <a:lnTo>
                    <a:pt x="833" y="7"/>
                  </a:lnTo>
                  <a:lnTo>
                    <a:pt x="824" y="4"/>
                  </a:lnTo>
                  <a:lnTo>
                    <a:pt x="815" y="2"/>
                  </a:lnTo>
                  <a:lnTo>
                    <a:pt x="805" y="1"/>
                  </a:lnTo>
                  <a:lnTo>
                    <a:pt x="7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7" y="41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3" y="76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23"/>
                  </a:lnTo>
                  <a:lnTo>
                    <a:pt x="3" y="432"/>
                  </a:lnTo>
                  <a:lnTo>
                    <a:pt x="5" y="442"/>
                  </a:lnTo>
                  <a:lnTo>
                    <a:pt x="8" y="450"/>
                  </a:lnTo>
                  <a:lnTo>
                    <a:pt x="12" y="459"/>
                  </a:lnTo>
                  <a:lnTo>
                    <a:pt x="17" y="466"/>
                  </a:lnTo>
                  <a:lnTo>
                    <a:pt x="22" y="474"/>
                  </a:lnTo>
                  <a:lnTo>
                    <a:pt x="28" y="480"/>
                  </a:lnTo>
                  <a:lnTo>
                    <a:pt x="35" y="487"/>
                  </a:lnTo>
                  <a:lnTo>
                    <a:pt x="42" y="492"/>
                  </a:lnTo>
                  <a:lnTo>
                    <a:pt x="51" y="497"/>
                  </a:lnTo>
                  <a:lnTo>
                    <a:pt x="58" y="501"/>
                  </a:lnTo>
                  <a:lnTo>
                    <a:pt x="68" y="504"/>
                  </a:lnTo>
                  <a:lnTo>
                    <a:pt x="77" y="507"/>
                  </a:lnTo>
                  <a:lnTo>
                    <a:pt x="86" y="508"/>
                  </a:lnTo>
                  <a:lnTo>
                    <a:pt x="96" y="508"/>
                  </a:lnTo>
                  <a:lnTo>
                    <a:pt x="796" y="508"/>
                  </a:lnTo>
                  <a:lnTo>
                    <a:pt x="796" y="508"/>
                  </a:lnTo>
                  <a:lnTo>
                    <a:pt x="805" y="508"/>
                  </a:lnTo>
                  <a:lnTo>
                    <a:pt x="815" y="507"/>
                  </a:lnTo>
                  <a:lnTo>
                    <a:pt x="824" y="504"/>
                  </a:lnTo>
                  <a:lnTo>
                    <a:pt x="833" y="501"/>
                  </a:lnTo>
                  <a:lnTo>
                    <a:pt x="842" y="497"/>
                  </a:lnTo>
                  <a:lnTo>
                    <a:pt x="849" y="492"/>
                  </a:lnTo>
                  <a:lnTo>
                    <a:pt x="857" y="487"/>
                  </a:lnTo>
                  <a:lnTo>
                    <a:pt x="863" y="480"/>
                  </a:lnTo>
                  <a:lnTo>
                    <a:pt x="870" y="474"/>
                  </a:lnTo>
                  <a:lnTo>
                    <a:pt x="875" y="466"/>
                  </a:lnTo>
                  <a:lnTo>
                    <a:pt x="879" y="459"/>
                  </a:lnTo>
                  <a:lnTo>
                    <a:pt x="883" y="450"/>
                  </a:lnTo>
                  <a:lnTo>
                    <a:pt x="887" y="442"/>
                  </a:lnTo>
                  <a:lnTo>
                    <a:pt x="889" y="432"/>
                  </a:lnTo>
                  <a:lnTo>
                    <a:pt x="891" y="423"/>
                  </a:lnTo>
                  <a:lnTo>
                    <a:pt x="891" y="414"/>
                  </a:lnTo>
                  <a:lnTo>
                    <a:pt x="954" y="414"/>
                  </a:lnTo>
                  <a:lnTo>
                    <a:pt x="954" y="414"/>
                  </a:lnTo>
                  <a:lnTo>
                    <a:pt x="961" y="413"/>
                  </a:lnTo>
                  <a:lnTo>
                    <a:pt x="967" y="412"/>
                  </a:lnTo>
                  <a:lnTo>
                    <a:pt x="979" y="408"/>
                  </a:lnTo>
                  <a:lnTo>
                    <a:pt x="990" y="402"/>
                  </a:lnTo>
                  <a:lnTo>
                    <a:pt x="999" y="394"/>
                  </a:lnTo>
                  <a:lnTo>
                    <a:pt x="1008" y="385"/>
                  </a:lnTo>
                  <a:lnTo>
                    <a:pt x="1013" y="374"/>
                  </a:lnTo>
                  <a:lnTo>
                    <a:pt x="1017" y="362"/>
                  </a:lnTo>
                  <a:lnTo>
                    <a:pt x="1018" y="356"/>
                  </a:lnTo>
                  <a:lnTo>
                    <a:pt x="1019" y="349"/>
                  </a:lnTo>
                  <a:lnTo>
                    <a:pt x="1019" y="158"/>
                  </a:lnTo>
                  <a:lnTo>
                    <a:pt x="1019" y="158"/>
                  </a:lnTo>
                  <a:lnTo>
                    <a:pt x="1018" y="152"/>
                  </a:lnTo>
                  <a:lnTo>
                    <a:pt x="1017" y="145"/>
                  </a:lnTo>
                  <a:lnTo>
                    <a:pt x="1013" y="134"/>
                  </a:lnTo>
                  <a:lnTo>
                    <a:pt x="1008" y="123"/>
                  </a:lnTo>
                  <a:lnTo>
                    <a:pt x="999" y="114"/>
                  </a:lnTo>
                  <a:lnTo>
                    <a:pt x="990" y="106"/>
                  </a:lnTo>
                  <a:lnTo>
                    <a:pt x="979" y="100"/>
                  </a:lnTo>
                  <a:lnTo>
                    <a:pt x="967" y="96"/>
                  </a:lnTo>
                  <a:lnTo>
                    <a:pt x="961" y="95"/>
                  </a:lnTo>
                  <a:lnTo>
                    <a:pt x="954" y="95"/>
                  </a:lnTo>
                  <a:lnTo>
                    <a:pt x="954" y="95"/>
                  </a:lnTo>
                  <a:close/>
                  <a:moveTo>
                    <a:pt x="828" y="414"/>
                  </a:moveTo>
                  <a:lnTo>
                    <a:pt x="828" y="414"/>
                  </a:lnTo>
                  <a:lnTo>
                    <a:pt x="827" y="420"/>
                  </a:lnTo>
                  <a:lnTo>
                    <a:pt x="824" y="426"/>
                  </a:lnTo>
                  <a:lnTo>
                    <a:pt x="822" y="431"/>
                  </a:lnTo>
                  <a:lnTo>
                    <a:pt x="818" y="436"/>
                  </a:lnTo>
                  <a:lnTo>
                    <a:pt x="814" y="439"/>
                  </a:lnTo>
                  <a:lnTo>
                    <a:pt x="808" y="443"/>
                  </a:lnTo>
                  <a:lnTo>
                    <a:pt x="802" y="445"/>
                  </a:lnTo>
                  <a:lnTo>
                    <a:pt x="796" y="445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0" y="445"/>
                  </a:lnTo>
                  <a:lnTo>
                    <a:pt x="84" y="443"/>
                  </a:lnTo>
                  <a:lnTo>
                    <a:pt x="78" y="439"/>
                  </a:lnTo>
                  <a:lnTo>
                    <a:pt x="73" y="436"/>
                  </a:lnTo>
                  <a:lnTo>
                    <a:pt x="69" y="431"/>
                  </a:lnTo>
                  <a:lnTo>
                    <a:pt x="67" y="426"/>
                  </a:lnTo>
                  <a:lnTo>
                    <a:pt x="65" y="420"/>
                  </a:lnTo>
                  <a:lnTo>
                    <a:pt x="64" y="414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7" y="83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8" y="69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796" y="63"/>
                  </a:lnTo>
                  <a:lnTo>
                    <a:pt x="796" y="63"/>
                  </a:lnTo>
                  <a:lnTo>
                    <a:pt x="802" y="64"/>
                  </a:lnTo>
                  <a:lnTo>
                    <a:pt x="808" y="66"/>
                  </a:lnTo>
                  <a:lnTo>
                    <a:pt x="814" y="69"/>
                  </a:lnTo>
                  <a:lnTo>
                    <a:pt x="818" y="73"/>
                  </a:lnTo>
                  <a:lnTo>
                    <a:pt x="822" y="78"/>
                  </a:lnTo>
                  <a:lnTo>
                    <a:pt x="824" y="83"/>
                  </a:lnTo>
                  <a:lnTo>
                    <a:pt x="827" y="89"/>
                  </a:lnTo>
                  <a:lnTo>
                    <a:pt x="828" y="95"/>
                  </a:lnTo>
                  <a:lnTo>
                    <a:pt x="828" y="414"/>
                  </a:lnTo>
                  <a:close/>
                  <a:moveTo>
                    <a:pt x="954" y="349"/>
                  </a:moveTo>
                  <a:lnTo>
                    <a:pt x="891" y="349"/>
                  </a:lnTo>
                  <a:lnTo>
                    <a:pt x="891" y="158"/>
                  </a:lnTo>
                  <a:lnTo>
                    <a:pt x="954" y="158"/>
                  </a:lnTo>
                  <a:lnTo>
                    <a:pt x="954" y="349"/>
                  </a:lnTo>
                  <a:close/>
                  <a:moveTo>
                    <a:pt x="601" y="155"/>
                  </a:moveTo>
                  <a:lnTo>
                    <a:pt x="601" y="155"/>
                  </a:lnTo>
                  <a:lnTo>
                    <a:pt x="598" y="150"/>
                  </a:lnTo>
                  <a:lnTo>
                    <a:pt x="594" y="144"/>
                  </a:lnTo>
                  <a:lnTo>
                    <a:pt x="588" y="139"/>
                  </a:lnTo>
                  <a:lnTo>
                    <a:pt x="582" y="136"/>
                  </a:lnTo>
                  <a:lnTo>
                    <a:pt x="576" y="132"/>
                  </a:lnTo>
                  <a:lnTo>
                    <a:pt x="569" y="129"/>
                  </a:lnTo>
                  <a:lnTo>
                    <a:pt x="563" y="127"/>
                  </a:lnTo>
                  <a:lnTo>
                    <a:pt x="555" y="127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56"/>
                  </a:lnTo>
                  <a:lnTo>
                    <a:pt x="130" y="362"/>
                  </a:lnTo>
                  <a:lnTo>
                    <a:pt x="133" y="368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7" y="379"/>
                  </a:lnTo>
                  <a:lnTo>
                    <a:pt x="153" y="380"/>
                  </a:lnTo>
                  <a:lnTo>
                    <a:pt x="159" y="382"/>
                  </a:lnTo>
                  <a:lnTo>
                    <a:pt x="683" y="382"/>
                  </a:lnTo>
                  <a:lnTo>
                    <a:pt x="683" y="382"/>
                  </a:lnTo>
                  <a:lnTo>
                    <a:pt x="689" y="380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1" y="373"/>
                  </a:lnTo>
                  <a:lnTo>
                    <a:pt x="703" y="369"/>
                  </a:lnTo>
                  <a:lnTo>
                    <a:pt x="703" y="364"/>
                  </a:lnTo>
                  <a:lnTo>
                    <a:pt x="702" y="359"/>
                  </a:lnTo>
                  <a:lnTo>
                    <a:pt x="700" y="353"/>
                  </a:lnTo>
                  <a:lnTo>
                    <a:pt x="601" y="15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4843" y="2501011"/>
            <a:ext cx="652286" cy="649346"/>
            <a:chOff x="3846456" y="3334254"/>
            <a:chExt cx="869714" cy="869714"/>
          </a:xfrm>
        </p:grpSpPr>
        <p:sp>
          <p:nvSpPr>
            <p:cNvPr id="26" name="椭圆 25"/>
            <p:cNvSpPr/>
            <p:nvPr/>
          </p:nvSpPr>
          <p:spPr>
            <a:xfrm>
              <a:off x="3846456" y="3334254"/>
              <a:ext cx="869714" cy="86971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9"/>
            <p:cNvSpPr>
              <a:spLocks noEditPoints="1"/>
            </p:cNvSpPr>
            <p:nvPr/>
          </p:nvSpPr>
          <p:spPr bwMode="auto">
            <a:xfrm>
              <a:off x="4120181" y="3598744"/>
              <a:ext cx="322263" cy="323850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65350" y="1327651"/>
            <a:ext cx="652286" cy="649346"/>
            <a:chOff x="4753799" y="1762689"/>
            <a:chExt cx="869714" cy="869714"/>
          </a:xfrm>
        </p:grpSpPr>
        <p:sp>
          <p:nvSpPr>
            <p:cNvPr id="29" name="椭圆 28"/>
            <p:cNvSpPr/>
            <p:nvPr/>
          </p:nvSpPr>
          <p:spPr>
            <a:xfrm>
              <a:off x="4753799" y="1762689"/>
              <a:ext cx="869714" cy="869714"/>
            </a:xfrm>
            <a:prstGeom prst="ellipse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101"/>
            <p:cNvSpPr>
              <a:spLocks noEditPoints="1"/>
            </p:cNvSpPr>
            <p:nvPr/>
          </p:nvSpPr>
          <p:spPr bwMode="auto">
            <a:xfrm>
              <a:off x="5075800" y="2035621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2891" tIns="46446" rIns="92891" bIns="46446" numCol="1" anchor="t" anchorCtr="0" compatLnSpc="1"/>
            <a:lstStyle/>
            <a:p>
              <a:pPr marL="0" marR="0" lvl="0" indent="0" defTabSz="8147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2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452303" y="3860140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algn="r"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92598" y="3766425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67098" y="1126218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algn="r"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81403" y="1175418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94608" y="2501011"/>
            <a:ext cx="1917631" cy="50001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defTabSz="91186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da-DK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da-DK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da-DK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单击此处输入文本</a:t>
            </a:r>
            <a:r>
              <a:rPr lang="zh-CN" altLang="en-US" sz="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da-DK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Group 8"/>
          <p:cNvGrpSpPr/>
          <p:nvPr/>
        </p:nvGrpSpPr>
        <p:grpSpPr bwMode="auto">
          <a:xfrm>
            <a:off x="2366628" y="1131590"/>
            <a:ext cx="1442867" cy="845091"/>
            <a:chOff x="0" y="0"/>
            <a:chExt cx="9801" cy="6692"/>
          </a:xfrm>
          <a:solidFill>
            <a:schemeClr val="accent1"/>
          </a:solidFill>
        </p:grpSpPr>
        <p:sp>
          <p:nvSpPr>
            <p:cNvPr id="7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" name="Group 12"/>
          <p:cNvGrpSpPr/>
          <p:nvPr/>
        </p:nvGrpSpPr>
        <p:grpSpPr bwMode="auto">
          <a:xfrm>
            <a:off x="5119215" y="1160052"/>
            <a:ext cx="1442867" cy="845091"/>
            <a:chOff x="0" y="0"/>
            <a:chExt cx="9801" cy="6692"/>
          </a:xfrm>
          <a:solidFill>
            <a:srgbClr val="404040"/>
          </a:solidFill>
        </p:grpSpPr>
        <p:sp>
          <p:nvSpPr>
            <p:cNvPr id="11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366628" y="2091043"/>
            <a:ext cx="1611874" cy="251094"/>
          </a:xfrm>
          <a:prstGeom prst="rect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</a:lstStyle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1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11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366629" y="2384607"/>
            <a:ext cx="1612953" cy="1462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119215" y="2091044"/>
            <a:ext cx="1612953" cy="272019"/>
          </a:xfrm>
          <a:prstGeom prst="rect">
            <a:avLst/>
          </a:prstGeom>
          <a:solidFill>
            <a:srgbClr val="404040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latin typeface="微软雅黑" panose="020B0503020204020204" pitchFamily="34" charset="-122"/>
              </a:rPr>
              <a:t>B</a:t>
            </a:r>
            <a:r>
              <a:rPr lang="zh-CN" altLang="en-US" sz="1100" dirty="0">
                <a:latin typeface="微软雅黑" panose="020B0503020204020204" pitchFamily="34" charset="-122"/>
              </a:rPr>
              <a:t>团队</a:t>
            </a:r>
            <a:endParaRPr lang="zh-CN" altLang="en-US" sz="1100" dirty="0">
              <a:latin typeface="微软雅黑" panose="020B0503020204020204" pitchFamily="34" charset="-122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119215" y="2384607"/>
            <a:ext cx="1612953" cy="1462218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486306" y="2481759"/>
            <a:ext cx="1401631" cy="1239648"/>
          </a:xfrm>
          <a:prstGeom prst="rect">
            <a:avLst/>
          </a:prstGeom>
          <a:noFill/>
          <a:ln>
            <a:noFill/>
          </a:ln>
          <a:effectLst/>
        </p:spPr>
        <p:txBody>
          <a:bodyPr lIns="62118" tIns="31058" rIns="62118" bIns="3105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239970" y="2481759"/>
            <a:ext cx="1401631" cy="1239648"/>
          </a:xfrm>
          <a:prstGeom prst="rect">
            <a:avLst/>
          </a:prstGeom>
          <a:noFill/>
          <a:ln>
            <a:noFill/>
          </a:ln>
          <a:effectLst/>
        </p:spPr>
        <p:txBody>
          <a:bodyPr lIns="62118" tIns="31058" rIns="62118" bIns="3105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22"/>
          <p:cNvGrpSpPr/>
          <p:nvPr/>
        </p:nvGrpSpPr>
        <p:grpSpPr bwMode="auto">
          <a:xfrm>
            <a:off x="4199673" y="2005143"/>
            <a:ext cx="733160" cy="733910"/>
            <a:chOff x="0" y="0"/>
            <a:chExt cx="1700" cy="1700"/>
          </a:xfrm>
          <a:solidFill>
            <a:srgbClr val="404040"/>
          </a:solidFill>
        </p:grpSpPr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0" y="0"/>
              <a:ext cx="1700" cy="170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WordArt 24"/>
            <p:cNvSpPr>
              <a:spLocks noChangeArrowheads="1" noChangeShapeType="1"/>
            </p:cNvSpPr>
            <p:nvPr/>
          </p:nvSpPr>
          <p:spPr bwMode="auto">
            <a:xfrm>
              <a:off x="215" y="350"/>
              <a:ext cx="1245" cy="95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zh-CN" altLang="en-US" sz="10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Rectangle 269"/>
          <p:cNvSpPr/>
          <p:nvPr/>
        </p:nvSpPr>
        <p:spPr>
          <a:xfrm>
            <a:off x="1115616" y="4062849"/>
            <a:ext cx="6984776" cy="59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8" tIns="31058" rIns="62118" bIns="31058" rtlCol="0" anchor="ctr"/>
          <a:lstStyle/>
          <a:p>
            <a:pPr algn="ctr"/>
            <a:endParaRPr lang="en-US" sz="7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47664" y="4099883"/>
            <a:ext cx="5986642" cy="48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1058" tIns="15530" rIns="31058" bIns="15530" anchor="ctr">
            <a:spAutoFit/>
          </a:bodyPr>
          <a:lstStyle/>
          <a:p>
            <a:pPr algn="ctr" defTabSz="73914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您的内容打在这里，或者通过复制您的文本后，在此框中选择粘贴，并选择只保留文字。在此录入上述图表的综合描述说明，在此录入上述图表的综合描述说明。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animBg="1"/>
      <p:bldP spid="16" grpId="0" bldLvl="0" animBg="1" autoUpdateAnimBg="0"/>
      <p:bldP spid="17" grpId="0" animBg="1"/>
      <p:bldP spid="18" grpId="0" bldLvl="0"/>
      <p:bldP spid="19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268167" y="2808007"/>
            <a:ext cx="3057247" cy="52322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685165">
              <a:defRPr/>
            </a:pPr>
            <a:r>
              <a:rPr lang="zh-CN" altLang="en-US" sz="2800" b="1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请在此处输入标题</a:t>
            </a:r>
            <a:endParaRPr lang="zh-CN" altLang="en-US" sz="28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15931" y="3393663"/>
            <a:ext cx="3109483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50" dirty="0">
                <a:solidFill>
                  <a:srgbClr val="1F1F1F">
                    <a:lumMod val="50000"/>
                    <a:lumOff val="50000"/>
                  </a:srgb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050" dirty="0">
              <a:solidFill>
                <a:srgbClr val="1F1F1F">
                  <a:lumMod val="50000"/>
                  <a:lumOff val="50000"/>
                </a:srgb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8720" y="1221204"/>
            <a:ext cx="1874003" cy="1334506"/>
            <a:chOff x="2757770" y="2410228"/>
            <a:chExt cx="2498670" cy="1779341"/>
          </a:xfrm>
        </p:grpSpPr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 flipH="1">
              <a:off x="3115977" y="2410228"/>
              <a:ext cx="1782258" cy="176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zh-CN" sz="8000" kern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ko-KR" sz="60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任意多边形 38"/>
          <p:cNvSpPr/>
          <p:nvPr/>
        </p:nvSpPr>
        <p:spPr>
          <a:xfrm>
            <a:off x="4080230" y="100627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36"/>
          <p:cNvSpPr/>
          <p:nvPr/>
        </p:nvSpPr>
        <p:spPr>
          <a:xfrm>
            <a:off x="3858720" y="123741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0180"/>
            <a:ext cx="3082580" cy="383286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3574" y="1792200"/>
            <a:ext cx="1179909" cy="1179909"/>
            <a:chOff x="1164765" y="2516600"/>
            <a:chExt cx="1573212" cy="1573212"/>
          </a:xfrm>
        </p:grpSpPr>
        <p:sp>
          <p:nvSpPr>
            <p:cNvPr id="7" name="Oval 13"/>
            <p:cNvSpPr/>
            <p:nvPr/>
          </p:nvSpPr>
          <p:spPr>
            <a:xfrm>
              <a:off x="1377950" y="2729785"/>
              <a:ext cx="1176338" cy="1176338"/>
            </a:xfrm>
            <a:prstGeom prst="ellipse">
              <a:avLst/>
            </a:prstGeom>
            <a:solidFill>
              <a:srgbClr val="B10C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rtika" panose="02020503030404060203" pitchFamily="18" charset="0"/>
                  <a:ea typeface="Open Sans" panose="020B0606030504020204" pitchFamily="34" charset="0"/>
                  <a:cs typeface="Kartika" panose="02020503030404060203" pitchFamily="18" charset="0"/>
                </a:rPr>
                <a:t>80%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tika" panose="02020503030404060203" pitchFamily="18" charset="0"/>
                <a:ea typeface="Open Sans" panose="020B0606030504020204" pitchFamily="34" charset="0"/>
                <a:cs typeface="Kartika" panose="02020503030404060203" pitchFamily="18" charset="0"/>
              </a:endParaRPr>
            </a:p>
          </p:txBody>
        </p:sp>
        <p:sp>
          <p:nvSpPr>
            <p:cNvPr id="8" name="Arc 14"/>
            <p:cNvSpPr/>
            <p:nvPr/>
          </p:nvSpPr>
          <p:spPr>
            <a:xfrm>
              <a:off x="1164765" y="2516600"/>
              <a:ext cx="1573212" cy="1573212"/>
            </a:xfrm>
            <a:prstGeom prst="arc">
              <a:avLst>
                <a:gd name="adj1" fmla="val 16018236"/>
                <a:gd name="adj2" fmla="val 9832525"/>
              </a:avLst>
            </a:prstGeom>
            <a:noFill/>
            <a:ln w="101600" cap="rnd" cmpd="sng" algn="ctr">
              <a:solidFill>
                <a:srgbClr val="C20D0E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49179" y="1803261"/>
            <a:ext cx="1179909" cy="1179909"/>
            <a:chOff x="3932238" y="2531348"/>
            <a:chExt cx="1573212" cy="1573212"/>
          </a:xfrm>
        </p:grpSpPr>
        <p:sp>
          <p:nvSpPr>
            <p:cNvPr id="10" name="Oval 19"/>
            <p:cNvSpPr/>
            <p:nvPr/>
          </p:nvSpPr>
          <p:spPr>
            <a:xfrm>
              <a:off x="4130675" y="2729785"/>
              <a:ext cx="1176338" cy="1176338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rtika" panose="02020503030404060203" pitchFamily="18" charset="0"/>
                  <a:ea typeface="Open Sans" panose="020B0606030504020204" pitchFamily="34" charset="0"/>
                  <a:cs typeface="Kartika" panose="02020503030404060203" pitchFamily="18" charset="0"/>
                </a:rPr>
                <a:t>50%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tika" panose="02020503030404060203" pitchFamily="18" charset="0"/>
                <a:ea typeface="Open Sans" panose="020B0606030504020204" pitchFamily="34" charset="0"/>
                <a:cs typeface="Kartika" panose="02020503030404060203" pitchFamily="18" charset="0"/>
              </a:endParaRPr>
            </a:p>
          </p:txBody>
        </p:sp>
        <p:sp>
          <p:nvSpPr>
            <p:cNvPr id="11" name="Arc 20"/>
            <p:cNvSpPr/>
            <p:nvPr/>
          </p:nvSpPr>
          <p:spPr>
            <a:xfrm>
              <a:off x="3932238" y="2531348"/>
              <a:ext cx="1573212" cy="1573212"/>
            </a:xfrm>
            <a:prstGeom prst="arc">
              <a:avLst>
                <a:gd name="adj1" fmla="val 16018236"/>
                <a:gd name="adj2" fmla="val 5788795"/>
              </a:avLst>
            </a:prstGeom>
            <a:noFill/>
            <a:ln w="101600" cap="rnd" cmpd="sng" algn="ctr">
              <a:solidFill>
                <a:srgbClr val="404040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14913" y="1803261"/>
            <a:ext cx="1179910" cy="1179909"/>
            <a:chOff x="6686550" y="2531348"/>
            <a:chExt cx="1573213" cy="1573212"/>
          </a:xfrm>
        </p:grpSpPr>
        <p:sp>
          <p:nvSpPr>
            <p:cNvPr id="13" name="Oval 23"/>
            <p:cNvSpPr/>
            <p:nvPr/>
          </p:nvSpPr>
          <p:spPr>
            <a:xfrm>
              <a:off x="6884988" y="2729785"/>
              <a:ext cx="1176337" cy="1176338"/>
            </a:xfrm>
            <a:prstGeom prst="ellipse">
              <a:avLst/>
            </a:prstGeom>
            <a:solidFill>
              <a:srgbClr val="C20D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rtika" panose="02020503030404060203" pitchFamily="18" charset="0"/>
                  <a:ea typeface="Open Sans" panose="020B0606030504020204" pitchFamily="34" charset="0"/>
                  <a:cs typeface="Kartika" panose="02020503030404060203" pitchFamily="18" charset="0"/>
                </a:rPr>
                <a:t>45%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tika" panose="02020503030404060203" pitchFamily="18" charset="0"/>
                <a:ea typeface="Open Sans" panose="020B0606030504020204" pitchFamily="34" charset="0"/>
                <a:cs typeface="Kartika" panose="02020503030404060203" pitchFamily="18" charset="0"/>
              </a:endParaRPr>
            </a:p>
          </p:txBody>
        </p:sp>
        <p:sp>
          <p:nvSpPr>
            <p:cNvPr id="14" name="Arc 24"/>
            <p:cNvSpPr/>
            <p:nvPr/>
          </p:nvSpPr>
          <p:spPr>
            <a:xfrm>
              <a:off x="6686550" y="2531348"/>
              <a:ext cx="1573213" cy="1573212"/>
            </a:xfrm>
            <a:prstGeom prst="arc">
              <a:avLst>
                <a:gd name="adj1" fmla="val 16018236"/>
                <a:gd name="adj2" fmla="val 3132458"/>
              </a:avLst>
            </a:prstGeom>
            <a:noFill/>
            <a:ln w="101600" cap="rnd" cmpd="sng" algn="ctr">
              <a:solidFill>
                <a:srgbClr val="C20D0E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57335" y="1803261"/>
            <a:ext cx="1179910" cy="1179909"/>
            <a:chOff x="9409779" y="2531348"/>
            <a:chExt cx="1573213" cy="1573212"/>
          </a:xfrm>
        </p:grpSpPr>
        <p:sp>
          <p:nvSpPr>
            <p:cNvPr id="16" name="Oval 27"/>
            <p:cNvSpPr/>
            <p:nvPr/>
          </p:nvSpPr>
          <p:spPr>
            <a:xfrm>
              <a:off x="9637713" y="2729785"/>
              <a:ext cx="1176337" cy="1176338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rtika" panose="02020503030404060203" pitchFamily="18" charset="0"/>
                  <a:ea typeface="Open Sans" panose="020B0606030504020204" pitchFamily="34" charset="0"/>
                  <a:cs typeface="Kartika" panose="02020503030404060203" pitchFamily="18" charset="0"/>
                </a:rPr>
                <a:t>90%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tika" panose="02020503030404060203" pitchFamily="18" charset="0"/>
                <a:ea typeface="Open Sans" panose="020B0606030504020204" pitchFamily="34" charset="0"/>
                <a:cs typeface="Kartika" panose="02020503030404060203" pitchFamily="18" charset="0"/>
              </a:endParaRPr>
            </a:p>
          </p:txBody>
        </p:sp>
        <p:sp>
          <p:nvSpPr>
            <p:cNvPr id="17" name="Arc 28"/>
            <p:cNvSpPr/>
            <p:nvPr/>
          </p:nvSpPr>
          <p:spPr>
            <a:xfrm>
              <a:off x="9409779" y="2531348"/>
              <a:ext cx="1573213" cy="1573212"/>
            </a:xfrm>
            <a:prstGeom prst="arc">
              <a:avLst>
                <a:gd name="adj1" fmla="val 16018236"/>
                <a:gd name="adj2" fmla="val 13285852"/>
              </a:avLst>
            </a:prstGeom>
            <a:noFill/>
            <a:ln w="101600" cap="rnd" cmpd="sng" algn="ctr">
              <a:solidFill>
                <a:srgbClr val="404040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69211" y="3382594"/>
            <a:ext cx="1800493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0170C1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rgbClr val="C20D0E"/>
                </a:solidFill>
                <a:latin typeface="微软雅黑" panose="020B0503020204020204" pitchFamily="34" charset="-122"/>
              </a:rPr>
              <a:t>第一季度</a:t>
            </a:r>
            <a:endParaRPr lang="en-US" altLang="zh-CN" sz="1800" dirty="0">
              <a:solidFill>
                <a:srgbClr val="C20D0E"/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9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</a:t>
            </a: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7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44816" y="3382594"/>
            <a:ext cx="1800493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0170C1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</a:rPr>
              <a:t>第二季度</a:t>
            </a:r>
            <a:endParaRPr lang="en-US" altLang="zh-CN" sz="24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endParaRPr lang="en-US" altLang="zh-CN" sz="9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</a:t>
            </a: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endParaRPr lang="en-US" altLang="zh-CN" sz="27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20421" y="3382594"/>
            <a:ext cx="1800493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0170C1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rgbClr val="C20D0E"/>
                </a:solidFill>
                <a:latin typeface="微软雅黑" panose="020B0503020204020204" pitchFamily="34" charset="-122"/>
              </a:rPr>
              <a:t>第三季度</a:t>
            </a:r>
            <a:endParaRPr lang="en-US" altLang="zh-CN" sz="1800" dirty="0">
              <a:solidFill>
                <a:srgbClr val="C20D0E"/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9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</a:t>
            </a: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7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96026" y="3382594"/>
            <a:ext cx="1800493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0170C1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</a:rPr>
              <a:t>第四季度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9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</a:t>
            </a: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7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32561" y="3629980"/>
            <a:ext cx="2565083" cy="780366"/>
            <a:chOff x="-113890" y="4918940"/>
            <a:chExt cx="4189937" cy="1275298"/>
          </a:xfrm>
        </p:grpSpPr>
        <p:sp>
          <p:nvSpPr>
            <p:cNvPr id="27" name="矩形 26"/>
            <p:cNvSpPr/>
            <p:nvPr/>
          </p:nvSpPr>
          <p:spPr>
            <a:xfrm>
              <a:off x="466493" y="4918940"/>
              <a:ext cx="3028393" cy="45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defRPr/>
              </a:pPr>
              <a:r>
                <a:rPr lang="zh-CN" altLang="en-US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单击此处输入标题</a:t>
              </a:r>
              <a:endParaRPr lang="zh-CN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-113890" y="5332219"/>
              <a:ext cx="4189937" cy="862019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您的内容打在这里，或者通过复制您的文本后，在此框中选择粘贴，并选择只，您的内容打在</a:t>
              </a:r>
              <a:endParaRPr lang="zh-CN" alt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87303" y="3629980"/>
            <a:ext cx="2565083" cy="780366"/>
            <a:chOff x="-113890" y="4918940"/>
            <a:chExt cx="4189937" cy="1275298"/>
          </a:xfrm>
        </p:grpSpPr>
        <p:sp>
          <p:nvSpPr>
            <p:cNvPr id="32" name="矩形 31"/>
            <p:cNvSpPr/>
            <p:nvPr/>
          </p:nvSpPr>
          <p:spPr>
            <a:xfrm>
              <a:off x="466493" y="4918940"/>
              <a:ext cx="3028393" cy="45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defRPr/>
              </a:pPr>
              <a:r>
                <a:rPr lang="zh-CN" altLang="en-US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单击此处输入标题</a:t>
              </a:r>
              <a:endParaRPr lang="zh-CN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-113890" y="5332219"/>
              <a:ext cx="4189937" cy="862019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您的内容打在这里，或者通过复制您的文本后，在此框中选择粘贴，并选择只，您的内容打在</a:t>
              </a:r>
              <a:endParaRPr lang="zh-CN" alt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240155" y="1467804"/>
            <a:ext cx="2948940" cy="166830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94898" y="1467804"/>
            <a:ext cx="2948940" cy="16683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699792" y="3075806"/>
            <a:ext cx="0" cy="129614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26" name="直接连接符 25"/>
          <p:cNvCxnSpPr/>
          <p:nvPr/>
        </p:nvCxnSpPr>
        <p:spPr>
          <a:xfrm>
            <a:off x="4499992" y="3075806"/>
            <a:ext cx="0" cy="129614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6300192" y="3075806"/>
            <a:ext cx="0" cy="129614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880128" y="3111811"/>
            <a:ext cx="1819664" cy="1222885"/>
            <a:chOff x="880128" y="3075806"/>
            <a:chExt cx="1819664" cy="1222884"/>
          </a:xfrm>
        </p:grpSpPr>
        <p:sp>
          <p:nvSpPr>
            <p:cNvPr id="29" name="文本框 25"/>
            <p:cNvSpPr txBox="1"/>
            <p:nvPr/>
          </p:nvSpPr>
          <p:spPr>
            <a:xfrm>
              <a:off x="880128" y="3435846"/>
              <a:ext cx="1819664" cy="862844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43601" y="3075806"/>
              <a:ext cx="1492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spc="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zh-CN" altLang="en-US" sz="1600" b="1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99792" y="3111811"/>
            <a:ext cx="1819664" cy="1222885"/>
            <a:chOff x="2699792" y="3075806"/>
            <a:chExt cx="1819664" cy="1222884"/>
          </a:xfrm>
        </p:grpSpPr>
        <p:sp>
          <p:nvSpPr>
            <p:cNvPr id="33" name="文本框 32"/>
            <p:cNvSpPr txBox="1"/>
            <p:nvPr/>
          </p:nvSpPr>
          <p:spPr>
            <a:xfrm>
              <a:off x="2699792" y="3435846"/>
              <a:ext cx="1819664" cy="862844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63265" y="3075806"/>
              <a:ext cx="1492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spc="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zh-CN" altLang="en-US" sz="1600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99992" y="3111811"/>
            <a:ext cx="1819664" cy="1222885"/>
            <a:chOff x="4499992" y="3075806"/>
            <a:chExt cx="1819664" cy="1222884"/>
          </a:xfrm>
        </p:grpSpPr>
        <p:sp>
          <p:nvSpPr>
            <p:cNvPr id="36" name="文本框 25"/>
            <p:cNvSpPr txBox="1"/>
            <p:nvPr/>
          </p:nvSpPr>
          <p:spPr>
            <a:xfrm>
              <a:off x="4499992" y="3435846"/>
              <a:ext cx="1819664" cy="862844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63465" y="3075806"/>
              <a:ext cx="1492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spc="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zh-CN" altLang="en-US" sz="1600" b="1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2199" y="3111811"/>
            <a:ext cx="1819664" cy="1222885"/>
            <a:chOff x="6372200" y="3075806"/>
            <a:chExt cx="1819664" cy="1222884"/>
          </a:xfrm>
        </p:grpSpPr>
        <p:sp>
          <p:nvSpPr>
            <p:cNvPr id="39" name="文本框 25"/>
            <p:cNvSpPr txBox="1"/>
            <p:nvPr/>
          </p:nvSpPr>
          <p:spPr>
            <a:xfrm>
              <a:off x="6372200" y="3435846"/>
              <a:ext cx="1819664" cy="862844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单击此处输入文本</a:t>
              </a:r>
              <a:endPara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535673" y="3075806"/>
              <a:ext cx="1492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spc="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zh-CN" altLang="en-US" sz="1600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72001" y="1419624"/>
            <a:ext cx="1584176" cy="1440160"/>
            <a:chOff x="4572000" y="1347615"/>
            <a:chExt cx="1584176" cy="1440160"/>
          </a:xfrm>
        </p:grpSpPr>
        <p:sp>
          <p:nvSpPr>
            <p:cNvPr id="42" name="流程图: 手动操作 41"/>
            <p:cNvSpPr/>
            <p:nvPr/>
          </p:nvSpPr>
          <p:spPr>
            <a:xfrm rot="16200000">
              <a:off x="4644008" y="1275607"/>
              <a:ext cx="1440160" cy="1584176"/>
            </a:xfrm>
            <a:prstGeom prst="flowChartManualOperation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KSO_Shape"/>
            <p:cNvSpPr/>
            <p:nvPr/>
          </p:nvSpPr>
          <p:spPr bwMode="auto">
            <a:xfrm>
              <a:off x="5124222" y="1864334"/>
              <a:ext cx="479731" cy="471736"/>
            </a:xfrm>
            <a:custGeom>
              <a:avLst/>
              <a:gdLst>
                <a:gd name="T0" fmla="*/ 1840657 w 4293"/>
                <a:gd name="T1" fmla="*/ 1035711 h 4218"/>
                <a:gd name="T2" fmla="*/ 1891688 w 4293"/>
                <a:gd name="T3" fmla="*/ 969592 h 4218"/>
                <a:gd name="T4" fmla="*/ 1900119 w 4293"/>
                <a:gd name="T5" fmla="*/ 893267 h 4218"/>
                <a:gd name="T6" fmla="*/ 1886363 w 4293"/>
                <a:gd name="T7" fmla="*/ 838242 h 4218"/>
                <a:gd name="T8" fmla="*/ 1857075 w 4293"/>
                <a:gd name="T9" fmla="*/ 794311 h 4218"/>
                <a:gd name="T10" fmla="*/ 1814032 w 4293"/>
                <a:gd name="T11" fmla="*/ 763249 h 4218"/>
                <a:gd name="T12" fmla="*/ 1759895 w 4293"/>
                <a:gd name="T13" fmla="*/ 746386 h 4218"/>
                <a:gd name="T14" fmla="*/ 1644965 w 4293"/>
                <a:gd name="T15" fmla="*/ 734849 h 4218"/>
                <a:gd name="T16" fmla="*/ 1326356 w 4293"/>
                <a:gd name="T17" fmla="*/ 703342 h 4218"/>
                <a:gd name="T18" fmla="*/ 1318368 w 4293"/>
                <a:gd name="T19" fmla="*/ 626574 h 4218"/>
                <a:gd name="T20" fmla="*/ 1345881 w 4293"/>
                <a:gd name="T21" fmla="*/ 542261 h 4218"/>
                <a:gd name="T22" fmla="*/ 1429305 w 4293"/>
                <a:gd name="T23" fmla="*/ 433987 h 4218"/>
                <a:gd name="T24" fmla="*/ 1468354 w 4293"/>
                <a:gd name="T25" fmla="*/ 354112 h 4218"/>
                <a:gd name="T26" fmla="*/ 1489654 w 4293"/>
                <a:gd name="T27" fmla="*/ 267581 h 4218"/>
                <a:gd name="T28" fmla="*/ 1491429 w 4293"/>
                <a:gd name="T29" fmla="*/ 171287 h 4218"/>
                <a:gd name="T30" fmla="*/ 1472348 w 4293"/>
                <a:gd name="T31" fmla="*/ 96294 h 4218"/>
                <a:gd name="T32" fmla="*/ 1422648 w 4293"/>
                <a:gd name="T33" fmla="*/ 19969 h 4218"/>
                <a:gd name="T34" fmla="*/ 1390255 w 4293"/>
                <a:gd name="T35" fmla="*/ 887 h 4218"/>
                <a:gd name="T36" fmla="*/ 1350318 w 4293"/>
                <a:gd name="T37" fmla="*/ 3106 h 4218"/>
                <a:gd name="T38" fmla="*/ 1312600 w 4293"/>
                <a:gd name="T39" fmla="*/ 30175 h 4218"/>
                <a:gd name="T40" fmla="*/ 1249588 w 4293"/>
                <a:gd name="T41" fmla="*/ 130019 h 4218"/>
                <a:gd name="T42" fmla="*/ 1131551 w 4293"/>
                <a:gd name="T43" fmla="*/ 309293 h 4218"/>
                <a:gd name="T44" fmla="*/ 1049902 w 4293"/>
                <a:gd name="T45" fmla="*/ 440643 h 4218"/>
                <a:gd name="T46" fmla="*/ 922991 w 4293"/>
                <a:gd name="T47" fmla="*/ 556018 h 4218"/>
                <a:gd name="T48" fmla="*/ 753036 w 4293"/>
                <a:gd name="T49" fmla="*/ 679824 h 4218"/>
                <a:gd name="T50" fmla="*/ 608375 w 4293"/>
                <a:gd name="T51" fmla="*/ 799192 h 4218"/>
                <a:gd name="T52" fmla="*/ 531607 w 4293"/>
                <a:gd name="T53" fmla="*/ 838242 h 4218"/>
                <a:gd name="T54" fmla="*/ 410908 w 4293"/>
                <a:gd name="T55" fmla="*/ 868861 h 4218"/>
                <a:gd name="T56" fmla="*/ 219654 w 4293"/>
                <a:gd name="T57" fmla="*/ 893267 h 4218"/>
                <a:gd name="T58" fmla="*/ 71443 w 4293"/>
                <a:gd name="T59" fmla="*/ 898592 h 4218"/>
                <a:gd name="T60" fmla="*/ 46150 w 4293"/>
                <a:gd name="T61" fmla="*/ 917230 h 4218"/>
                <a:gd name="T62" fmla="*/ 24850 w 4293"/>
                <a:gd name="T63" fmla="*/ 970479 h 4218"/>
                <a:gd name="T64" fmla="*/ 1775 w 4293"/>
                <a:gd name="T65" fmla="*/ 1184367 h 4218"/>
                <a:gd name="T66" fmla="*/ 6212 w 4293"/>
                <a:gd name="T67" fmla="*/ 1471916 h 4218"/>
                <a:gd name="T68" fmla="*/ 30618 w 4293"/>
                <a:gd name="T69" fmla="*/ 1621016 h 4218"/>
                <a:gd name="T70" fmla="*/ 53249 w 4293"/>
                <a:gd name="T71" fmla="*/ 1663616 h 4218"/>
                <a:gd name="T72" fmla="*/ 75881 w 4293"/>
                <a:gd name="T73" fmla="*/ 1673378 h 4218"/>
                <a:gd name="T74" fmla="*/ 354109 w 4293"/>
                <a:gd name="T75" fmla="*/ 1683584 h 4218"/>
                <a:gd name="T76" fmla="*/ 513857 w 4293"/>
                <a:gd name="T77" fmla="*/ 1709766 h 4218"/>
                <a:gd name="T78" fmla="*/ 715318 w 4293"/>
                <a:gd name="T79" fmla="*/ 1778547 h 4218"/>
                <a:gd name="T80" fmla="*/ 956272 w 4293"/>
                <a:gd name="T81" fmla="*/ 1831353 h 4218"/>
                <a:gd name="T82" fmla="*/ 1241157 w 4293"/>
                <a:gd name="T83" fmla="*/ 1866853 h 4218"/>
                <a:gd name="T84" fmla="*/ 1461254 w 4293"/>
                <a:gd name="T85" fmla="*/ 1866409 h 4218"/>
                <a:gd name="T86" fmla="*/ 1561985 w 4293"/>
                <a:gd name="T87" fmla="*/ 1845997 h 4218"/>
                <a:gd name="T88" fmla="*/ 1617453 w 4293"/>
                <a:gd name="T89" fmla="*/ 1815378 h 4218"/>
                <a:gd name="T90" fmla="*/ 1654727 w 4293"/>
                <a:gd name="T91" fmla="*/ 1759909 h 4218"/>
                <a:gd name="T92" fmla="*/ 1668927 w 4293"/>
                <a:gd name="T93" fmla="*/ 1700891 h 4218"/>
                <a:gd name="T94" fmla="*/ 1660052 w 4293"/>
                <a:gd name="T95" fmla="*/ 1650747 h 4218"/>
                <a:gd name="T96" fmla="*/ 1664046 w 4293"/>
                <a:gd name="T97" fmla="*/ 1623234 h 4218"/>
                <a:gd name="T98" fmla="*/ 1754126 w 4293"/>
                <a:gd name="T99" fmla="*/ 1587291 h 4218"/>
                <a:gd name="T100" fmla="*/ 1788295 w 4293"/>
                <a:gd name="T101" fmla="*/ 1548241 h 4218"/>
                <a:gd name="T102" fmla="*/ 1806488 w 4293"/>
                <a:gd name="T103" fmla="*/ 1500760 h 4218"/>
                <a:gd name="T104" fmla="*/ 1810926 w 4293"/>
                <a:gd name="T105" fmla="*/ 1440854 h 4218"/>
                <a:gd name="T106" fmla="*/ 1791401 w 4293"/>
                <a:gd name="T107" fmla="*/ 1379172 h 4218"/>
                <a:gd name="T108" fmla="*/ 1753239 w 4293"/>
                <a:gd name="T109" fmla="*/ 1348997 h 4218"/>
                <a:gd name="T110" fmla="*/ 1836663 w 4293"/>
                <a:gd name="T111" fmla="*/ 1327698 h 4218"/>
                <a:gd name="T112" fmla="*/ 1870832 w 4293"/>
                <a:gd name="T113" fmla="*/ 1297966 h 4218"/>
                <a:gd name="T114" fmla="*/ 1894350 w 4293"/>
                <a:gd name="T115" fmla="*/ 1253148 h 4218"/>
                <a:gd name="T116" fmla="*/ 1904556 w 4293"/>
                <a:gd name="T117" fmla="*/ 1202117 h 4218"/>
                <a:gd name="T118" fmla="*/ 1900119 w 4293"/>
                <a:gd name="T119" fmla="*/ 1147979 h 4218"/>
                <a:gd name="T120" fmla="*/ 1880150 w 4293"/>
                <a:gd name="T121" fmla="*/ 1104935 h 4218"/>
                <a:gd name="T122" fmla="*/ 1847313 w 4293"/>
                <a:gd name="T123" fmla="*/ 1074317 h 4218"/>
                <a:gd name="T124" fmla="*/ 1803826 w 4293"/>
                <a:gd name="T125" fmla="*/ 1058342 h 42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3" h="4218">
                  <a:moveTo>
                    <a:pt x="4018" y="2379"/>
                  </a:moveTo>
                  <a:lnTo>
                    <a:pt x="4018" y="2379"/>
                  </a:lnTo>
                  <a:lnTo>
                    <a:pt x="4047" y="2374"/>
                  </a:lnTo>
                  <a:lnTo>
                    <a:pt x="4074" y="2367"/>
                  </a:lnTo>
                  <a:lnTo>
                    <a:pt x="4100" y="2359"/>
                  </a:lnTo>
                  <a:lnTo>
                    <a:pt x="4125" y="2347"/>
                  </a:lnTo>
                  <a:lnTo>
                    <a:pt x="4148" y="2334"/>
                  </a:lnTo>
                  <a:lnTo>
                    <a:pt x="4171" y="2320"/>
                  </a:lnTo>
                  <a:lnTo>
                    <a:pt x="4191" y="2302"/>
                  </a:lnTo>
                  <a:lnTo>
                    <a:pt x="4209" y="2283"/>
                  </a:lnTo>
                  <a:lnTo>
                    <a:pt x="4225" y="2262"/>
                  </a:lnTo>
                  <a:lnTo>
                    <a:pt x="4241" y="2238"/>
                  </a:lnTo>
                  <a:lnTo>
                    <a:pt x="4253" y="2213"/>
                  </a:lnTo>
                  <a:lnTo>
                    <a:pt x="4263" y="2185"/>
                  </a:lnTo>
                  <a:lnTo>
                    <a:pt x="4273" y="2155"/>
                  </a:lnTo>
                  <a:lnTo>
                    <a:pt x="4279" y="2123"/>
                  </a:lnTo>
                  <a:lnTo>
                    <a:pt x="4282" y="2089"/>
                  </a:lnTo>
                  <a:lnTo>
                    <a:pt x="4283" y="2053"/>
                  </a:lnTo>
                  <a:lnTo>
                    <a:pt x="4283" y="2033"/>
                  </a:lnTo>
                  <a:lnTo>
                    <a:pt x="4282" y="2013"/>
                  </a:lnTo>
                  <a:lnTo>
                    <a:pt x="4280" y="1993"/>
                  </a:lnTo>
                  <a:lnTo>
                    <a:pt x="4276" y="1975"/>
                  </a:lnTo>
                  <a:lnTo>
                    <a:pt x="4273" y="1956"/>
                  </a:lnTo>
                  <a:lnTo>
                    <a:pt x="4269" y="1938"/>
                  </a:lnTo>
                  <a:lnTo>
                    <a:pt x="4263" y="1920"/>
                  </a:lnTo>
                  <a:lnTo>
                    <a:pt x="4257" y="1904"/>
                  </a:lnTo>
                  <a:lnTo>
                    <a:pt x="4251" y="1889"/>
                  </a:lnTo>
                  <a:lnTo>
                    <a:pt x="4243" y="1872"/>
                  </a:lnTo>
                  <a:lnTo>
                    <a:pt x="4236" y="1858"/>
                  </a:lnTo>
                  <a:lnTo>
                    <a:pt x="4227" y="1842"/>
                  </a:lnTo>
                  <a:lnTo>
                    <a:pt x="4217" y="1828"/>
                  </a:lnTo>
                  <a:lnTo>
                    <a:pt x="4208" y="1815"/>
                  </a:lnTo>
                  <a:lnTo>
                    <a:pt x="4197" y="1802"/>
                  </a:lnTo>
                  <a:lnTo>
                    <a:pt x="4185" y="1790"/>
                  </a:lnTo>
                  <a:lnTo>
                    <a:pt x="4173" y="1778"/>
                  </a:lnTo>
                  <a:lnTo>
                    <a:pt x="4160" y="1768"/>
                  </a:lnTo>
                  <a:lnTo>
                    <a:pt x="4147" y="1757"/>
                  </a:lnTo>
                  <a:lnTo>
                    <a:pt x="4133" y="1746"/>
                  </a:lnTo>
                  <a:lnTo>
                    <a:pt x="4119" y="1737"/>
                  </a:lnTo>
                  <a:lnTo>
                    <a:pt x="4105" y="1729"/>
                  </a:lnTo>
                  <a:lnTo>
                    <a:pt x="4088" y="1720"/>
                  </a:lnTo>
                  <a:lnTo>
                    <a:pt x="4073" y="1713"/>
                  </a:lnTo>
                  <a:lnTo>
                    <a:pt x="4056" y="1706"/>
                  </a:lnTo>
                  <a:lnTo>
                    <a:pt x="4039" y="1700"/>
                  </a:lnTo>
                  <a:lnTo>
                    <a:pt x="4022" y="1695"/>
                  </a:lnTo>
                  <a:lnTo>
                    <a:pt x="4004" y="1690"/>
                  </a:lnTo>
                  <a:lnTo>
                    <a:pt x="3985" y="1686"/>
                  </a:lnTo>
                  <a:lnTo>
                    <a:pt x="3966" y="1682"/>
                  </a:lnTo>
                  <a:lnTo>
                    <a:pt x="3947" y="1680"/>
                  </a:lnTo>
                  <a:lnTo>
                    <a:pt x="3927" y="1678"/>
                  </a:lnTo>
                  <a:lnTo>
                    <a:pt x="3923" y="1678"/>
                  </a:lnTo>
                  <a:lnTo>
                    <a:pt x="3874" y="1672"/>
                  </a:lnTo>
                  <a:lnTo>
                    <a:pt x="3820" y="1666"/>
                  </a:lnTo>
                  <a:lnTo>
                    <a:pt x="3707" y="1656"/>
                  </a:lnTo>
                  <a:lnTo>
                    <a:pt x="3583" y="1647"/>
                  </a:lnTo>
                  <a:lnTo>
                    <a:pt x="3458" y="1640"/>
                  </a:lnTo>
                  <a:lnTo>
                    <a:pt x="3212" y="1628"/>
                  </a:lnTo>
                  <a:lnTo>
                    <a:pt x="3098" y="1622"/>
                  </a:lnTo>
                  <a:lnTo>
                    <a:pt x="2997" y="1617"/>
                  </a:lnTo>
                  <a:lnTo>
                    <a:pt x="2989" y="1585"/>
                  </a:lnTo>
                  <a:lnTo>
                    <a:pt x="2982" y="1556"/>
                  </a:lnTo>
                  <a:lnTo>
                    <a:pt x="2976" y="1529"/>
                  </a:lnTo>
                  <a:lnTo>
                    <a:pt x="2972" y="1504"/>
                  </a:lnTo>
                  <a:lnTo>
                    <a:pt x="2970" y="1479"/>
                  </a:lnTo>
                  <a:lnTo>
                    <a:pt x="2969" y="1456"/>
                  </a:lnTo>
                  <a:lnTo>
                    <a:pt x="2969" y="1434"/>
                  </a:lnTo>
                  <a:lnTo>
                    <a:pt x="2971" y="1412"/>
                  </a:lnTo>
                  <a:lnTo>
                    <a:pt x="2974" y="1391"/>
                  </a:lnTo>
                  <a:lnTo>
                    <a:pt x="2978" y="1369"/>
                  </a:lnTo>
                  <a:lnTo>
                    <a:pt x="2984" y="1347"/>
                  </a:lnTo>
                  <a:lnTo>
                    <a:pt x="2991" y="1325"/>
                  </a:lnTo>
                  <a:lnTo>
                    <a:pt x="3000" y="1301"/>
                  </a:lnTo>
                  <a:lnTo>
                    <a:pt x="3010" y="1276"/>
                  </a:lnTo>
                  <a:lnTo>
                    <a:pt x="3033" y="1222"/>
                  </a:lnTo>
                  <a:lnTo>
                    <a:pt x="3077" y="1173"/>
                  </a:lnTo>
                  <a:lnTo>
                    <a:pt x="3117" y="1125"/>
                  </a:lnTo>
                  <a:lnTo>
                    <a:pt x="3155" y="1077"/>
                  </a:lnTo>
                  <a:lnTo>
                    <a:pt x="3189" y="1028"/>
                  </a:lnTo>
                  <a:lnTo>
                    <a:pt x="3206" y="1003"/>
                  </a:lnTo>
                  <a:lnTo>
                    <a:pt x="3221" y="978"/>
                  </a:lnTo>
                  <a:lnTo>
                    <a:pt x="3237" y="953"/>
                  </a:lnTo>
                  <a:lnTo>
                    <a:pt x="3251" y="928"/>
                  </a:lnTo>
                  <a:lnTo>
                    <a:pt x="3264" y="902"/>
                  </a:lnTo>
                  <a:lnTo>
                    <a:pt x="3277" y="877"/>
                  </a:lnTo>
                  <a:lnTo>
                    <a:pt x="3287" y="851"/>
                  </a:lnTo>
                  <a:lnTo>
                    <a:pt x="3299" y="825"/>
                  </a:lnTo>
                  <a:lnTo>
                    <a:pt x="3309" y="798"/>
                  </a:lnTo>
                  <a:lnTo>
                    <a:pt x="3318" y="772"/>
                  </a:lnTo>
                  <a:lnTo>
                    <a:pt x="3327" y="745"/>
                  </a:lnTo>
                  <a:lnTo>
                    <a:pt x="3335" y="716"/>
                  </a:lnTo>
                  <a:lnTo>
                    <a:pt x="3342" y="689"/>
                  </a:lnTo>
                  <a:lnTo>
                    <a:pt x="3348" y="661"/>
                  </a:lnTo>
                  <a:lnTo>
                    <a:pt x="3353" y="632"/>
                  </a:lnTo>
                  <a:lnTo>
                    <a:pt x="3357" y="603"/>
                  </a:lnTo>
                  <a:lnTo>
                    <a:pt x="3360" y="573"/>
                  </a:lnTo>
                  <a:lnTo>
                    <a:pt x="3363" y="543"/>
                  </a:lnTo>
                  <a:lnTo>
                    <a:pt x="3364" y="513"/>
                  </a:lnTo>
                  <a:lnTo>
                    <a:pt x="3364" y="482"/>
                  </a:lnTo>
                  <a:lnTo>
                    <a:pt x="3364" y="450"/>
                  </a:lnTo>
                  <a:lnTo>
                    <a:pt x="3363" y="418"/>
                  </a:lnTo>
                  <a:lnTo>
                    <a:pt x="3361" y="386"/>
                  </a:lnTo>
                  <a:lnTo>
                    <a:pt x="3358" y="353"/>
                  </a:lnTo>
                  <a:lnTo>
                    <a:pt x="3355" y="328"/>
                  </a:lnTo>
                  <a:lnTo>
                    <a:pt x="3349" y="301"/>
                  </a:lnTo>
                  <a:lnTo>
                    <a:pt x="3341" y="273"/>
                  </a:lnTo>
                  <a:lnTo>
                    <a:pt x="3330" y="245"/>
                  </a:lnTo>
                  <a:lnTo>
                    <a:pt x="3318" y="217"/>
                  </a:lnTo>
                  <a:lnTo>
                    <a:pt x="3305" y="188"/>
                  </a:lnTo>
                  <a:lnTo>
                    <a:pt x="3291" y="161"/>
                  </a:lnTo>
                  <a:lnTo>
                    <a:pt x="3276" y="134"/>
                  </a:lnTo>
                  <a:lnTo>
                    <a:pt x="3258" y="109"/>
                  </a:lnTo>
                  <a:lnTo>
                    <a:pt x="3241" y="85"/>
                  </a:lnTo>
                  <a:lnTo>
                    <a:pt x="3223" y="64"/>
                  </a:lnTo>
                  <a:lnTo>
                    <a:pt x="3206" y="45"/>
                  </a:lnTo>
                  <a:lnTo>
                    <a:pt x="3187" y="29"/>
                  </a:lnTo>
                  <a:lnTo>
                    <a:pt x="3169" y="16"/>
                  </a:lnTo>
                  <a:lnTo>
                    <a:pt x="3160" y="12"/>
                  </a:lnTo>
                  <a:lnTo>
                    <a:pt x="3151" y="7"/>
                  </a:lnTo>
                  <a:lnTo>
                    <a:pt x="3142" y="5"/>
                  </a:lnTo>
                  <a:lnTo>
                    <a:pt x="3133" y="2"/>
                  </a:lnTo>
                  <a:lnTo>
                    <a:pt x="3119" y="1"/>
                  </a:lnTo>
                  <a:lnTo>
                    <a:pt x="3105" y="0"/>
                  </a:lnTo>
                  <a:lnTo>
                    <a:pt x="3092" y="0"/>
                  </a:lnTo>
                  <a:lnTo>
                    <a:pt x="3079" y="1"/>
                  </a:lnTo>
                  <a:lnTo>
                    <a:pt x="3067" y="2"/>
                  </a:lnTo>
                  <a:lnTo>
                    <a:pt x="3055" y="5"/>
                  </a:lnTo>
                  <a:lnTo>
                    <a:pt x="3043" y="7"/>
                  </a:lnTo>
                  <a:lnTo>
                    <a:pt x="3033" y="12"/>
                  </a:lnTo>
                  <a:lnTo>
                    <a:pt x="3022" y="16"/>
                  </a:lnTo>
                  <a:lnTo>
                    <a:pt x="3013" y="21"/>
                  </a:lnTo>
                  <a:lnTo>
                    <a:pt x="3003" y="27"/>
                  </a:lnTo>
                  <a:lnTo>
                    <a:pt x="2994" y="34"/>
                  </a:lnTo>
                  <a:lnTo>
                    <a:pt x="2975" y="50"/>
                  </a:lnTo>
                  <a:lnTo>
                    <a:pt x="2958" y="68"/>
                  </a:lnTo>
                  <a:lnTo>
                    <a:pt x="2940" y="89"/>
                  </a:lnTo>
                  <a:lnTo>
                    <a:pt x="2924" y="112"/>
                  </a:lnTo>
                  <a:lnTo>
                    <a:pt x="2907" y="137"/>
                  </a:lnTo>
                  <a:lnTo>
                    <a:pt x="2891" y="166"/>
                  </a:lnTo>
                  <a:lnTo>
                    <a:pt x="2855" y="226"/>
                  </a:lnTo>
                  <a:lnTo>
                    <a:pt x="2816" y="293"/>
                  </a:lnTo>
                  <a:lnTo>
                    <a:pt x="2775" y="361"/>
                  </a:lnTo>
                  <a:lnTo>
                    <a:pt x="2737" y="419"/>
                  </a:lnTo>
                  <a:lnTo>
                    <a:pt x="2701" y="471"/>
                  </a:lnTo>
                  <a:lnTo>
                    <a:pt x="2666" y="521"/>
                  </a:lnTo>
                  <a:lnTo>
                    <a:pt x="2630" y="572"/>
                  </a:lnTo>
                  <a:lnTo>
                    <a:pt x="2592" y="630"/>
                  </a:lnTo>
                  <a:lnTo>
                    <a:pt x="2550" y="697"/>
                  </a:lnTo>
                  <a:lnTo>
                    <a:pt x="2502" y="778"/>
                  </a:lnTo>
                  <a:lnTo>
                    <a:pt x="2455" y="859"/>
                  </a:lnTo>
                  <a:lnTo>
                    <a:pt x="2434" y="895"/>
                  </a:lnTo>
                  <a:lnTo>
                    <a:pt x="2412" y="929"/>
                  </a:lnTo>
                  <a:lnTo>
                    <a:pt x="2390" y="961"/>
                  </a:lnTo>
                  <a:lnTo>
                    <a:pt x="2366" y="993"/>
                  </a:lnTo>
                  <a:lnTo>
                    <a:pt x="2340" y="1025"/>
                  </a:lnTo>
                  <a:lnTo>
                    <a:pt x="2309" y="1057"/>
                  </a:lnTo>
                  <a:lnTo>
                    <a:pt x="2276" y="1090"/>
                  </a:lnTo>
                  <a:lnTo>
                    <a:pt x="2237" y="1127"/>
                  </a:lnTo>
                  <a:lnTo>
                    <a:pt x="2192" y="1165"/>
                  </a:lnTo>
                  <a:lnTo>
                    <a:pt x="2140" y="1206"/>
                  </a:lnTo>
                  <a:lnTo>
                    <a:pt x="2080" y="1253"/>
                  </a:lnTo>
                  <a:lnTo>
                    <a:pt x="2012" y="1304"/>
                  </a:lnTo>
                  <a:lnTo>
                    <a:pt x="1934" y="1359"/>
                  </a:lnTo>
                  <a:lnTo>
                    <a:pt x="1845" y="1422"/>
                  </a:lnTo>
                  <a:lnTo>
                    <a:pt x="1805" y="1450"/>
                  </a:lnTo>
                  <a:lnTo>
                    <a:pt x="1766" y="1479"/>
                  </a:lnTo>
                  <a:lnTo>
                    <a:pt x="1697" y="1532"/>
                  </a:lnTo>
                  <a:lnTo>
                    <a:pt x="1637" y="1581"/>
                  </a:lnTo>
                  <a:lnTo>
                    <a:pt x="1583" y="1626"/>
                  </a:lnTo>
                  <a:lnTo>
                    <a:pt x="1493" y="1705"/>
                  </a:lnTo>
                  <a:lnTo>
                    <a:pt x="1452" y="1739"/>
                  </a:lnTo>
                  <a:lnTo>
                    <a:pt x="1413" y="1772"/>
                  </a:lnTo>
                  <a:lnTo>
                    <a:pt x="1393" y="1787"/>
                  </a:lnTo>
                  <a:lnTo>
                    <a:pt x="1371" y="1801"/>
                  </a:lnTo>
                  <a:lnTo>
                    <a:pt x="1350" y="1815"/>
                  </a:lnTo>
                  <a:lnTo>
                    <a:pt x="1328" y="1828"/>
                  </a:lnTo>
                  <a:lnTo>
                    <a:pt x="1305" y="1841"/>
                  </a:lnTo>
                  <a:lnTo>
                    <a:pt x="1280" y="1854"/>
                  </a:lnTo>
                  <a:lnTo>
                    <a:pt x="1255" y="1866"/>
                  </a:lnTo>
                  <a:lnTo>
                    <a:pt x="1228" y="1878"/>
                  </a:lnTo>
                  <a:lnTo>
                    <a:pt x="1198" y="1889"/>
                  </a:lnTo>
                  <a:lnTo>
                    <a:pt x="1168" y="1899"/>
                  </a:lnTo>
                  <a:lnTo>
                    <a:pt x="1133" y="1910"/>
                  </a:lnTo>
                  <a:lnTo>
                    <a:pt x="1098" y="1920"/>
                  </a:lnTo>
                  <a:lnTo>
                    <a:pt x="1060" y="1930"/>
                  </a:lnTo>
                  <a:lnTo>
                    <a:pt x="1018" y="1939"/>
                  </a:lnTo>
                  <a:lnTo>
                    <a:pt x="973" y="1949"/>
                  </a:lnTo>
                  <a:lnTo>
                    <a:pt x="926" y="1958"/>
                  </a:lnTo>
                  <a:lnTo>
                    <a:pt x="882" y="1967"/>
                  </a:lnTo>
                  <a:lnTo>
                    <a:pt x="822" y="1976"/>
                  </a:lnTo>
                  <a:lnTo>
                    <a:pt x="746" y="1988"/>
                  </a:lnTo>
                  <a:lnTo>
                    <a:pt x="656" y="1999"/>
                  </a:lnTo>
                  <a:lnTo>
                    <a:pt x="552" y="2008"/>
                  </a:lnTo>
                  <a:lnTo>
                    <a:pt x="495" y="2013"/>
                  </a:lnTo>
                  <a:lnTo>
                    <a:pt x="436" y="2016"/>
                  </a:lnTo>
                  <a:lnTo>
                    <a:pt x="373" y="2020"/>
                  </a:lnTo>
                  <a:lnTo>
                    <a:pt x="308" y="2022"/>
                  </a:lnTo>
                  <a:lnTo>
                    <a:pt x="240" y="2024"/>
                  </a:lnTo>
                  <a:lnTo>
                    <a:pt x="171" y="2025"/>
                  </a:lnTo>
                  <a:lnTo>
                    <a:pt x="161" y="2025"/>
                  </a:lnTo>
                  <a:lnTo>
                    <a:pt x="153" y="2027"/>
                  </a:lnTo>
                  <a:lnTo>
                    <a:pt x="144" y="2031"/>
                  </a:lnTo>
                  <a:lnTo>
                    <a:pt x="136" y="2034"/>
                  </a:lnTo>
                  <a:lnTo>
                    <a:pt x="128" y="2040"/>
                  </a:lnTo>
                  <a:lnTo>
                    <a:pt x="120" y="2048"/>
                  </a:lnTo>
                  <a:lnTo>
                    <a:pt x="111" y="2057"/>
                  </a:lnTo>
                  <a:lnTo>
                    <a:pt x="104" y="2067"/>
                  </a:lnTo>
                  <a:lnTo>
                    <a:pt x="96" y="2079"/>
                  </a:lnTo>
                  <a:lnTo>
                    <a:pt x="89" y="2092"/>
                  </a:lnTo>
                  <a:lnTo>
                    <a:pt x="82" y="2108"/>
                  </a:lnTo>
                  <a:lnTo>
                    <a:pt x="75" y="2125"/>
                  </a:lnTo>
                  <a:lnTo>
                    <a:pt x="69" y="2144"/>
                  </a:lnTo>
                  <a:lnTo>
                    <a:pt x="62" y="2164"/>
                  </a:lnTo>
                  <a:lnTo>
                    <a:pt x="56" y="2187"/>
                  </a:lnTo>
                  <a:lnTo>
                    <a:pt x="50" y="2211"/>
                  </a:lnTo>
                  <a:lnTo>
                    <a:pt x="39" y="2266"/>
                  </a:lnTo>
                  <a:lnTo>
                    <a:pt x="30" y="2329"/>
                  </a:lnTo>
                  <a:lnTo>
                    <a:pt x="21" y="2400"/>
                  </a:lnTo>
                  <a:lnTo>
                    <a:pt x="14" y="2481"/>
                  </a:lnTo>
                  <a:lnTo>
                    <a:pt x="8" y="2569"/>
                  </a:lnTo>
                  <a:lnTo>
                    <a:pt x="4" y="2669"/>
                  </a:lnTo>
                  <a:lnTo>
                    <a:pt x="1" y="2779"/>
                  </a:lnTo>
                  <a:lnTo>
                    <a:pt x="0" y="2899"/>
                  </a:lnTo>
                  <a:lnTo>
                    <a:pt x="1" y="3018"/>
                  </a:lnTo>
                  <a:lnTo>
                    <a:pt x="4" y="3127"/>
                  </a:lnTo>
                  <a:lnTo>
                    <a:pt x="8" y="3227"/>
                  </a:lnTo>
                  <a:lnTo>
                    <a:pt x="14" y="3317"/>
                  </a:lnTo>
                  <a:lnTo>
                    <a:pt x="21" y="3397"/>
                  </a:lnTo>
                  <a:lnTo>
                    <a:pt x="30" y="3468"/>
                  </a:lnTo>
                  <a:lnTo>
                    <a:pt x="39" y="3531"/>
                  </a:lnTo>
                  <a:lnTo>
                    <a:pt x="50" y="3585"/>
                  </a:lnTo>
                  <a:lnTo>
                    <a:pt x="56" y="3609"/>
                  </a:lnTo>
                  <a:lnTo>
                    <a:pt x="62" y="3632"/>
                  </a:lnTo>
                  <a:lnTo>
                    <a:pt x="69" y="3653"/>
                  </a:lnTo>
                  <a:lnTo>
                    <a:pt x="75" y="3672"/>
                  </a:lnTo>
                  <a:lnTo>
                    <a:pt x="82" y="3688"/>
                  </a:lnTo>
                  <a:lnTo>
                    <a:pt x="89" y="3704"/>
                  </a:lnTo>
                  <a:lnTo>
                    <a:pt x="96" y="3717"/>
                  </a:lnTo>
                  <a:lnTo>
                    <a:pt x="104" y="3729"/>
                  </a:lnTo>
                  <a:lnTo>
                    <a:pt x="111" y="3739"/>
                  </a:lnTo>
                  <a:lnTo>
                    <a:pt x="120" y="3749"/>
                  </a:lnTo>
                  <a:lnTo>
                    <a:pt x="128" y="3756"/>
                  </a:lnTo>
                  <a:lnTo>
                    <a:pt x="136" y="3762"/>
                  </a:lnTo>
                  <a:lnTo>
                    <a:pt x="144" y="3767"/>
                  </a:lnTo>
                  <a:lnTo>
                    <a:pt x="153" y="3769"/>
                  </a:lnTo>
                  <a:lnTo>
                    <a:pt x="161" y="3771"/>
                  </a:lnTo>
                  <a:lnTo>
                    <a:pt x="171" y="3771"/>
                  </a:lnTo>
                  <a:lnTo>
                    <a:pt x="323" y="3772"/>
                  </a:lnTo>
                  <a:lnTo>
                    <a:pt x="470" y="3776"/>
                  </a:lnTo>
                  <a:lnTo>
                    <a:pt x="540" y="3778"/>
                  </a:lnTo>
                  <a:lnTo>
                    <a:pt x="608" y="3781"/>
                  </a:lnTo>
                  <a:lnTo>
                    <a:pt x="673" y="3784"/>
                  </a:lnTo>
                  <a:lnTo>
                    <a:pt x="737" y="3789"/>
                  </a:lnTo>
                  <a:lnTo>
                    <a:pt x="798" y="3794"/>
                  </a:lnTo>
                  <a:lnTo>
                    <a:pt x="857" y="3800"/>
                  </a:lnTo>
                  <a:lnTo>
                    <a:pt x="913" y="3807"/>
                  </a:lnTo>
                  <a:lnTo>
                    <a:pt x="968" y="3814"/>
                  </a:lnTo>
                  <a:lnTo>
                    <a:pt x="1020" y="3822"/>
                  </a:lnTo>
                  <a:lnTo>
                    <a:pt x="1068" y="3832"/>
                  </a:lnTo>
                  <a:lnTo>
                    <a:pt x="1114" y="3841"/>
                  </a:lnTo>
                  <a:lnTo>
                    <a:pt x="1158" y="3853"/>
                  </a:lnTo>
                  <a:lnTo>
                    <a:pt x="1229" y="3883"/>
                  </a:lnTo>
                  <a:lnTo>
                    <a:pt x="1303" y="3911"/>
                  </a:lnTo>
                  <a:lnTo>
                    <a:pt x="1378" y="3937"/>
                  </a:lnTo>
                  <a:lnTo>
                    <a:pt x="1455" y="3962"/>
                  </a:lnTo>
                  <a:lnTo>
                    <a:pt x="1534" y="3986"/>
                  </a:lnTo>
                  <a:lnTo>
                    <a:pt x="1612" y="4008"/>
                  </a:lnTo>
                  <a:lnTo>
                    <a:pt x="1691" y="4028"/>
                  </a:lnTo>
                  <a:lnTo>
                    <a:pt x="1770" y="4048"/>
                  </a:lnTo>
                  <a:lnTo>
                    <a:pt x="1850" y="4066"/>
                  </a:lnTo>
                  <a:lnTo>
                    <a:pt x="1928" y="4083"/>
                  </a:lnTo>
                  <a:lnTo>
                    <a:pt x="2005" y="4098"/>
                  </a:lnTo>
                  <a:lnTo>
                    <a:pt x="2081" y="4112"/>
                  </a:lnTo>
                  <a:lnTo>
                    <a:pt x="2155" y="4127"/>
                  </a:lnTo>
                  <a:lnTo>
                    <a:pt x="2228" y="4138"/>
                  </a:lnTo>
                  <a:lnTo>
                    <a:pt x="2365" y="4160"/>
                  </a:lnTo>
                  <a:lnTo>
                    <a:pt x="2485" y="4175"/>
                  </a:lnTo>
                  <a:lnTo>
                    <a:pt x="2597" y="4189"/>
                  </a:lnTo>
                  <a:lnTo>
                    <a:pt x="2700" y="4200"/>
                  </a:lnTo>
                  <a:lnTo>
                    <a:pt x="2797" y="4207"/>
                  </a:lnTo>
                  <a:lnTo>
                    <a:pt x="2886" y="4213"/>
                  </a:lnTo>
                  <a:lnTo>
                    <a:pt x="2968" y="4217"/>
                  </a:lnTo>
                  <a:lnTo>
                    <a:pt x="3043" y="4218"/>
                  </a:lnTo>
                  <a:lnTo>
                    <a:pt x="3113" y="4218"/>
                  </a:lnTo>
                  <a:lnTo>
                    <a:pt x="3178" y="4215"/>
                  </a:lnTo>
                  <a:lnTo>
                    <a:pt x="3238" y="4211"/>
                  </a:lnTo>
                  <a:lnTo>
                    <a:pt x="3293" y="4206"/>
                  </a:lnTo>
                  <a:lnTo>
                    <a:pt x="3345" y="4199"/>
                  </a:lnTo>
                  <a:lnTo>
                    <a:pt x="3393" y="4192"/>
                  </a:lnTo>
                  <a:lnTo>
                    <a:pt x="3438" y="4182"/>
                  </a:lnTo>
                  <a:lnTo>
                    <a:pt x="3479" y="4173"/>
                  </a:lnTo>
                  <a:lnTo>
                    <a:pt x="3520" y="4163"/>
                  </a:lnTo>
                  <a:lnTo>
                    <a:pt x="3520" y="4160"/>
                  </a:lnTo>
                  <a:lnTo>
                    <a:pt x="3540" y="4153"/>
                  </a:lnTo>
                  <a:lnTo>
                    <a:pt x="3560" y="4145"/>
                  </a:lnTo>
                  <a:lnTo>
                    <a:pt x="3578" y="4137"/>
                  </a:lnTo>
                  <a:lnTo>
                    <a:pt x="3595" y="4127"/>
                  </a:lnTo>
                  <a:lnTo>
                    <a:pt x="3613" y="4116"/>
                  </a:lnTo>
                  <a:lnTo>
                    <a:pt x="3630" y="4104"/>
                  </a:lnTo>
                  <a:lnTo>
                    <a:pt x="3645" y="4091"/>
                  </a:lnTo>
                  <a:lnTo>
                    <a:pt x="3659" y="4077"/>
                  </a:lnTo>
                  <a:lnTo>
                    <a:pt x="3673" y="4061"/>
                  </a:lnTo>
                  <a:lnTo>
                    <a:pt x="3687" y="4045"/>
                  </a:lnTo>
                  <a:lnTo>
                    <a:pt x="3698" y="4026"/>
                  </a:lnTo>
                  <a:lnTo>
                    <a:pt x="3710" y="4007"/>
                  </a:lnTo>
                  <a:lnTo>
                    <a:pt x="3720" y="3987"/>
                  </a:lnTo>
                  <a:lnTo>
                    <a:pt x="3729" y="3966"/>
                  </a:lnTo>
                  <a:lnTo>
                    <a:pt x="3737" y="3942"/>
                  </a:lnTo>
                  <a:lnTo>
                    <a:pt x="3746" y="3918"/>
                  </a:lnTo>
                  <a:lnTo>
                    <a:pt x="3752" y="3894"/>
                  </a:lnTo>
                  <a:lnTo>
                    <a:pt x="3756" y="3873"/>
                  </a:lnTo>
                  <a:lnTo>
                    <a:pt x="3760" y="3852"/>
                  </a:lnTo>
                  <a:lnTo>
                    <a:pt x="3761" y="3833"/>
                  </a:lnTo>
                  <a:lnTo>
                    <a:pt x="3762" y="3814"/>
                  </a:lnTo>
                  <a:lnTo>
                    <a:pt x="3762" y="3795"/>
                  </a:lnTo>
                  <a:lnTo>
                    <a:pt x="3760" y="3778"/>
                  </a:lnTo>
                  <a:lnTo>
                    <a:pt x="3758" y="3763"/>
                  </a:lnTo>
                  <a:lnTo>
                    <a:pt x="3753" y="3748"/>
                  </a:lnTo>
                  <a:lnTo>
                    <a:pt x="3747" y="3733"/>
                  </a:lnTo>
                  <a:lnTo>
                    <a:pt x="3741" y="3720"/>
                  </a:lnTo>
                  <a:lnTo>
                    <a:pt x="3733" y="3707"/>
                  </a:lnTo>
                  <a:lnTo>
                    <a:pt x="3724" y="3696"/>
                  </a:lnTo>
                  <a:lnTo>
                    <a:pt x="3714" y="3685"/>
                  </a:lnTo>
                  <a:lnTo>
                    <a:pt x="3702" y="3675"/>
                  </a:lnTo>
                  <a:lnTo>
                    <a:pt x="3689" y="3666"/>
                  </a:lnTo>
                  <a:lnTo>
                    <a:pt x="3750" y="3658"/>
                  </a:lnTo>
                  <a:lnTo>
                    <a:pt x="3784" y="3652"/>
                  </a:lnTo>
                  <a:lnTo>
                    <a:pt x="3816" y="3643"/>
                  </a:lnTo>
                  <a:lnTo>
                    <a:pt x="3846" y="3633"/>
                  </a:lnTo>
                  <a:lnTo>
                    <a:pt x="3875" y="3622"/>
                  </a:lnTo>
                  <a:lnTo>
                    <a:pt x="3902" y="3609"/>
                  </a:lnTo>
                  <a:lnTo>
                    <a:pt x="3928" y="3594"/>
                  </a:lnTo>
                  <a:lnTo>
                    <a:pt x="3953" y="3577"/>
                  </a:lnTo>
                  <a:lnTo>
                    <a:pt x="3974" y="3558"/>
                  </a:lnTo>
                  <a:lnTo>
                    <a:pt x="3985" y="3549"/>
                  </a:lnTo>
                  <a:lnTo>
                    <a:pt x="3996" y="3538"/>
                  </a:lnTo>
                  <a:lnTo>
                    <a:pt x="4005" y="3526"/>
                  </a:lnTo>
                  <a:lnTo>
                    <a:pt x="4013" y="3514"/>
                  </a:lnTo>
                  <a:lnTo>
                    <a:pt x="4023" y="3503"/>
                  </a:lnTo>
                  <a:lnTo>
                    <a:pt x="4030" y="3489"/>
                  </a:lnTo>
                  <a:lnTo>
                    <a:pt x="4038" y="3475"/>
                  </a:lnTo>
                  <a:lnTo>
                    <a:pt x="4045" y="3462"/>
                  </a:lnTo>
                  <a:lnTo>
                    <a:pt x="4051" y="3447"/>
                  </a:lnTo>
                  <a:lnTo>
                    <a:pt x="4057" y="3431"/>
                  </a:lnTo>
                  <a:lnTo>
                    <a:pt x="4062" y="3416"/>
                  </a:lnTo>
                  <a:lnTo>
                    <a:pt x="4067" y="3399"/>
                  </a:lnTo>
                  <a:lnTo>
                    <a:pt x="4071" y="3382"/>
                  </a:lnTo>
                  <a:lnTo>
                    <a:pt x="4074" y="3364"/>
                  </a:lnTo>
                  <a:lnTo>
                    <a:pt x="4077" y="3345"/>
                  </a:lnTo>
                  <a:lnTo>
                    <a:pt x="4080" y="3326"/>
                  </a:lnTo>
                  <a:lnTo>
                    <a:pt x="4081" y="3299"/>
                  </a:lnTo>
                  <a:lnTo>
                    <a:pt x="4082" y="3272"/>
                  </a:lnTo>
                  <a:lnTo>
                    <a:pt x="4081" y="3247"/>
                  </a:lnTo>
                  <a:lnTo>
                    <a:pt x="4078" y="3223"/>
                  </a:lnTo>
                  <a:lnTo>
                    <a:pt x="4075" y="3201"/>
                  </a:lnTo>
                  <a:lnTo>
                    <a:pt x="4070" y="3180"/>
                  </a:lnTo>
                  <a:lnTo>
                    <a:pt x="4064" y="3160"/>
                  </a:lnTo>
                  <a:lnTo>
                    <a:pt x="4056" y="3141"/>
                  </a:lnTo>
                  <a:lnTo>
                    <a:pt x="4048" y="3125"/>
                  </a:lnTo>
                  <a:lnTo>
                    <a:pt x="4037" y="3108"/>
                  </a:lnTo>
                  <a:lnTo>
                    <a:pt x="4025" y="3094"/>
                  </a:lnTo>
                  <a:lnTo>
                    <a:pt x="4013" y="3080"/>
                  </a:lnTo>
                  <a:lnTo>
                    <a:pt x="3999" y="3068"/>
                  </a:lnTo>
                  <a:lnTo>
                    <a:pt x="3984" y="3057"/>
                  </a:lnTo>
                  <a:lnTo>
                    <a:pt x="3967" y="3048"/>
                  </a:lnTo>
                  <a:lnTo>
                    <a:pt x="3951" y="3040"/>
                  </a:lnTo>
                  <a:lnTo>
                    <a:pt x="3983" y="3038"/>
                  </a:lnTo>
                  <a:lnTo>
                    <a:pt x="4013" y="3035"/>
                  </a:lnTo>
                  <a:lnTo>
                    <a:pt x="4044" y="3029"/>
                  </a:lnTo>
                  <a:lnTo>
                    <a:pt x="4073" y="3022"/>
                  </a:lnTo>
                  <a:lnTo>
                    <a:pt x="4100" y="3011"/>
                  </a:lnTo>
                  <a:lnTo>
                    <a:pt x="4127" y="2999"/>
                  </a:lnTo>
                  <a:lnTo>
                    <a:pt x="4139" y="2992"/>
                  </a:lnTo>
                  <a:lnTo>
                    <a:pt x="4152" y="2985"/>
                  </a:lnTo>
                  <a:lnTo>
                    <a:pt x="4164" y="2977"/>
                  </a:lnTo>
                  <a:lnTo>
                    <a:pt x="4174" y="2967"/>
                  </a:lnTo>
                  <a:lnTo>
                    <a:pt x="4185" y="2958"/>
                  </a:lnTo>
                  <a:lnTo>
                    <a:pt x="4196" y="2947"/>
                  </a:lnTo>
                  <a:lnTo>
                    <a:pt x="4206" y="2936"/>
                  </a:lnTo>
                  <a:lnTo>
                    <a:pt x="4216" y="2925"/>
                  </a:lnTo>
                  <a:lnTo>
                    <a:pt x="4225" y="2913"/>
                  </a:lnTo>
                  <a:lnTo>
                    <a:pt x="4234" y="2900"/>
                  </a:lnTo>
                  <a:lnTo>
                    <a:pt x="4242" y="2886"/>
                  </a:lnTo>
                  <a:lnTo>
                    <a:pt x="4249" y="2871"/>
                  </a:lnTo>
                  <a:lnTo>
                    <a:pt x="4256" y="2856"/>
                  </a:lnTo>
                  <a:lnTo>
                    <a:pt x="4263" y="2841"/>
                  </a:lnTo>
                  <a:lnTo>
                    <a:pt x="4269" y="2824"/>
                  </a:lnTo>
                  <a:lnTo>
                    <a:pt x="4274" y="2806"/>
                  </a:lnTo>
                  <a:lnTo>
                    <a:pt x="4279" y="2787"/>
                  </a:lnTo>
                  <a:lnTo>
                    <a:pt x="4283" y="2768"/>
                  </a:lnTo>
                  <a:lnTo>
                    <a:pt x="4287" y="2748"/>
                  </a:lnTo>
                  <a:lnTo>
                    <a:pt x="4289" y="2728"/>
                  </a:lnTo>
                  <a:lnTo>
                    <a:pt x="4292" y="2709"/>
                  </a:lnTo>
                  <a:lnTo>
                    <a:pt x="4293" y="2690"/>
                  </a:lnTo>
                  <a:lnTo>
                    <a:pt x="4293" y="2671"/>
                  </a:lnTo>
                  <a:lnTo>
                    <a:pt x="4293" y="2653"/>
                  </a:lnTo>
                  <a:lnTo>
                    <a:pt x="4292" y="2637"/>
                  </a:lnTo>
                  <a:lnTo>
                    <a:pt x="4289" y="2619"/>
                  </a:lnTo>
                  <a:lnTo>
                    <a:pt x="4286" y="2603"/>
                  </a:lnTo>
                  <a:lnTo>
                    <a:pt x="4282" y="2587"/>
                  </a:lnTo>
                  <a:lnTo>
                    <a:pt x="4277" y="2572"/>
                  </a:lnTo>
                  <a:lnTo>
                    <a:pt x="4273" y="2556"/>
                  </a:lnTo>
                  <a:lnTo>
                    <a:pt x="4267" y="2542"/>
                  </a:lnTo>
                  <a:lnTo>
                    <a:pt x="4261" y="2528"/>
                  </a:lnTo>
                  <a:lnTo>
                    <a:pt x="4254" y="2515"/>
                  </a:lnTo>
                  <a:lnTo>
                    <a:pt x="4245" y="2502"/>
                  </a:lnTo>
                  <a:lnTo>
                    <a:pt x="4237" y="2490"/>
                  </a:lnTo>
                  <a:lnTo>
                    <a:pt x="4228" y="2478"/>
                  </a:lnTo>
                  <a:lnTo>
                    <a:pt x="4218" y="2468"/>
                  </a:lnTo>
                  <a:lnTo>
                    <a:pt x="4209" y="2457"/>
                  </a:lnTo>
                  <a:lnTo>
                    <a:pt x="4197" y="2447"/>
                  </a:lnTo>
                  <a:lnTo>
                    <a:pt x="4186" y="2438"/>
                  </a:lnTo>
                  <a:lnTo>
                    <a:pt x="4174" y="2430"/>
                  </a:lnTo>
                  <a:lnTo>
                    <a:pt x="4163" y="2421"/>
                  </a:lnTo>
                  <a:lnTo>
                    <a:pt x="4150" y="2414"/>
                  </a:lnTo>
                  <a:lnTo>
                    <a:pt x="4137" y="2407"/>
                  </a:lnTo>
                  <a:lnTo>
                    <a:pt x="4123" y="2401"/>
                  </a:lnTo>
                  <a:lnTo>
                    <a:pt x="4109" y="2397"/>
                  </a:lnTo>
                  <a:lnTo>
                    <a:pt x="4095" y="2392"/>
                  </a:lnTo>
                  <a:lnTo>
                    <a:pt x="4080" y="2388"/>
                  </a:lnTo>
                  <a:lnTo>
                    <a:pt x="4065" y="2385"/>
                  </a:lnTo>
                  <a:lnTo>
                    <a:pt x="4050" y="2382"/>
                  </a:lnTo>
                  <a:lnTo>
                    <a:pt x="4033" y="2380"/>
                  </a:lnTo>
                  <a:lnTo>
                    <a:pt x="4018" y="237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00193" y="1419624"/>
            <a:ext cx="1584176" cy="1440160"/>
            <a:chOff x="6300192" y="1347615"/>
            <a:chExt cx="1584176" cy="1440160"/>
          </a:xfrm>
        </p:grpSpPr>
        <p:sp>
          <p:nvSpPr>
            <p:cNvPr id="45" name="流程图: 手动操作 44"/>
            <p:cNvSpPr/>
            <p:nvPr/>
          </p:nvSpPr>
          <p:spPr>
            <a:xfrm rot="16200000">
              <a:off x="6372200" y="1275607"/>
              <a:ext cx="1440160" cy="1584176"/>
            </a:xfrm>
            <a:prstGeom prst="flowChartManualOperati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KSO_Shape"/>
            <p:cNvSpPr/>
            <p:nvPr/>
          </p:nvSpPr>
          <p:spPr bwMode="auto">
            <a:xfrm>
              <a:off x="6781990" y="1826331"/>
              <a:ext cx="546830" cy="547743"/>
            </a:xfrm>
            <a:custGeom>
              <a:avLst/>
              <a:gdLst/>
              <a:ahLst/>
              <a:cxnLst/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43809" y="1419624"/>
            <a:ext cx="1584176" cy="1440160"/>
            <a:chOff x="2843808" y="1347615"/>
            <a:chExt cx="1584176" cy="1440160"/>
          </a:xfrm>
        </p:grpSpPr>
        <p:sp>
          <p:nvSpPr>
            <p:cNvPr id="48" name="流程图: 手动操作 47"/>
            <p:cNvSpPr/>
            <p:nvPr/>
          </p:nvSpPr>
          <p:spPr>
            <a:xfrm rot="16200000">
              <a:off x="2915816" y="1275607"/>
              <a:ext cx="1440160" cy="1584176"/>
            </a:xfrm>
            <a:prstGeom prst="flowChartManualOperati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3368163" y="1827365"/>
              <a:ext cx="482922" cy="545675"/>
            </a:xfrm>
            <a:custGeom>
              <a:avLst/>
              <a:gdLst>
                <a:gd name="T0" fmla="*/ 842889 w 4313"/>
                <a:gd name="T1" fmla="*/ 0 h 4874"/>
                <a:gd name="T2" fmla="*/ 74281 w 4313"/>
                <a:gd name="T3" fmla="*/ 443614 h 4874"/>
                <a:gd name="T4" fmla="*/ 848362 w 4313"/>
                <a:gd name="T5" fmla="*/ 890355 h 4874"/>
                <a:gd name="T6" fmla="*/ 1616971 w 4313"/>
                <a:gd name="T7" fmla="*/ 446741 h 4874"/>
                <a:gd name="T8" fmla="*/ 842889 w 4313"/>
                <a:gd name="T9" fmla="*/ 0 h 4874"/>
                <a:gd name="T10" fmla="*/ 0 w 4313"/>
                <a:gd name="T11" fmla="*/ 1459823 h 4874"/>
                <a:gd name="T12" fmla="*/ 771345 w 4313"/>
                <a:gd name="T13" fmla="*/ 1905000 h 4874"/>
                <a:gd name="T14" fmla="*/ 771345 w 4313"/>
                <a:gd name="T15" fmla="*/ 1011909 h 4874"/>
                <a:gd name="T16" fmla="*/ 0 w 4313"/>
                <a:gd name="T17" fmla="*/ 566732 h 4874"/>
                <a:gd name="T18" fmla="*/ 0 w 4313"/>
                <a:gd name="T19" fmla="*/ 1459823 h 4874"/>
                <a:gd name="T20" fmla="*/ 915215 w 4313"/>
                <a:gd name="T21" fmla="*/ 1017772 h 4874"/>
                <a:gd name="T22" fmla="*/ 915215 w 4313"/>
                <a:gd name="T23" fmla="*/ 1905000 h 4874"/>
                <a:gd name="T24" fmla="*/ 1686169 w 4313"/>
                <a:gd name="T25" fmla="*/ 1459823 h 4874"/>
                <a:gd name="T26" fmla="*/ 1686169 w 4313"/>
                <a:gd name="T27" fmla="*/ 572594 h 4874"/>
                <a:gd name="T28" fmla="*/ 915215 w 4313"/>
                <a:gd name="T29" fmla="*/ 1017772 h 48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13" h="4874">
                  <a:moveTo>
                    <a:pt x="2156" y="0"/>
                  </a:moveTo>
                  <a:lnTo>
                    <a:pt x="190" y="1135"/>
                  </a:lnTo>
                  <a:lnTo>
                    <a:pt x="2170" y="2278"/>
                  </a:lnTo>
                  <a:lnTo>
                    <a:pt x="4136" y="1143"/>
                  </a:lnTo>
                  <a:lnTo>
                    <a:pt x="2156" y="0"/>
                  </a:lnTo>
                  <a:close/>
                  <a:moveTo>
                    <a:pt x="0" y="3735"/>
                  </a:moveTo>
                  <a:lnTo>
                    <a:pt x="1973" y="4874"/>
                  </a:lnTo>
                  <a:lnTo>
                    <a:pt x="1973" y="2589"/>
                  </a:lnTo>
                  <a:lnTo>
                    <a:pt x="0" y="1450"/>
                  </a:lnTo>
                  <a:lnTo>
                    <a:pt x="0" y="3735"/>
                  </a:lnTo>
                  <a:close/>
                  <a:moveTo>
                    <a:pt x="2341" y="2604"/>
                  </a:moveTo>
                  <a:lnTo>
                    <a:pt x="2341" y="4874"/>
                  </a:lnTo>
                  <a:lnTo>
                    <a:pt x="4313" y="3735"/>
                  </a:lnTo>
                  <a:lnTo>
                    <a:pt x="4313" y="1465"/>
                  </a:lnTo>
                  <a:lnTo>
                    <a:pt x="2341" y="26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15617" y="1419623"/>
            <a:ext cx="1584176" cy="1440160"/>
            <a:chOff x="1115616" y="1347614"/>
            <a:chExt cx="1584176" cy="1440160"/>
          </a:xfrm>
        </p:grpSpPr>
        <p:sp>
          <p:nvSpPr>
            <p:cNvPr id="51" name="流程图: 手动操作 50"/>
            <p:cNvSpPr/>
            <p:nvPr/>
          </p:nvSpPr>
          <p:spPr>
            <a:xfrm rot="16200000">
              <a:off x="1187624" y="1275606"/>
              <a:ext cx="1440160" cy="1584176"/>
            </a:xfrm>
            <a:prstGeom prst="flowChartManualOperation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1683482" y="1890181"/>
              <a:ext cx="448444" cy="420043"/>
            </a:xfrm>
            <a:custGeom>
              <a:avLst/>
              <a:gdLst/>
              <a:ahLst/>
              <a:cxnLst/>
              <a:rect l="0" t="0" r="r" b="b"/>
              <a:pathLst>
                <a:path w="1298575" h="1216025">
                  <a:moveTo>
                    <a:pt x="836160" y="826558"/>
                  </a:moveTo>
                  <a:lnTo>
                    <a:pt x="1038913" y="1088496"/>
                  </a:lnTo>
                  <a:lnTo>
                    <a:pt x="1028590" y="1095640"/>
                  </a:lnTo>
                  <a:lnTo>
                    <a:pt x="1018002" y="1103313"/>
                  </a:lnTo>
                  <a:lnTo>
                    <a:pt x="1007415" y="1109927"/>
                  </a:lnTo>
                  <a:lnTo>
                    <a:pt x="996827" y="1116806"/>
                  </a:lnTo>
                  <a:lnTo>
                    <a:pt x="985975" y="1123421"/>
                  </a:lnTo>
                  <a:lnTo>
                    <a:pt x="974858" y="1129771"/>
                  </a:lnTo>
                  <a:lnTo>
                    <a:pt x="963741" y="1136121"/>
                  </a:lnTo>
                  <a:lnTo>
                    <a:pt x="952624" y="1141942"/>
                  </a:lnTo>
                  <a:lnTo>
                    <a:pt x="941507" y="1147763"/>
                  </a:lnTo>
                  <a:lnTo>
                    <a:pt x="929596" y="1153319"/>
                  </a:lnTo>
                  <a:lnTo>
                    <a:pt x="918214" y="1158611"/>
                  </a:lnTo>
                  <a:lnTo>
                    <a:pt x="906303" y="1163902"/>
                  </a:lnTo>
                  <a:lnTo>
                    <a:pt x="894656" y="1168665"/>
                  </a:lnTo>
                  <a:lnTo>
                    <a:pt x="882480" y="1173692"/>
                  </a:lnTo>
                  <a:lnTo>
                    <a:pt x="870305" y="1177925"/>
                  </a:lnTo>
                  <a:lnTo>
                    <a:pt x="858129" y="1182159"/>
                  </a:lnTo>
                  <a:lnTo>
                    <a:pt x="845953" y="1186127"/>
                  </a:lnTo>
                  <a:lnTo>
                    <a:pt x="833513" y="1190096"/>
                  </a:lnTo>
                  <a:lnTo>
                    <a:pt x="820807" y="1193536"/>
                  </a:lnTo>
                  <a:lnTo>
                    <a:pt x="808367" y="1196446"/>
                  </a:lnTo>
                  <a:lnTo>
                    <a:pt x="795662" y="1199621"/>
                  </a:lnTo>
                  <a:lnTo>
                    <a:pt x="782427" y="1202531"/>
                  </a:lnTo>
                  <a:lnTo>
                    <a:pt x="769722" y="1204913"/>
                  </a:lnTo>
                  <a:lnTo>
                    <a:pt x="756487" y="1207294"/>
                  </a:lnTo>
                  <a:lnTo>
                    <a:pt x="743518" y="1209146"/>
                  </a:lnTo>
                  <a:lnTo>
                    <a:pt x="730548" y="1211263"/>
                  </a:lnTo>
                  <a:lnTo>
                    <a:pt x="717048" y="1212586"/>
                  </a:lnTo>
                  <a:lnTo>
                    <a:pt x="703814" y="1213909"/>
                  </a:lnTo>
                  <a:lnTo>
                    <a:pt x="690050" y="1214967"/>
                  </a:lnTo>
                  <a:lnTo>
                    <a:pt x="676815" y="1215496"/>
                  </a:lnTo>
                  <a:lnTo>
                    <a:pt x="663051" y="1215761"/>
                  </a:lnTo>
                  <a:lnTo>
                    <a:pt x="649552" y="1216025"/>
                  </a:lnTo>
                  <a:lnTo>
                    <a:pt x="636053" y="1215761"/>
                  </a:lnTo>
                  <a:lnTo>
                    <a:pt x="622818" y="1215496"/>
                  </a:lnTo>
                  <a:lnTo>
                    <a:pt x="609848" y="1214967"/>
                  </a:lnTo>
                  <a:lnTo>
                    <a:pt x="596349" y="1213909"/>
                  </a:lnTo>
                  <a:lnTo>
                    <a:pt x="583379" y="1212586"/>
                  </a:lnTo>
                  <a:lnTo>
                    <a:pt x="570674" y="1211527"/>
                  </a:lnTo>
                  <a:lnTo>
                    <a:pt x="557704" y="1209675"/>
                  </a:lnTo>
                  <a:lnTo>
                    <a:pt x="544999" y="1207823"/>
                  </a:lnTo>
                  <a:lnTo>
                    <a:pt x="532029" y="1205442"/>
                  </a:lnTo>
                  <a:lnTo>
                    <a:pt x="519324" y="1203061"/>
                  </a:lnTo>
                  <a:lnTo>
                    <a:pt x="507148" y="1200679"/>
                  </a:lnTo>
                  <a:lnTo>
                    <a:pt x="494708" y="1197769"/>
                  </a:lnTo>
                  <a:lnTo>
                    <a:pt x="482267" y="1194594"/>
                  </a:lnTo>
                  <a:lnTo>
                    <a:pt x="469827" y="1191154"/>
                  </a:lnTo>
                  <a:lnTo>
                    <a:pt x="457651" y="1187450"/>
                  </a:lnTo>
                  <a:lnTo>
                    <a:pt x="445475" y="1183746"/>
                  </a:lnTo>
                  <a:lnTo>
                    <a:pt x="433829" y="1179777"/>
                  </a:lnTo>
                  <a:lnTo>
                    <a:pt x="421918" y="1175809"/>
                  </a:lnTo>
                  <a:lnTo>
                    <a:pt x="410272" y="1171046"/>
                  </a:lnTo>
                  <a:lnTo>
                    <a:pt x="398625" y="1166548"/>
                  </a:lnTo>
                  <a:lnTo>
                    <a:pt x="386979" y="1161786"/>
                  </a:lnTo>
                  <a:lnTo>
                    <a:pt x="375862" y="1156494"/>
                  </a:lnTo>
                  <a:lnTo>
                    <a:pt x="364215" y="1151202"/>
                  </a:lnTo>
                  <a:lnTo>
                    <a:pt x="353098" y="1145646"/>
                  </a:lnTo>
                  <a:lnTo>
                    <a:pt x="342246" y="1140090"/>
                  </a:lnTo>
                  <a:lnTo>
                    <a:pt x="331394" y="1134269"/>
                  </a:lnTo>
                  <a:lnTo>
                    <a:pt x="320541" y="1127919"/>
                  </a:lnTo>
                  <a:lnTo>
                    <a:pt x="309954" y="1121834"/>
                  </a:lnTo>
                  <a:lnTo>
                    <a:pt x="299366" y="1115219"/>
                  </a:lnTo>
                  <a:lnTo>
                    <a:pt x="288778" y="1108869"/>
                  </a:lnTo>
                  <a:lnTo>
                    <a:pt x="278720" y="1101990"/>
                  </a:lnTo>
                  <a:lnTo>
                    <a:pt x="268662" y="1094846"/>
                  </a:lnTo>
                  <a:lnTo>
                    <a:pt x="468239" y="830527"/>
                  </a:lnTo>
                  <a:lnTo>
                    <a:pt x="478032" y="837142"/>
                  </a:lnTo>
                  <a:lnTo>
                    <a:pt x="488091" y="843227"/>
                  </a:lnTo>
                  <a:lnTo>
                    <a:pt x="498414" y="849313"/>
                  </a:lnTo>
                  <a:lnTo>
                    <a:pt x="508472" y="854340"/>
                  </a:lnTo>
                  <a:lnTo>
                    <a:pt x="519324" y="859367"/>
                  </a:lnTo>
                  <a:lnTo>
                    <a:pt x="530176" y="864129"/>
                  </a:lnTo>
                  <a:lnTo>
                    <a:pt x="541558" y="868363"/>
                  </a:lnTo>
                  <a:lnTo>
                    <a:pt x="552675" y="872331"/>
                  </a:lnTo>
                  <a:lnTo>
                    <a:pt x="564057" y="875771"/>
                  </a:lnTo>
                  <a:lnTo>
                    <a:pt x="575968" y="878681"/>
                  </a:lnTo>
                  <a:lnTo>
                    <a:pt x="587614" y="881327"/>
                  </a:lnTo>
                  <a:lnTo>
                    <a:pt x="599790" y="883709"/>
                  </a:lnTo>
                  <a:lnTo>
                    <a:pt x="611966" y="885296"/>
                  </a:lnTo>
                  <a:lnTo>
                    <a:pt x="624406" y="886354"/>
                  </a:lnTo>
                  <a:lnTo>
                    <a:pt x="636847" y="887148"/>
                  </a:lnTo>
                  <a:lnTo>
                    <a:pt x="649552" y="887413"/>
                  </a:lnTo>
                  <a:lnTo>
                    <a:pt x="662522" y="887148"/>
                  </a:lnTo>
                  <a:lnTo>
                    <a:pt x="675492" y="886354"/>
                  </a:lnTo>
                  <a:lnTo>
                    <a:pt x="688197" y="884767"/>
                  </a:lnTo>
                  <a:lnTo>
                    <a:pt x="700902" y="883179"/>
                  </a:lnTo>
                  <a:lnTo>
                    <a:pt x="713343" y="880798"/>
                  </a:lnTo>
                  <a:lnTo>
                    <a:pt x="725519" y="878152"/>
                  </a:lnTo>
                  <a:lnTo>
                    <a:pt x="737430" y="874977"/>
                  </a:lnTo>
                  <a:lnTo>
                    <a:pt x="749605" y="871273"/>
                  </a:lnTo>
                  <a:lnTo>
                    <a:pt x="761252" y="866775"/>
                  </a:lnTo>
                  <a:lnTo>
                    <a:pt x="772634" y="862542"/>
                  </a:lnTo>
                  <a:lnTo>
                    <a:pt x="783751" y="857515"/>
                  </a:lnTo>
                  <a:lnTo>
                    <a:pt x="794868" y="851959"/>
                  </a:lnTo>
                  <a:lnTo>
                    <a:pt x="805455" y="846138"/>
                  </a:lnTo>
                  <a:lnTo>
                    <a:pt x="816043" y="839788"/>
                  </a:lnTo>
                  <a:lnTo>
                    <a:pt x="826366" y="833438"/>
                  </a:lnTo>
                  <a:lnTo>
                    <a:pt x="836160" y="826558"/>
                  </a:lnTo>
                  <a:close/>
                  <a:moveTo>
                    <a:pt x="649552" y="454025"/>
                  </a:moveTo>
                  <a:lnTo>
                    <a:pt x="656167" y="454290"/>
                  </a:lnTo>
                  <a:lnTo>
                    <a:pt x="662781" y="454555"/>
                  </a:lnTo>
                  <a:lnTo>
                    <a:pt x="669396" y="455349"/>
                  </a:lnTo>
                  <a:lnTo>
                    <a:pt x="675746" y="456674"/>
                  </a:lnTo>
                  <a:lnTo>
                    <a:pt x="682360" y="457998"/>
                  </a:lnTo>
                  <a:lnTo>
                    <a:pt x="688446" y="459852"/>
                  </a:lnTo>
                  <a:lnTo>
                    <a:pt x="694796" y="461706"/>
                  </a:lnTo>
                  <a:lnTo>
                    <a:pt x="700617" y="464090"/>
                  </a:lnTo>
                  <a:lnTo>
                    <a:pt x="706438" y="466738"/>
                  </a:lnTo>
                  <a:lnTo>
                    <a:pt x="711994" y="469387"/>
                  </a:lnTo>
                  <a:lnTo>
                    <a:pt x="717550" y="472565"/>
                  </a:lnTo>
                  <a:lnTo>
                    <a:pt x="722842" y="476008"/>
                  </a:lnTo>
                  <a:lnTo>
                    <a:pt x="728133" y="479716"/>
                  </a:lnTo>
                  <a:lnTo>
                    <a:pt x="733160" y="483424"/>
                  </a:lnTo>
                  <a:lnTo>
                    <a:pt x="737923" y="487397"/>
                  </a:lnTo>
                  <a:lnTo>
                    <a:pt x="742421" y="491900"/>
                  </a:lnTo>
                  <a:lnTo>
                    <a:pt x="746919" y="496137"/>
                  </a:lnTo>
                  <a:lnTo>
                    <a:pt x="750888" y="500905"/>
                  </a:lnTo>
                  <a:lnTo>
                    <a:pt x="754856" y="505672"/>
                  </a:lnTo>
                  <a:lnTo>
                    <a:pt x="758296" y="510704"/>
                  </a:lnTo>
                  <a:lnTo>
                    <a:pt x="761735" y="516001"/>
                  </a:lnTo>
                  <a:lnTo>
                    <a:pt x="765175" y="521299"/>
                  </a:lnTo>
                  <a:lnTo>
                    <a:pt x="767821" y="526860"/>
                  </a:lnTo>
                  <a:lnTo>
                    <a:pt x="770731" y="532687"/>
                  </a:lnTo>
                  <a:lnTo>
                    <a:pt x="772848" y="538249"/>
                  </a:lnTo>
                  <a:lnTo>
                    <a:pt x="774965" y="544606"/>
                  </a:lnTo>
                  <a:lnTo>
                    <a:pt x="776817" y="550433"/>
                  </a:lnTo>
                  <a:lnTo>
                    <a:pt x="778140" y="556789"/>
                  </a:lnTo>
                  <a:lnTo>
                    <a:pt x="779462" y="563146"/>
                  </a:lnTo>
                  <a:lnTo>
                    <a:pt x="780256" y="569767"/>
                  </a:lnTo>
                  <a:lnTo>
                    <a:pt x="780521" y="576124"/>
                  </a:lnTo>
                  <a:lnTo>
                    <a:pt x="781050" y="582745"/>
                  </a:lnTo>
                  <a:lnTo>
                    <a:pt x="780521" y="589366"/>
                  </a:lnTo>
                  <a:lnTo>
                    <a:pt x="780256" y="595723"/>
                  </a:lnTo>
                  <a:lnTo>
                    <a:pt x="779462" y="602344"/>
                  </a:lnTo>
                  <a:lnTo>
                    <a:pt x="778140" y="608436"/>
                  </a:lnTo>
                  <a:lnTo>
                    <a:pt x="776817" y="614793"/>
                  </a:lnTo>
                  <a:lnTo>
                    <a:pt x="774965" y="620884"/>
                  </a:lnTo>
                  <a:lnTo>
                    <a:pt x="772848" y="626976"/>
                  </a:lnTo>
                  <a:lnTo>
                    <a:pt x="770731" y="632803"/>
                  </a:lnTo>
                  <a:lnTo>
                    <a:pt x="767821" y="638630"/>
                  </a:lnTo>
                  <a:lnTo>
                    <a:pt x="765175" y="643927"/>
                  </a:lnTo>
                  <a:lnTo>
                    <a:pt x="761735" y="649489"/>
                  </a:lnTo>
                  <a:lnTo>
                    <a:pt x="758296" y="654786"/>
                  </a:lnTo>
                  <a:lnTo>
                    <a:pt x="754856" y="659818"/>
                  </a:lnTo>
                  <a:lnTo>
                    <a:pt x="750888" y="664850"/>
                  </a:lnTo>
                  <a:lnTo>
                    <a:pt x="746919" y="669353"/>
                  </a:lnTo>
                  <a:lnTo>
                    <a:pt x="742421" y="673855"/>
                  </a:lnTo>
                  <a:lnTo>
                    <a:pt x="737923" y="678093"/>
                  </a:lnTo>
                  <a:lnTo>
                    <a:pt x="733160" y="682066"/>
                  </a:lnTo>
                  <a:lnTo>
                    <a:pt x="728133" y="685774"/>
                  </a:lnTo>
                  <a:lnTo>
                    <a:pt x="722842" y="689482"/>
                  </a:lnTo>
                  <a:lnTo>
                    <a:pt x="717550" y="692660"/>
                  </a:lnTo>
                  <a:lnTo>
                    <a:pt x="711994" y="695838"/>
                  </a:lnTo>
                  <a:lnTo>
                    <a:pt x="706438" y="698487"/>
                  </a:lnTo>
                  <a:lnTo>
                    <a:pt x="700617" y="701400"/>
                  </a:lnTo>
                  <a:lnTo>
                    <a:pt x="694796" y="703519"/>
                  </a:lnTo>
                  <a:lnTo>
                    <a:pt x="688446" y="705638"/>
                  </a:lnTo>
                  <a:lnTo>
                    <a:pt x="682360" y="707227"/>
                  </a:lnTo>
                  <a:lnTo>
                    <a:pt x="675746" y="708816"/>
                  </a:lnTo>
                  <a:lnTo>
                    <a:pt x="669396" y="710141"/>
                  </a:lnTo>
                  <a:lnTo>
                    <a:pt x="662781" y="710670"/>
                  </a:lnTo>
                  <a:lnTo>
                    <a:pt x="656167" y="711200"/>
                  </a:lnTo>
                  <a:lnTo>
                    <a:pt x="649552" y="711200"/>
                  </a:lnTo>
                  <a:lnTo>
                    <a:pt x="642673" y="711200"/>
                  </a:lnTo>
                  <a:lnTo>
                    <a:pt x="635794" y="710670"/>
                  </a:lnTo>
                  <a:lnTo>
                    <a:pt x="629179" y="710141"/>
                  </a:lnTo>
                  <a:lnTo>
                    <a:pt x="622829" y="708816"/>
                  </a:lnTo>
                  <a:lnTo>
                    <a:pt x="616479" y="707227"/>
                  </a:lnTo>
                  <a:lnTo>
                    <a:pt x="610394" y="705638"/>
                  </a:lnTo>
                  <a:lnTo>
                    <a:pt x="604044" y="703519"/>
                  </a:lnTo>
                  <a:lnTo>
                    <a:pt x="598223" y="701400"/>
                  </a:lnTo>
                  <a:lnTo>
                    <a:pt x="592402" y="698487"/>
                  </a:lnTo>
                  <a:lnTo>
                    <a:pt x="586581" y="695838"/>
                  </a:lnTo>
                  <a:lnTo>
                    <a:pt x="581290" y="692660"/>
                  </a:lnTo>
                  <a:lnTo>
                    <a:pt x="575733" y="689482"/>
                  </a:lnTo>
                  <a:lnTo>
                    <a:pt x="570706" y="685774"/>
                  </a:lnTo>
                  <a:lnTo>
                    <a:pt x="565679" y="682066"/>
                  </a:lnTo>
                  <a:lnTo>
                    <a:pt x="560652" y="678093"/>
                  </a:lnTo>
                  <a:lnTo>
                    <a:pt x="556419" y="673855"/>
                  </a:lnTo>
                  <a:lnTo>
                    <a:pt x="551921" y="669353"/>
                  </a:lnTo>
                  <a:lnTo>
                    <a:pt x="547688" y="664850"/>
                  </a:lnTo>
                  <a:lnTo>
                    <a:pt x="543983" y="659818"/>
                  </a:lnTo>
                  <a:lnTo>
                    <a:pt x="540279" y="654786"/>
                  </a:lnTo>
                  <a:lnTo>
                    <a:pt x="536840" y="649489"/>
                  </a:lnTo>
                  <a:lnTo>
                    <a:pt x="533665" y="643927"/>
                  </a:lnTo>
                  <a:lnTo>
                    <a:pt x="530754" y="638630"/>
                  </a:lnTo>
                  <a:lnTo>
                    <a:pt x="528108" y="632803"/>
                  </a:lnTo>
                  <a:lnTo>
                    <a:pt x="525727" y="626976"/>
                  </a:lnTo>
                  <a:lnTo>
                    <a:pt x="523875" y="620884"/>
                  </a:lnTo>
                  <a:lnTo>
                    <a:pt x="522023" y="614793"/>
                  </a:lnTo>
                  <a:lnTo>
                    <a:pt x="520435" y="608436"/>
                  </a:lnTo>
                  <a:lnTo>
                    <a:pt x="519112" y="602344"/>
                  </a:lnTo>
                  <a:lnTo>
                    <a:pt x="518583" y="595723"/>
                  </a:lnTo>
                  <a:lnTo>
                    <a:pt x="518054" y="589366"/>
                  </a:lnTo>
                  <a:lnTo>
                    <a:pt x="517525" y="582745"/>
                  </a:lnTo>
                  <a:lnTo>
                    <a:pt x="518054" y="576124"/>
                  </a:lnTo>
                  <a:lnTo>
                    <a:pt x="518583" y="569767"/>
                  </a:lnTo>
                  <a:lnTo>
                    <a:pt x="519112" y="563146"/>
                  </a:lnTo>
                  <a:lnTo>
                    <a:pt x="520435" y="556789"/>
                  </a:lnTo>
                  <a:lnTo>
                    <a:pt x="522023" y="550433"/>
                  </a:lnTo>
                  <a:lnTo>
                    <a:pt x="523875" y="544606"/>
                  </a:lnTo>
                  <a:lnTo>
                    <a:pt x="525727" y="538249"/>
                  </a:lnTo>
                  <a:lnTo>
                    <a:pt x="528108" y="532687"/>
                  </a:lnTo>
                  <a:lnTo>
                    <a:pt x="530754" y="526860"/>
                  </a:lnTo>
                  <a:lnTo>
                    <a:pt x="533665" y="521299"/>
                  </a:lnTo>
                  <a:lnTo>
                    <a:pt x="536840" y="516001"/>
                  </a:lnTo>
                  <a:lnTo>
                    <a:pt x="540279" y="510704"/>
                  </a:lnTo>
                  <a:lnTo>
                    <a:pt x="543983" y="505672"/>
                  </a:lnTo>
                  <a:lnTo>
                    <a:pt x="547688" y="500905"/>
                  </a:lnTo>
                  <a:lnTo>
                    <a:pt x="551921" y="496137"/>
                  </a:lnTo>
                  <a:lnTo>
                    <a:pt x="556419" y="491900"/>
                  </a:lnTo>
                  <a:lnTo>
                    <a:pt x="560652" y="487397"/>
                  </a:lnTo>
                  <a:lnTo>
                    <a:pt x="565679" y="483424"/>
                  </a:lnTo>
                  <a:lnTo>
                    <a:pt x="570706" y="479716"/>
                  </a:lnTo>
                  <a:lnTo>
                    <a:pt x="575733" y="476008"/>
                  </a:lnTo>
                  <a:lnTo>
                    <a:pt x="581290" y="472565"/>
                  </a:lnTo>
                  <a:lnTo>
                    <a:pt x="586581" y="469387"/>
                  </a:lnTo>
                  <a:lnTo>
                    <a:pt x="592402" y="466738"/>
                  </a:lnTo>
                  <a:lnTo>
                    <a:pt x="598223" y="464090"/>
                  </a:lnTo>
                  <a:lnTo>
                    <a:pt x="604044" y="461706"/>
                  </a:lnTo>
                  <a:lnTo>
                    <a:pt x="610394" y="459852"/>
                  </a:lnTo>
                  <a:lnTo>
                    <a:pt x="616479" y="457998"/>
                  </a:lnTo>
                  <a:lnTo>
                    <a:pt x="622829" y="456674"/>
                  </a:lnTo>
                  <a:lnTo>
                    <a:pt x="629179" y="455349"/>
                  </a:lnTo>
                  <a:lnTo>
                    <a:pt x="635794" y="454555"/>
                  </a:lnTo>
                  <a:lnTo>
                    <a:pt x="642673" y="454290"/>
                  </a:lnTo>
                  <a:lnTo>
                    <a:pt x="649552" y="454025"/>
                  </a:lnTo>
                  <a:close/>
                  <a:moveTo>
                    <a:pt x="390155" y="529"/>
                  </a:moveTo>
                  <a:lnTo>
                    <a:pt x="524353" y="301890"/>
                  </a:lnTo>
                  <a:lnTo>
                    <a:pt x="514030" y="306388"/>
                  </a:lnTo>
                  <a:lnTo>
                    <a:pt x="503972" y="311415"/>
                  </a:lnTo>
                  <a:lnTo>
                    <a:pt x="494178" y="316706"/>
                  </a:lnTo>
                  <a:lnTo>
                    <a:pt x="484650" y="322263"/>
                  </a:lnTo>
                  <a:lnTo>
                    <a:pt x="475121" y="328083"/>
                  </a:lnTo>
                  <a:lnTo>
                    <a:pt x="466121" y="334698"/>
                  </a:lnTo>
                  <a:lnTo>
                    <a:pt x="457122" y="341048"/>
                  </a:lnTo>
                  <a:lnTo>
                    <a:pt x="448387" y="347927"/>
                  </a:lnTo>
                  <a:lnTo>
                    <a:pt x="439917" y="355071"/>
                  </a:lnTo>
                  <a:lnTo>
                    <a:pt x="431976" y="362479"/>
                  </a:lnTo>
                  <a:lnTo>
                    <a:pt x="423771" y="370417"/>
                  </a:lnTo>
                  <a:lnTo>
                    <a:pt x="416359" y="378090"/>
                  </a:lnTo>
                  <a:lnTo>
                    <a:pt x="408948" y="386556"/>
                  </a:lnTo>
                  <a:lnTo>
                    <a:pt x="402066" y="394758"/>
                  </a:lnTo>
                  <a:lnTo>
                    <a:pt x="395449" y="403490"/>
                  </a:lnTo>
                  <a:lnTo>
                    <a:pt x="389096" y="412486"/>
                  </a:lnTo>
                  <a:lnTo>
                    <a:pt x="383008" y="421746"/>
                  </a:lnTo>
                  <a:lnTo>
                    <a:pt x="377450" y="431006"/>
                  </a:lnTo>
                  <a:lnTo>
                    <a:pt x="372156" y="440796"/>
                  </a:lnTo>
                  <a:lnTo>
                    <a:pt x="366862" y="450586"/>
                  </a:lnTo>
                  <a:lnTo>
                    <a:pt x="362098" y="460640"/>
                  </a:lnTo>
                  <a:lnTo>
                    <a:pt x="357863" y="470694"/>
                  </a:lnTo>
                  <a:lnTo>
                    <a:pt x="354157" y="481277"/>
                  </a:lnTo>
                  <a:lnTo>
                    <a:pt x="350451" y="491861"/>
                  </a:lnTo>
                  <a:lnTo>
                    <a:pt x="347275" y="502708"/>
                  </a:lnTo>
                  <a:lnTo>
                    <a:pt x="344363" y="513556"/>
                  </a:lnTo>
                  <a:lnTo>
                    <a:pt x="341981" y="524404"/>
                  </a:lnTo>
                  <a:lnTo>
                    <a:pt x="340128" y="535517"/>
                  </a:lnTo>
                  <a:lnTo>
                    <a:pt x="338540" y="547158"/>
                  </a:lnTo>
                  <a:lnTo>
                    <a:pt x="337482" y="558536"/>
                  </a:lnTo>
                  <a:lnTo>
                    <a:pt x="336687" y="570177"/>
                  </a:lnTo>
                  <a:lnTo>
                    <a:pt x="336687" y="581819"/>
                  </a:lnTo>
                  <a:lnTo>
                    <a:pt x="336952" y="592931"/>
                  </a:lnTo>
                  <a:lnTo>
                    <a:pt x="337482" y="603779"/>
                  </a:lnTo>
                  <a:lnTo>
                    <a:pt x="338805" y="614627"/>
                  </a:lnTo>
                  <a:lnTo>
                    <a:pt x="340128" y="625211"/>
                  </a:lnTo>
                  <a:lnTo>
                    <a:pt x="6353" y="665692"/>
                  </a:lnTo>
                  <a:lnTo>
                    <a:pt x="3706" y="644790"/>
                  </a:lnTo>
                  <a:lnTo>
                    <a:pt x="1853" y="624152"/>
                  </a:lnTo>
                  <a:lnTo>
                    <a:pt x="1059" y="613569"/>
                  </a:lnTo>
                  <a:lnTo>
                    <a:pt x="530" y="602986"/>
                  </a:lnTo>
                  <a:lnTo>
                    <a:pt x="265" y="592402"/>
                  </a:lnTo>
                  <a:lnTo>
                    <a:pt x="0" y="581819"/>
                  </a:lnTo>
                  <a:lnTo>
                    <a:pt x="265" y="569648"/>
                  </a:lnTo>
                  <a:lnTo>
                    <a:pt x="530" y="557742"/>
                  </a:lnTo>
                  <a:lnTo>
                    <a:pt x="1324" y="545571"/>
                  </a:lnTo>
                  <a:lnTo>
                    <a:pt x="1853" y="533400"/>
                  </a:lnTo>
                  <a:lnTo>
                    <a:pt x="2912" y="521758"/>
                  </a:lnTo>
                  <a:lnTo>
                    <a:pt x="4235" y="509588"/>
                  </a:lnTo>
                  <a:lnTo>
                    <a:pt x="5559" y="497681"/>
                  </a:lnTo>
                  <a:lnTo>
                    <a:pt x="7412" y="486304"/>
                  </a:lnTo>
                  <a:lnTo>
                    <a:pt x="9264" y="474398"/>
                  </a:lnTo>
                  <a:lnTo>
                    <a:pt x="11382" y="463021"/>
                  </a:lnTo>
                  <a:lnTo>
                    <a:pt x="13764" y="451379"/>
                  </a:lnTo>
                  <a:lnTo>
                    <a:pt x="16411" y="440002"/>
                  </a:lnTo>
                  <a:lnTo>
                    <a:pt x="19323" y="428625"/>
                  </a:lnTo>
                  <a:lnTo>
                    <a:pt x="21970" y="417513"/>
                  </a:lnTo>
                  <a:lnTo>
                    <a:pt x="25411" y="405871"/>
                  </a:lnTo>
                  <a:lnTo>
                    <a:pt x="28587" y="395023"/>
                  </a:lnTo>
                  <a:lnTo>
                    <a:pt x="32293" y="383911"/>
                  </a:lnTo>
                  <a:lnTo>
                    <a:pt x="35998" y="373063"/>
                  </a:lnTo>
                  <a:lnTo>
                    <a:pt x="39969" y="362215"/>
                  </a:lnTo>
                  <a:lnTo>
                    <a:pt x="44468" y="351367"/>
                  </a:lnTo>
                  <a:lnTo>
                    <a:pt x="48703" y="340783"/>
                  </a:lnTo>
                  <a:lnTo>
                    <a:pt x="53203" y="330200"/>
                  </a:lnTo>
                  <a:lnTo>
                    <a:pt x="57968" y="319881"/>
                  </a:lnTo>
                  <a:lnTo>
                    <a:pt x="62997" y="309563"/>
                  </a:lnTo>
                  <a:lnTo>
                    <a:pt x="68026" y="298979"/>
                  </a:lnTo>
                  <a:lnTo>
                    <a:pt x="73320" y="289190"/>
                  </a:lnTo>
                  <a:lnTo>
                    <a:pt x="78878" y="278871"/>
                  </a:lnTo>
                  <a:lnTo>
                    <a:pt x="84437" y="268817"/>
                  </a:lnTo>
                  <a:lnTo>
                    <a:pt x="90260" y="259292"/>
                  </a:lnTo>
                  <a:lnTo>
                    <a:pt x="96613" y="249238"/>
                  </a:lnTo>
                  <a:lnTo>
                    <a:pt x="102700" y="239713"/>
                  </a:lnTo>
                  <a:lnTo>
                    <a:pt x="109053" y="230452"/>
                  </a:lnTo>
                  <a:lnTo>
                    <a:pt x="115406" y="220927"/>
                  </a:lnTo>
                  <a:lnTo>
                    <a:pt x="122288" y="211931"/>
                  </a:lnTo>
                  <a:lnTo>
                    <a:pt x="129170" y="202406"/>
                  </a:lnTo>
                  <a:lnTo>
                    <a:pt x="136316" y="193411"/>
                  </a:lnTo>
                  <a:lnTo>
                    <a:pt x="143463" y="184944"/>
                  </a:lnTo>
                  <a:lnTo>
                    <a:pt x="150610" y="175948"/>
                  </a:lnTo>
                  <a:lnTo>
                    <a:pt x="158021" y="167481"/>
                  </a:lnTo>
                  <a:lnTo>
                    <a:pt x="165697" y="158750"/>
                  </a:lnTo>
                  <a:lnTo>
                    <a:pt x="173373" y="150548"/>
                  </a:lnTo>
                  <a:lnTo>
                    <a:pt x="181578" y="142346"/>
                  </a:lnTo>
                  <a:lnTo>
                    <a:pt x="189519" y="134408"/>
                  </a:lnTo>
                  <a:lnTo>
                    <a:pt x="197989" y="126206"/>
                  </a:lnTo>
                  <a:lnTo>
                    <a:pt x="206459" y="118533"/>
                  </a:lnTo>
                  <a:lnTo>
                    <a:pt x="214665" y="111125"/>
                  </a:lnTo>
                  <a:lnTo>
                    <a:pt x="223400" y="103717"/>
                  </a:lnTo>
                  <a:lnTo>
                    <a:pt x="232134" y="96044"/>
                  </a:lnTo>
                  <a:lnTo>
                    <a:pt x="241134" y="88900"/>
                  </a:lnTo>
                  <a:lnTo>
                    <a:pt x="250133" y="81756"/>
                  </a:lnTo>
                  <a:lnTo>
                    <a:pt x="259398" y="75142"/>
                  </a:lnTo>
                  <a:lnTo>
                    <a:pt x="268662" y="68263"/>
                  </a:lnTo>
                  <a:lnTo>
                    <a:pt x="278455" y="61648"/>
                  </a:lnTo>
                  <a:lnTo>
                    <a:pt x="287720" y="55298"/>
                  </a:lnTo>
                  <a:lnTo>
                    <a:pt x="297513" y="48948"/>
                  </a:lnTo>
                  <a:lnTo>
                    <a:pt x="307307" y="43127"/>
                  </a:lnTo>
                  <a:lnTo>
                    <a:pt x="317100" y="37306"/>
                  </a:lnTo>
                  <a:lnTo>
                    <a:pt x="327423" y="31221"/>
                  </a:lnTo>
                  <a:lnTo>
                    <a:pt x="337217" y="25665"/>
                  </a:lnTo>
                  <a:lnTo>
                    <a:pt x="347804" y="20373"/>
                  </a:lnTo>
                  <a:lnTo>
                    <a:pt x="358127" y="15081"/>
                  </a:lnTo>
                  <a:lnTo>
                    <a:pt x="368715" y="10319"/>
                  </a:lnTo>
                  <a:lnTo>
                    <a:pt x="379303" y="5292"/>
                  </a:lnTo>
                  <a:lnTo>
                    <a:pt x="390155" y="529"/>
                  </a:lnTo>
                  <a:close/>
                  <a:moveTo>
                    <a:pt x="907361" y="0"/>
                  </a:moveTo>
                  <a:lnTo>
                    <a:pt x="917949" y="4763"/>
                  </a:lnTo>
                  <a:lnTo>
                    <a:pt x="928801" y="9261"/>
                  </a:lnTo>
                  <a:lnTo>
                    <a:pt x="939124" y="14288"/>
                  </a:lnTo>
                  <a:lnTo>
                    <a:pt x="949447" y="19579"/>
                  </a:lnTo>
                  <a:lnTo>
                    <a:pt x="959770" y="25136"/>
                  </a:lnTo>
                  <a:lnTo>
                    <a:pt x="969829" y="30427"/>
                  </a:lnTo>
                  <a:lnTo>
                    <a:pt x="980152" y="36248"/>
                  </a:lnTo>
                  <a:lnTo>
                    <a:pt x="990210" y="42069"/>
                  </a:lnTo>
                  <a:lnTo>
                    <a:pt x="1000003" y="48154"/>
                  </a:lnTo>
                  <a:lnTo>
                    <a:pt x="1009797" y="54504"/>
                  </a:lnTo>
                  <a:lnTo>
                    <a:pt x="1019326" y="60854"/>
                  </a:lnTo>
                  <a:lnTo>
                    <a:pt x="1028855" y="67204"/>
                  </a:lnTo>
                  <a:lnTo>
                    <a:pt x="1038119" y="74083"/>
                  </a:lnTo>
                  <a:lnTo>
                    <a:pt x="1047648" y="80963"/>
                  </a:lnTo>
                  <a:lnTo>
                    <a:pt x="1056647" y="88106"/>
                  </a:lnTo>
                  <a:lnTo>
                    <a:pt x="1065647" y="95250"/>
                  </a:lnTo>
                  <a:lnTo>
                    <a:pt x="1074117" y="102658"/>
                  </a:lnTo>
                  <a:lnTo>
                    <a:pt x="1082852" y="110067"/>
                  </a:lnTo>
                  <a:lnTo>
                    <a:pt x="1091586" y="117740"/>
                  </a:lnTo>
                  <a:lnTo>
                    <a:pt x="1100057" y="125677"/>
                  </a:lnTo>
                  <a:lnTo>
                    <a:pt x="1108262" y="133350"/>
                  </a:lnTo>
                  <a:lnTo>
                    <a:pt x="1116468" y="141552"/>
                  </a:lnTo>
                  <a:lnTo>
                    <a:pt x="1124408" y="149754"/>
                  </a:lnTo>
                  <a:lnTo>
                    <a:pt x="1132349" y="158221"/>
                  </a:lnTo>
                  <a:lnTo>
                    <a:pt x="1140025" y="166423"/>
                  </a:lnTo>
                  <a:lnTo>
                    <a:pt x="1147436" y="175154"/>
                  </a:lnTo>
                  <a:lnTo>
                    <a:pt x="1154848" y="183886"/>
                  </a:lnTo>
                  <a:lnTo>
                    <a:pt x="1161994" y="192881"/>
                  </a:lnTo>
                  <a:lnTo>
                    <a:pt x="1169141" y="201877"/>
                  </a:lnTo>
                  <a:lnTo>
                    <a:pt x="1176023" y="210873"/>
                  </a:lnTo>
                  <a:lnTo>
                    <a:pt x="1182905" y="220133"/>
                  </a:lnTo>
                  <a:lnTo>
                    <a:pt x="1189258" y="229394"/>
                  </a:lnTo>
                  <a:lnTo>
                    <a:pt x="1195610" y="239183"/>
                  </a:lnTo>
                  <a:lnTo>
                    <a:pt x="1201963" y="248708"/>
                  </a:lnTo>
                  <a:lnTo>
                    <a:pt x="1208051" y="258233"/>
                  </a:lnTo>
                  <a:lnTo>
                    <a:pt x="1213874" y="268288"/>
                  </a:lnTo>
                  <a:lnTo>
                    <a:pt x="1219432" y="278077"/>
                  </a:lnTo>
                  <a:lnTo>
                    <a:pt x="1224991" y="288396"/>
                  </a:lnTo>
                  <a:lnTo>
                    <a:pt x="1230285" y="298450"/>
                  </a:lnTo>
                  <a:lnTo>
                    <a:pt x="1235578" y="309033"/>
                  </a:lnTo>
                  <a:lnTo>
                    <a:pt x="1240608" y="319088"/>
                  </a:lnTo>
                  <a:lnTo>
                    <a:pt x="1245107" y="329671"/>
                  </a:lnTo>
                  <a:lnTo>
                    <a:pt x="1249872" y="340254"/>
                  </a:lnTo>
                  <a:lnTo>
                    <a:pt x="1254107" y="350838"/>
                  </a:lnTo>
                  <a:lnTo>
                    <a:pt x="1258607" y="361686"/>
                  </a:lnTo>
                  <a:lnTo>
                    <a:pt x="1262577" y="372533"/>
                  </a:lnTo>
                  <a:lnTo>
                    <a:pt x="1266283" y="383646"/>
                  </a:lnTo>
                  <a:lnTo>
                    <a:pt x="1269988" y="394494"/>
                  </a:lnTo>
                  <a:lnTo>
                    <a:pt x="1273429" y="405606"/>
                  </a:lnTo>
                  <a:lnTo>
                    <a:pt x="1276606" y="416719"/>
                  </a:lnTo>
                  <a:lnTo>
                    <a:pt x="1279517" y="428361"/>
                  </a:lnTo>
                  <a:lnTo>
                    <a:pt x="1282429" y="439473"/>
                  </a:lnTo>
                  <a:lnTo>
                    <a:pt x="1284811" y="450850"/>
                  </a:lnTo>
                  <a:lnTo>
                    <a:pt x="1287193" y="462756"/>
                  </a:lnTo>
                  <a:lnTo>
                    <a:pt x="1289311" y="474133"/>
                  </a:lnTo>
                  <a:lnTo>
                    <a:pt x="1291428" y="486040"/>
                  </a:lnTo>
                  <a:lnTo>
                    <a:pt x="1293016" y="497681"/>
                  </a:lnTo>
                  <a:lnTo>
                    <a:pt x="1294605" y="509588"/>
                  </a:lnTo>
                  <a:lnTo>
                    <a:pt x="1295663" y="521229"/>
                  </a:lnTo>
                  <a:lnTo>
                    <a:pt x="1296722" y="533400"/>
                  </a:lnTo>
                  <a:lnTo>
                    <a:pt x="1297516" y="545306"/>
                  </a:lnTo>
                  <a:lnTo>
                    <a:pt x="1298310" y="557213"/>
                  </a:lnTo>
                  <a:lnTo>
                    <a:pt x="1298575" y="569648"/>
                  </a:lnTo>
                  <a:lnTo>
                    <a:pt x="1298575" y="581819"/>
                  </a:lnTo>
                  <a:lnTo>
                    <a:pt x="1298310" y="601398"/>
                  </a:lnTo>
                  <a:lnTo>
                    <a:pt x="1297252" y="620713"/>
                  </a:lnTo>
                  <a:lnTo>
                    <a:pt x="1295399" y="639498"/>
                  </a:lnTo>
                  <a:lnTo>
                    <a:pt x="1293281" y="658548"/>
                  </a:lnTo>
                  <a:lnTo>
                    <a:pt x="958976" y="621506"/>
                  </a:lnTo>
                  <a:lnTo>
                    <a:pt x="960300" y="611981"/>
                  </a:lnTo>
                  <a:lnTo>
                    <a:pt x="961358" y="601927"/>
                  </a:lnTo>
                  <a:lnTo>
                    <a:pt x="961888" y="592138"/>
                  </a:lnTo>
                  <a:lnTo>
                    <a:pt x="962152" y="581819"/>
                  </a:lnTo>
                  <a:lnTo>
                    <a:pt x="961888" y="570177"/>
                  </a:lnTo>
                  <a:lnTo>
                    <a:pt x="961358" y="558536"/>
                  </a:lnTo>
                  <a:lnTo>
                    <a:pt x="960035" y="547158"/>
                  </a:lnTo>
                  <a:lnTo>
                    <a:pt x="958712" y="536046"/>
                  </a:lnTo>
                  <a:lnTo>
                    <a:pt x="956594" y="524669"/>
                  </a:lnTo>
                  <a:lnTo>
                    <a:pt x="954476" y="513821"/>
                  </a:lnTo>
                  <a:lnTo>
                    <a:pt x="951565" y="502973"/>
                  </a:lnTo>
                  <a:lnTo>
                    <a:pt x="948653" y="492125"/>
                  </a:lnTo>
                  <a:lnTo>
                    <a:pt x="944948" y="481542"/>
                  </a:lnTo>
                  <a:lnTo>
                    <a:pt x="940977" y="471488"/>
                  </a:lnTo>
                  <a:lnTo>
                    <a:pt x="936742" y="461169"/>
                  </a:lnTo>
                  <a:lnTo>
                    <a:pt x="931978" y="451379"/>
                  </a:lnTo>
                  <a:lnTo>
                    <a:pt x="927213" y="441325"/>
                  </a:lnTo>
                  <a:lnTo>
                    <a:pt x="921919" y="431800"/>
                  </a:lnTo>
                  <a:lnTo>
                    <a:pt x="916361" y="422540"/>
                  </a:lnTo>
                  <a:lnTo>
                    <a:pt x="910008" y="413015"/>
                  </a:lnTo>
                  <a:lnTo>
                    <a:pt x="903920" y="404019"/>
                  </a:lnTo>
                  <a:lnTo>
                    <a:pt x="897038" y="395552"/>
                  </a:lnTo>
                  <a:lnTo>
                    <a:pt x="890156" y="387086"/>
                  </a:lnTo>
                  <a:lnTo>
                    <a:pt x="883010" y="378883"/>
                  </a:lnTo>
                  <a:lnTo>
                    <a:pt x="875334" y="370946"/>
                  </a:lnTo>
                  <a:lnTo>
                    <a:pt x="867658" y="363273"/>
                  </a:lnTo>
                  <a:lnTo>
                    <a:pt x="859452" y="355865"/>
                  </a:lnTo>
                  <a:lnTo>
                    <a:pt x="851247" y="348721"/>
                  </a:lnTo>
                  <a:lnTo>
                    <a:pt x="842512" y="341842"/>
                  </a:lnTo>
                  <a:lnTo>
                    <a:pt x="833777" y="335227"/>
                  </a:lnTo>
                  <a:lnTo>
                    <a:pt x="824778" y="329142"/>
                  </a:lnTo>
                  <a:lnTo>
                    <a:pt x="815249" y="323056"/>
                  </a:lnTo>
                  <a:lnTo>
                    <a:pt x="805720" y="317500"/>
                  </a:lnTo>
                  <a:lnTo>
                    <a:pt x="795926" y="312208"/>
                  </a:lnTo>
                  <a:lnTo>
                    <a:pt x="785868" y="307446"/>
                  </a:lnTo>
                  <a:lnTo>
                    <a:pt x="775810" y="302683"/>
                  </a:lnTo>
                  <a:lnTo>
                    <a:pt x="90736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99" y="589730"/>
            <a:ext cx="3687757" cy="45853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 t="43630"/>
          <a:stretch>
            <a:fillRect/>
          </a:stretch>
        </p:blipFill>
        <p:spPr>
          <a:xfrm>
            <a:off x="4038633" y="2447926"/>
            <a:ext cx="5105367" cy="27603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0741" r="50658" b="50000"/>
          <a:stretch>
            <a:fillRect/>
          </a:stretch>
        </p:blipFill>
        <p:spPr>
          <a:xfrm>
            <a:off x="3590958" y="1356917"/>
            <a:ext cx="2874291" cy="19146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85498" y="2428876"/>
            <a:ext cx="1924256" cy="453521"/>
            <a:chOff x="6385498" y="2428876"/>
            <a:chExt cx="1924256" cy="453521"/>
          </a:xfrm>
        </p:grpSpPr>
        <p:sp>
          <p:nvSpPr>
            <p:cNvPr id="17" name="椭圆 16"/>
            <p:cNvSpPr/>
            <p:nvPr/>
          </p:nvSpPr>
          <p:spPr>
            <a:xfrm>
              <a:off x="6385498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lvl="0" algn="ctr" defTabSz="91440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Agency FB" panose="020B0503020202020204" pitchFamily="34" charset="0"/>
                  <a:ea typeface="方正兰亭黑简体" panose="02000000000000000000" charset="-122"/>
                </a:rPr>
                <a:t>谢</a:t>
              </a:r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方正兰亭黑简体" panose="02000000000000000000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877947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lvl="0" algn="ctr" defTabSz="91440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Agency FB" panose="020B0503020202020204" pitchFamily="34" charset="0"/>
                  <a:ea typeface="方正兰亭黑简体" panose="02000000000000000000" charset="-122"/>
                </a:rPr>
                <a:t>谢</a:t>
              </a:r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方正兰亭黑简体" panose="0200000000000000000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360871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lvl="0" algn="ctr" defTabSz="91440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Agency FB" panose="020B0503020202020204" pitchFamily="34" charset="0"/>
                  <a:ea typeface="方正兰亭黑简体" panose="02000000000000000000" charset="-122"/>
                </a:rPr>
                <a:t>观</a:t>
              </a:r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方正兰亭黑简体" panose="02000000000000000000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856233" y="2428876"/>
              <a:ext cx="453521" cy="453521"/>
            </a:xfrm>
            <a:prstGeom prst="ellipse">
              <a:avLst/>
            </a:prstGeom>
            <a:solidFill>
              <a:srgbClr val="920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lvl="0" algn="ctr" defTabSz="91440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Agency FB" panose="020B0503020202020204" pitchFamily="34" charset="0"/>
                  <a:ea typeface="方正兰亭黑简体" panose="02000000000000000000" charset="-122"/>
                </a:rPr>
                <a:t>看</a:t>
              </a:r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方正兰亭黑简体" panose="02000000000000000000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276435" y="1902441"/>
            <a:ext cx="227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30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basketball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"/>
          <p:cNvSpPr/>
          <p:nvPr/>
        </p:nvSpPr>
        <p:spPr>
          <a:xfrm>
            <a:off x="1832767" y="1929705"/>
            <a:ext cx="3090554" cy="41860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06989" y="1970151"/>
            <a:ext cx="2817914" cy="380873"/>
            <a:chOff x="5469693" y="1761731"/>
            <a:chExt cx="3757220" cy="507833"/>
          </a:xfrm>
        </p:grpSpPr>
        <p:sp>
          <p:nvSpPr>
            <p:cNvPr id="23" name="矩形 22"/>
            <p:cNvSpPr/>
            <p:nvPr/>
          </p:nvSpPr>
          <p:spPr>
            <a:xfrm>
              <a:off x="6210700" y="1802198"/>
              <a:ext cx="3016213" cy="400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第一章：请在此处输入标题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69693" y="1761731"/>
              <a:ext cx="643767" cy="50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en-US" altLang="zh-CN" sz="1875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01</a:t>
              </a:r>
              <a:endParaRPr lang="zh-CN" altLang="en-US" sz="1875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cxnSp>
          <p:nvCxnSpPr>
            <p:cNvPr id="25" name="直接连接符 14"/>
            <p:cNvCxnSpPr>
              <a:cxnSpLocks noChangeShapeType="1"/>
            </p:cNvCxnSpPr>
            <p:nvPr/>
          </p:nvCxnSpPr>
          <p:spPr bwMode="auto">
            <a:xfrm>
              <a:off x="6140239" y="1827290"/>
              <a:ext cx="0" cy="342900"/>
            </a:xfrm>
            <a:prstGeom prst="line">
              <a:avLst/>
            </a:prstGeom>
            <a:noFill/>
            <a:ln w="6350">
              <a:solidFill>
                <a:srgbClr val="BE98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23"/>
            <p:cNvCxnSpPr>
              <a:cxnSpLocks noChangeShapeType="1"/>
            </p:cNvCxnSpPr>
            <p:nvPr/>
          </p:nvCxnSpPr>
          <p:spPr bwMode="auto">
            <a:xfrm>
              <a:off x="6097377" y="1827290"/>
              <a:ext cx="0" cy="342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圆角矩形 19"/>
          <p:cNvSpPr/>
          <p:nvPr/>
        </p:nvSpPr>
        <p:spPr>
          <a:xfrm>
            <a:off x="1834258" y="2721860"/>
            <a:ext cx="3090554" cy="418606"/>
          </a:xfrm>
          <a:prstGeom prst="roundRect">
            <a:avLst/>
          </a:prstGeom>
          <a:solidFill>
            <a:srgbClr val="464658"/>
          </a:solidFill>
          <a:ln w="12700" cap="flat" cmpd="sng" algn="ctr">
            <a:solidFill>
              <a:srgbClr val="464658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08480" y="2762303"/>
            <a:ext cx="2817914" cy="380873"/>
            <a:chOff x="5471681" y="2817938"/>
            <a:chExt cx="3757220" cy="507833"/>
          </a:xfrm>
        </p:grpSpPr>
        <p:sp>
          <p:nvSpPr>
            <p:cNvPr id="29" name="矩形 28"/>
            <p:cNvSpPr/>
            <p:nvPr/>
          </p:nvSpPr>
          <p:spPr>
            <a:xfrm>
              <a:off x="6212688" y="2858405"/>
              <a:ext cx="3016213" cy="400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第二章：请在此处输入标题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471681" y="2817938"/>
              <a:ext cx="643767" cy="50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en-US" altLang="zh-CN" sz="1875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02</a:t>
              </a:r>
              <a:endParaRPr lang="zh-CN" altLang="en-US" sz="1875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cxnSp>
          <p:nvCxnSpPr>
            <p:cNvPr id="31" name="直接连接符 14"/>
            <p:cNvCxnSpPr>
              <a:cxnSpLocks noChangeShapeType="1"/>
            </p:cNvCxnSpPr>
            <p:nvPr/>
          </p:nvCxnSpPr>
          <p:spPr bwMode="auto">
            <a:xfrm>
              <a:off x="6142227" y="2883497"/>
              <a:ext cx="0" cy="342900"/>
            </a:xfrm>
            <a:prstGeom prst="line">
              <a:avLst/>
            </a:prstGeom>
            <a:noFill/>
            <a:ln w="6350">
              <a:solidFill>
                <a:srgbClr val="BE98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23"/>
            <p:cNvCxnSpPr>
              <a:cxnSpLocks noChangeShapeType="1"/>
            </p:cNvCxnSpPr>
            <p:nvPr/>
          </p:nvCxnSpPr>
          <p:spPr bwMode="auto">
            <a:xfrm>
              <a:off x="6099365" y="2883497"/>
              <a:ext cx="0" cy="342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圆角矩形 25"/>
          <p:cNvSpPr/>
          <p:nvPr/>
        </p:nvSpPr>
        <p:spPr>
          <a:xfrm>
            <a:off x="1829317" y="3491942"/>
            <a:ext cx="3090554" cy="41860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03539" y="3532382"/>
            <a:ext cx="2817914" cy="380873"/>
            <a:chOff x="5465093" y="3844714"/>
            <a:chExt cx="3757220" cy="507833"/>
          </a:xfrm>
        </p:grpSpPr>
        <p:sp>
          <p:nvSpPr>
            <p:cNvPr id="35" name="矩形 34"/>
            <p:cNvSpPr/>
            <p:nvPr/>
          </p:nvSpPr>
          <p:spPr>
            <a:xfrm>
              <a:off x="6206100" y="3885181"/>
              <a:ext cx="3016213" cy="400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第三章：请在此处输入标题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65093" y="3844714"/>
              <a:ext cx="643767" cy="50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en-US" altLang="zh-CN" sz="1875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03</a:t>
              </a:r>
              <a:endParaRPr lang="zh-CN" altLang="en-US" sz="1875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cxnSp>
          <p:nvCxnSpPr>
            <p:cNvPr id="37" name="直接连接符 14"/>
            <p:cNvCxnSpPr>
              <a:cxnSpLocks noChangeShapeType="1"/>
            </p:cNvCxnSpPr>
            <p:nvPr/>
          </p:nvCxnSpPr>
          <p:spPr bwMode="auto">
            <a:xfrm>
              <a:off x="6135639" y="3910273"/>
              <a:ext cx="0" cy="342900"/>
            </a:xfrm>
            <a:prstGeom prst="line">
              <a:avLst/>
            </a:prstGeom>
            <a:noFill/>
            <a:ln w="6350">
              <a:solidFill>
                <a:srgbClr val="BE98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23"/>
            <p:cNvCxnSpPr>
              <a:cxnSpLocks noChangeShapeType="1"/>
            </p:cNvCxnSpPr>
            <p:nvPr/>
          </p:nvCxnSpPr>
          <p:spPr bwMode="auto">
            <a:xfrm>
              <a:off x="6092777" y="3910273"/>
              <a:ext cx="0" cy="342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圆角矩形 32"/>
          <p:cNvSpPr/>
          <p:nvPr/>
        </p:nvSpPr>
        <p:spPr>
          <a:xfrm>
            <a:off x="1834258" y="4224033"/>
            <a:ext cx="3090554" cy="418606"/>
          </a:xfrm>
          <a:prstGeom prst="roundRect">
            <a:avLst/>
          </a:prstGeom>
          <a:solidFill>
            <a:srgbClr val="464658"/>
          </a:solidFill>
          <a:ln w="12700" cap="flat" cmpd="sng" algn="ctr">
            <a:solidFill>
              <a:srgbClr val="464658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08480" y="4264471"/>
            <a:ext cx="2817914" cy="380873"/>
            <a:chOff x="5471681" y="4820837"/>
            <a:chExt cx="3757220" cy="507833"/>
          </a:xfrm>
        </p:grpSpPr>
        <p:sp>
          <p:nvSpPr>
            <p:cNvPr id="60" name="矩形 59"/>
            <p:cNvSpPr/>
            <p:nvPr/>
          </p:nvSpPr>
          <p:spPr>
            <a:xfrm>
              <a:off x="6212688" y="4861304"/>
              <a:ext cx="3016213" cy="400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第四章：请在此处输入标题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1681" y="4820837"/>
              <a:ext cx="643767" cy="50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165"/>
              <a:r>
                <a:rPr lang="en-US" altLang="zh-CN" sz="1875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04</a:t>
              </a:r>
              <a:endParaRPr lang="zh-CN" altLang="en-US" sz="1875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cxnSp>
          <p:nvCxnSpPr>
            <p:cNvPr id="62" name="直接连接符 14"/>
            <p:cNvCxnSpPr>
              <a:cxnSpLocks noChangeShapeType="1"/>
            </p:cNvCxnSpPr>
            <p:nvPr/>
          </p:nvCxnSpPr>
          <p:spPr bwMode="auto">
            <a:xfrm>
              <a:off x="6142227" y="4886396"/>
              <a:ext cx="0" cy="342900"/>
            </a:xfrm>
            <a:prstGeom prst="line">
              <a:avLst/>
            </a:prstGeom>
            <a:noFill/>
            <a:ln w="6350">
              <a:solidFill>
                <a:srgbClr val="BE98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直接连接符 23"/>
            <p:cNvCxnSpPr>
              <a:cxnSpLocks noChangeShapeType="1"/>
            </p:cNvCxnSpPr>
            <p:nvPr/>
          </p:nvCxnSpPr>
          <p:spPr bwMode="auto">
            <a:xfrm>
              <a:off x="6099365" y="4886396"/>
              <a:ext cx="0" cy="342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圆角矩形 40"/>
          <p:cNvSpPr/>
          <p:nvPr/>
        </p:nvSpPr>
        <p:spPr>
          <a:xfrm>
            <a:off x="1003533" y="393134"/>
            <a:ext cx="802380" cy="8781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5" name="Freeform 6"/>
          <p:cNvSpPr/>
          <p:nvPr/>
        </p:nvSpPr>
        <p:spPr bwMode="auto">
          <a:xfrm>
            <a:off x="1138900" y="488853"/>
            <a:ext cx="538793" cy="715236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1428" tIns="25714" rIns="51428" bIns="25714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534816" y="201067"/>
            <a:ext cx="2087466" cy="1302146"/>
            <a:chOff x="915594" y="5637285"/>
            <a:chExt cx="1766661" cy="1102029"/>
          </a:xfrm>
        </p:grpSpPr>
        <p:sp>
          <p:nvSpPr>
            <p:cNvPr id="67" name="MH_Others_2"/>
            <p:cNvSpPr txBox="1"/>
            <p:nvPr>
              <p:custDataLst>
                <p:tags r:id="rId1"/>
              </p:custDataLst>
            </p:nvPr>
          </p:nvSpPr>
          <p:spPr>
            <a:xfrm>
              <a:off x="1170420" y="5637285"/>
              <a:ext cx="1252846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algn="ctr" defTabSz="685165">
                <a:defRPr/>
              </a:pPr>
              <a:r>
                <a:rPr lang="zh-CN" altLang="en-US" sz="4125" b="1" kern="0" spc="225" dirty="0"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</a:rPr>
                <a:t>目 录</a:t>
              </a:r>
              <a:endParaRPr lang="zh-CN" altLang="en-US" sz="4125" b="1" kern="0" spc="225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68" name="MH_Others_3"/>
            <p:cNvSpPr txBox="1"/>
            <p:nvPr>
              <p:custDataLst>
                <p:tags r:id="rId2"/>
              </p:custDataLst>
            </p:nvPr>
          </p:nvSpPr>
          <p:spPr>
            <a:xfrm>
              <a:off x="915594" y="6205039"/>
              <a:ext cx="1766661" cy="534275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algn="ctr" defTabSz="685165">
                <a:defRPr/>
              </a:pPr>
              <a:r>
                <a:rPr lang="en-US" altLang="zh-CN" sz="1575" kern="0" spc="225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ONTENTS</a:t>
              </a:r>
              <a:endParaRPr lang="zh-CN" altLang="en-US" sz="1575" kern="0" spc="2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7900" y="1474638"/>
            <a:ext cx="3086100" cy="383286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3" grpId="0" animBg="1"/>
      <p:bldP spid="39" grpId="0" animBg="1"/>
      <p:bldP spid="64" grpId="0" animBg="1"/>
      <p:bldP spid="64" grpId="1" animBg="1"/>
      <p:bldP spid="65" grpId="0" animBg="1"/>
      <p:bldP spid="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0180"/>
            <a:ext cx="3082580" cy="38328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68167" y="2808007"/>
            <a:ext cx="3057247" cy="52322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685165">
              <a:defRPr/>
            </a:pPr>
            <a:r>
              <a:rPr lang="zh-CN" altLang="en-US" sz="2800" b="1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请在此处输入标题</a:t>
            </a:r>
            <a:endParaRPr lang="zh-CN" altLang="en-US" sz="28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15931" y="3393663"/>
            <a:ext cx="3109483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50" dirty="0">
                <a:solidFill>
                  <a:srgbClr val="1F1F1F">
                    <a:lumMod val="50000"/>
                    <a:lumOff val="50000"/>
                  </a:srgb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050" dirty="0">
              <a:solidFill>
                <a:srgbClr val="1F1F1F">
                  <a:lumMod val="50000"/>
                  <a:lumOff val="50000"/>
                </a:srgb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8720" y="1173114"/>
            <a:ext cx="1874003" cy="1419619"/>
            <a:chOff x="2757770" y="2346108"/>
            <a:chExt cx="2498670" cy="1892825"/>
          </a:xfrm>
        </p:grpSpPr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 flipH="1">
              <a:off x="3115977" y="2346108"/>
              <a:ext cx="1782258" cy="1892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zh-CN" sz="8625" kern="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ko-KR" sz="66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任意多边形 38"/>
          <p:cNvSpPr/>
          <p:nvPr/>
        </p:nvSpPr>
        <p:spPr>
          <a:xfrm>
            <a:off x="4080230" y="100627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36"/>
          <p:cNvSpPr/>
          <p:nvPr/>
        </p:nvSpPr>
        <p:spPr>
          <a:xfrm>
            <a:off x="3858720" y="123741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20618" y="1726298"/>
            <a:ext cx="1675446" cy="2629653"/>
            <a:chOff x="778084" y="1038958"/>
            <a:chExt cx="1850186" cy="2900945"/>
          </a:xfrm>
        </p:grpSpPr>
        <p:sp>
          <p:nvSpPr>
            <p:cNvPr id="33" name="圆角矩形 32"/>
            <p:cNvSpPr/>
            <p:nvPr/>
          </p:nvSpPr>
          <p:spPr>
            <a:xfrm>
              <a:off x="887052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78084" y="1947913"/>
              <a:ext cx="1850186" cy="199199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46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latin typeface="Impact" panose="020B0806030902050204" pitchFamily="34" charset="0"/>
              </a:endParaRP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1304926" y="1262991"/>
              <a:ext cx="839367" cy="6416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01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37" name="文本框 64"/>
            <p:cNvSpPr txBox="1"/>
            <p:nvPr/>
          </p:nvSpPr>
          <p:spPr>
            <a:xfrm>
              <a:off x="1148007" y="2434566"/>
              <a:ext cx="1110344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65"/>
            <p:cNvSpPr txBox="1"/>
            <p:nvPr/>
          </p:nvSpPr>
          <p:spPr>
            <a:xfrm>
              <a:off x="1139623" y="2788385"/>
              <a:ext cx="1127111" cy="82758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完成模高和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图高的作业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争取尽快做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好不能再拖</a:t>
              </a:r>
              <a:endParaRPr lang="zh-HK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24547" y="1726298"/>
            <a:ext cx="1675446" cy="2629653"/>
            <a:chOff x="2690633" y="1038958"/>
            <a:chExt cx="1850186" cy="2900945"/>
          </a:xfrm>
        </p:grpSpPr>
        <p:sp>
          <p:nvSpPr>
            <p:cNvPr id="40" name="圆角矩形 39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690633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latin typeface="Impact" panose="020B0806030902050204" pitchFamily="34" charset="0"/>
              </a:endParaRP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3185327" y="1222952"/>
              <a:ext cx="894944" cy="6416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02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44" name="文本框 66"/>
            <p:cNvSpPr txBox="1"/>
            <p:nvPr/>
          </p:nvSpPr>
          <p:spPr>
            <a:xfrm>
              <a:off x="3060555" y="2434566"/>
              <a:ext cx="1110344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67"/>
            <p:cNvSpPr txBox="1"/>
            <p:nvPr/>
          </p:nvSpPr>
          <p:spPr>
            <a:xfrm>
              <a:off x="2955048" y="2788385"/>
              <a:ext cx="1321356" cy="82758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辅助软件可以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为幻灯片提供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很好的辅助等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有必要去学习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21018" y="1726298"/>
            <a:ext cx="1675446" cy="2629653"/>
            <a:chOff x="4603182" y="1038958"/>
            <a:chExt cx="1850186" cy="2900945"/>
          </a:xfrm>
        </p:grpSpPr>
        <p:sp>
          <p:nvSpPr>
            <p:cNvPr id="47" name="圆角矩形 46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4603182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46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latin typeface="Impact" panose="020B0806030902050204" pitchFamily="34" charset="0"/>
              </a:endParaRPr>
            </a:p>
          </p:txBody>
        </p:sp>
        <p:sp>
          <p:nvSpPr>
            <p:cNvPr id="50" name="文本框 54"/>
            <p:cNvSpPr txBox="1"/>
            <p:nvPr/>
          </p:nvSpPr>
          <p:spPr>
            <a:xfrm>
              <a:off x="5044295" y="1222952"/>
              <a:ext cx="978584" cy="6416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03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51" name="文本框 68"/>
            <p:cNvSpPr txBox="1"/>
            <p:nvPr/>
          </p:nvSpPr>
          <p:spPr>
            <a:xfrm>
              <a:off x="4973104" y="2434566"/>
              <a:ext cx="1110344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69"/>
            <p:cNvSpPr txBox="1"/>
            <p:nvPr/>
          </p:nvSpPr>
          <p:spPr>
            <a:xfrm>
              <a:off x="4833160" y="2788385"/>
              <a:ext cx="1390229" cy="6416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形成思路风格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仔细考量细节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把每一步做好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24946" y="1726298"/>
            <a:ext cx="1675446" cy="2629653"/>
            <a:chOff x="6515731" y="1038958"/>
            <a:chExt cx="1850186" cy="2900945"/>
          </a:xfrm>
        </p:grpSpPr>
        <p:sp>
          <p:nvSpPr>
            <p:cNvPr id="54" name="圆角矩形 53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6515731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latin typeface="Impact" panose="020B0806030902050204" pitchFamily="34" charset="0"/>
              </a:endParaRPr>
            </a:p>
          </p:txBody>
        </p:sp>
        <p:sp>
          <p:nvSpPr>
            <p:cNvPr id="57" name="文本框 60"/>
            <p:cNvSpPr txBox="1"/>
            <p:nvPr/>
          </p:nvSpPr>
          <p:spPr>
            <a:xfrm>
              <a:off x="6988992" y="1222952"/>
              <a:ext cx="876274" cy="64161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04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58" name="文本框 70"/>
            <p:cNvSpPr txBox="1"/>
            <p:nvPr/>
          </p:nvSpPr>
          <p:spPr>
            <a:xfrm>
              <a:off x="6885653" y="2434566"/>
              <a:ext cx="1110344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71"/>
            <p:cNvSpPr txBox="1"/>
            <p:nvPr/>
          </p:nvSpPr>
          <p:spPr>
            <a:xfrm>
              <a:off x="6770752" y="2788385"/>
              <a:ext cx="1340145" cy="82758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这是并列关系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的表达方式之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你可以输入其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他的内容代替</a:t>
              </a:r>
              <a:endParaRPr lang="zh-HK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211" y="1579166"/>
            <a:ext cx="4295775" cy="286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81082" y="1832372"/>
            <a:ext cx="2765822" cy="2265760"/>
            <a:chOff x="581082" y="1832372"/>
            <a:chExt cx="2765822" cy="2265760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581082" y="3561160"/>
              <a:ext cx="533400" cy="53697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7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8" name="Group 2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8004" y="3708797"/>
              <a:ext cx="292894" cy="24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581082" y="2682478"/>
              <a:ext cx="533400" cy="53697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7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Group 34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4433" y="2805113"/>
              <a:ext cx="278606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1082" y="1832372"/>
              <a:ext cx="533400" cy="53697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7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2" name="Group 8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7529" y="1956198"/>
              <a:ext cx="260747" cy="28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241879" y="1863328"/>
              <a:ext cx="10501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245451" y="2077642"/>
              <a:ext cx="21014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9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单击此处输入文本，单击此处输入文本，单击此处输入文本，单击此处输入文本，</a:t>
              </a:r>
              <a:endPara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1241879" y="2694385"/>
              <a:ext cx="10501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2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1245451" y="2908698"/>
              <a:ext cx="21014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9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单击此处输入文本，单击此处输入文本，单击此处输入文本，单击此处输入文本，</a:t>
              </a:r>
              <a:endPara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1241879" y="3587353"/>
              <a:ext cx="10501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1245451" y="3801667"/>
              <a:ext cx="21014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18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9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单击此处输入文本，单击此处输入文本，单击此处输入文本，单击此处输入文本，</a:t>
              </a:r>
              <a:endPara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3906441" y="2732485"/>
            <a:ext cx="1341834" cy="13418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 panose="02000000000000000000" charset="-122"/>
              </a:rPr>
              <a:t>03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方正兰亭黑简体" panose="02000000000000000000" charset="-122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46559" y="3069431"/>
            <a:ext cx="835819" cy="834629"/>
          </a:xfrm>
          <a:prstGeom prst="ellipse">
            <a:avLst/>
          </a:prstGeom>
          <a:solidFill>
            <a:srgbClr val="404040"/>
          </a:solidFill>
          <a:ln w="38100"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 panose="02000000000000000000" charset="-122"/>
              </a:rPr>
              <a:t>01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方正兰亭黑简体" panose="02000000000000000000" charset="-122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47317" y="1827610"/>
            <a:ext cx="1094185" cy="1094184"/>
          </a:xfrm>
          <a:prstGeom prst="ellipse">
            <a:avLst/>
          </a:prstGeom>
          <a:solidFill>
            <a:srgbClr val="B10C1A"/>
          </a:solidFill>
          <a:ln w="38100">
            <a:solidFill>
              <a:schemeClr val="bg1"/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 panose="02000000000000000000" charset="-122"/>
              </a:rPr>
              <a:t>02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方正兰亭黑简体" panose="02000000000000000000" charset="-122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713214" y="1821656"/>
            <a:ext cx="1095375" cy="1095375"/>
          </a:xfrm>
          <a:prstGeom prst="ellipse">
            <a:avLst/>
          </a:prstGeom>
          <a:solidFill>
            <a:srgbClr val="B10C1A"/>
          </a:solidFill>
          <a:ln w="57150">
            <a:solidFill>
              <a:schemeClr val="bg1"/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 panose="02000000000000000000" charset="-122"/>
              </a:rPr>
              <a:t>04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方正兰亭黑简体" panose="02000000000000000000" charset="-122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7273529" y="3067050"/>
            <a:ext cx="835819" cy="835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 panose="02000000000000000000" charset="-122"/>
              </a:rPr>
              <a:t>05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方正兰亭黑简体" panose="02000000000000000000" charset="-122"/>
            </a:endParaRPr>
          </a:p>
        </p:txBody>
      </p:sp>
      <p:cxnSp>
        <p:nvCxnSpPr>
          <p:cNvPr id="11" name="Straight Arrow Connector 41"/>
          <p:cNvCxnSpPr>
            <a:cxnSpLocks noChangeShapeType="1"/>
            <a:stCxn id="7" idx="7"/>
            <a:endCxn id="8" idx="2"/>
          </p:cNvCxnSpPr>
          <p:nvPr/>
        </p:nvCxnSpPr>
        <p:spPr bwMode="auto">
          <a:xfrm flipV="1">
            <a:off x="1759975" y="2374702"/>
            <a:ext cx="587342" cy="816958"/>
          </a:xfrm>
          <a:prstGeom prst="straightConnector1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42"/>
          <p:cNvCxnSpPr>
            <a:cxnSpLocks noChangeShapeType="1"/>
            <a:stCxn id="6" idx="7"/>
            <a:endCxn id="9" idx="2"/>
          </p:cNvCxnSpPr>
          <p:nvPr/>
        </p:nvCxnSpPr>
        <p:spPr bwMode="auto">
          <a:xfrm flipV="1">
            <a:off x="5051768" y="2369344"/>
            <a:ext cx="661446" cy="559648"/>
          </a:xfrm>
          <a:prstGeom prst="straightConnector1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49"/>
          <p:cNvCxnSpPr>
            <a:cxnSpLocks noChangeShapeType="1"/>
            <a:stCxn id="8" idx="6"/>
            <a:endCxn id="6" idx="1"/>
          </p:cNvCxnSpPr>
          <p:nvPr/>
        </p:nvCxnSpPr>
        <p:spPr bwMode="auto">
          <a:xfrm>
            <a:off x="3441502" y="2374702"/>
            <a:ext cx="661446" cy="554290"/>
          </a:xfrm>
          <a:prstGeom prst="straightConnector1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50"/>
          <p:cNvCxnSpPr>
            <a:cxnSpLocks noChangeShapeType="1"/>
            <a:stCxn id="9" idx="6"/>
            <a:endCxn id="10" idx="1"/>
          </p:cNvCxnSpPr>
          <p:nvPr/>
        </p:nvCxnSpPr>
        <p:spPr bwMode="auto">
          <a:xfrm>
            <a:off x="6808590" y="2369344"/>
            <a:ext cx="587342" cy="820109"/>
          </a:xfrm>
          <a:prstGeom prst="straightConnector1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742230" y="2253872"/>
            <a:ext cx="1379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25282B">
                    <a:lumMod val="75000"/>
                    <a:lumOff val="25000"/>
                  </a:srgbClr>
                </a:solidFill>
                <a:latin typeface="Campton Light DEMO" panose="00000500000000000000" pitchFamily="50" charset="0"/>
                <a:ea typeface="方正兰亭黑简体" panose="02000000000000000000" charset="-122"/>
                <a:cs typeface="Lato Light"/>
              </a:rPr>
              <a:t>此处添加详细文本描述建议与标题相关并符合整体语言风格。</a:t>
            </a:r>
            <a:endParaRPr lang="zh-CN" altLang="en-US" sz="900" dirty="0">
              <a:solidFill>
                <a:srgbClr val="25282B">
                  <a:lumMod val="75000"/>
                  <a:lumOff val="25000"/>
                </a:srgbClr>
              </a:solidFill>
              <a:latin typeface="Campton Light DEMO" panose="00000500000000000000" pitchFamily="50" charset="0"/>
              <a:ea typeface="方正兰亭黑简体" panose="02000000000000000000" charset="-122"/>
              <a:cs typeface="Lato Ligh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5845" y="1983402"/>
            <a:ext cx="9613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25282B">
                    <a:lumMod val="75000"/>
                    <a:lumOff val="25000"/>
                  </a:srgbClr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添加标题</a:t>
            </a:r>
            <a:endParaRPr lang="zh-CN" altLang="en-US" dirty="0">
              <a:solidFill>
                <a:srgbClr val="25282B">
                  <a:lumMod val="75000"/>
                  <a:lumOff val="25000"/>
                </a:srgbClr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7410" y="3435995"/>
            <a:ext cx="1379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25282B">
                    <a:lumMod val="75000"/>
                    <a:lumOff val="25000"/>
                  </a:srgbClr>
                </a:solidFill>
                <a:latin typeface="Campton Light DEMO" panose="00000500000000000000" pitchFamily="50" charset="0"/>
                <a:ea typeface="方正兰亭黑简体" panose="02000000000000000000" charset="-122"/>
                <a:cs typeface="Lato Light"/>
              </a:rPr>
              <a:t>此处添加详细文本描述建议与标题相关并符合整体语言风格。</a:t>
            </a:r>
            <a:endParaRPr lang="zh-CN" altLang="en-US" sz="900" dirty="0">
              <a:solidFill>
                <a:srgbClr val="25282B">
                  <a:lumMod val="75000"/>
                  <a:lumOff val="25000"/>
                </a:srgbClr>
              </a:solidFill>
              <a:latin typeface="Campton Light DEMO" panose="00000500000000000000" pitchFamily="50" charset="0"/>
              <a:ea typeface="方正兰亭黑简体" panose="02000000000000000000" charset="-122"/>
              <a:cs typeface="Lato Ligh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11026" y="3165524"/>
            <a:ext cx="9613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C8322D"/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添加标题</a:t>
            </a:r>
            <a:endParaRPr lang="zh-CN" altLang="en-US" dirty="0">
              <a:solidFill>
                <a:srgbClr val="C8322D"/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83959" y="2072897"/>
            <a:ext cx="1379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25282B">
                    <a:lumMod val="75000"/>
                    <a:lumOff val="25000"/>
                  </a:srgbClr>
                </a:solidFill>
                <a:latin typeface="Campton Light DEMO" panose="00000500000000000000" pitchFamily="50" charset="0"/>
                <a:ea typeface="方正兰亭黑简体" panose="02000000000000000000" charset="-122"/>
                <a:cs typeface="Lato Light"/>
              </a:rPr>
              <a:t>此处添加详细文本描述建议与标题相关并符合整体语言风格。</a:t>
            </a:r>
            <a:endParaRPr lang="zh-CN" altLang="en-US" sz="900" dirty="0">
              <a:solidFill>
                <a:srgbClr val="25282B">
                  <a:lumMod val="75000"/>
                  <a:lumOff val="25000"/>
                </a:srgbClr>
              </a:solidFill>
              <a:latin typeface="Campton Light DEMO" panose="00000500000000000000" pitchFamily="50" charset="0"/>
              <a:ea typeface="方正兰亭黑简体" panose="02000000000000000000" charset="-122"/>
              <a:cs typeface="Lato Ligh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92903" y="1802427"/>
            <a:ext cx="9613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25282B">
                    <a:lumMod val="75000"/>
                    <a:lumOff val="25000"/>
                  </a:srgbClr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添加标题</a:t>
            </a:r>
            <a:endParaRPr lang="zh-CN" altLang="en-US" dirty="0">
              <a:solidFill>
                <a:srgbClr val="25282B">
                  <a:lumMod val="75000"/>
                  <a:lumOff val="25000"/>
                </a:srgbClr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73190" y="3435995"/>
            <a:ext cx="1379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25282B">
                    <a:lumMod val="75000"/>
                    <a:lumOff val="25000"/>
                  </a:srgbClr>
                </a:solidFill>
                <a:latin typeface="Campton Light DEMO" panose="00000500000000000000" pitchFamily="50" charset="0"/>
                <a:ea typeface="方正兰亭黑简体" panose="02000000000000000000" charset="-122"/>
                <a:cs typeface="Lato Light"/>
              </a:rPr>
              <a:t>此处添加详细文本描述建议与标题相关并符合整体语言风格。</a:t>
            </a:r>
            <a:endParaRPr lang="zh-CN" altLang="en-US" sz="900" dirty="0">
              <a:solidFill>
                <a:srgbClr val="25282B">
                  <a:lumMod val="75000"/>
                  <a:lumOff val="25000"/>
                </a:srgbClr>
              </a:solidFill>
              <a:latin typeface="Campton Light DEMO" panose="00000500000000000000" pitchFamily="50" charset="0"/>
              <a:ea typeface="方正兰亭黑简体" panose="02000000000000000000" charset="-122"/>
              <a:cs typeface="Lato Ligh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76805" y="3165524"/>
            <a:ext cx="9613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C8322D"/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添加标题</a:t>
            </a:r>
            <a:endParaRPr lang="zh-CN" altLang="en-US" dirty="0">
              <a:solidFill>
                <a:srgbClr val="C8322D"/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75755" y="2253872"/>
            <a:ext cx="1379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25282B">
                    <a:lumMod val="75000"/>
                    <a:lumOff val="25000"/>
                  </a:srgbClr>
                </a:solidFill>
                <a:latin typeface="Campton Light DEMO" panose="00000500000000000000" pitchFamily="50" charset="0"/>
                <a:ea typeface="方正兰亭黑简体" panose="02000000000000000000" charset="-122"/>
                <a:cs typeface="Lato Light"/>
              </a:rPr>
              <a:t>此处添加详细文本描述建议与标题相关并符合整体语言风格。</a:t>
            </a:r>
            <a:endParaRPr lang="zh-CN" altLang="en-US" sz="900" dirty="0">
              <a:solidFill>
                <a:srgbClr val="25282B">
                  <a:lumMod val="75000"/>
                  <a:lumOff val="25000"/>
                </a:srgbClr>
              </a:solidFill>
              <a:latin typeface="Campton Light DEMO" panose="00000500000000000000" pitchFamily="50" charset="0"/>
              <a:ea typeface="方正兰亭黑简体" panose="02000000000000000000" charset="-122"/>
              <a:cs typeface="Lato Ligh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79371" y="1983402"/>
            <a:ext cx="9613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25282B">
                    <a:lumMod val="75000"/>
                    <a:lumOff val="25000"/>
                  </a:srgbClr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添加标题</a:t>
            </a:r>
            <a:endParaRPr lang="zh-CN" altLang="en-US" dirty="0">
              <a:solidFill>
                <a:srgbClr val="25282B">
                  <a:lumMod val="75000"/>
                  <a:lumOff val="25000"/>
                </a:srgbClr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4.16667E-7 0.075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49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49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49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075 " pathEditMode="relative" rAng="0" ptsTypes="AA">
                                      <p:cBhvr>
                                        <p:cTn id="41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2.08333E-7 0.075 " pathEditMode="relative" rAng="0" ptsTypes="AA">
                                      <p:cBhvr>
                                        <p:cTn id="62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9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1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075 " pathEditMode="relative" rAng="0" ptsTypes="AA">
                                      <p:cBhvr>
                                        <p:cTn id="83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6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6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1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4.58333E-6 0.075 " pathEditMode="relative" rAng="0" ptsTypes="AA">
                                      <p:cBhvr>
                                        <p:cTn id="104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268167" y="2808007"/>
            <a:ext cx="3057247" cy="52322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685165">
              <a:defRPr/>
            </a:pPr>
            <a:r>
              <a:rPr lang="zh-CN" altLang="en-US" sz="2800" b="1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请在此处输入标题</a:t>
            </a:r>
            <a:endParaRPr lang="zh-CN" altLang="en-US" sz="28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15931" y="3393663"/>
            <a:ext cx="3109483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50" dirty="0">
                <a:solidFill>
                  <a:srgbClr val="1F1F1F">
                    <a:lumMod val="50000"/>
                    <a:lumOff val="50000"/>
                  </a:srgb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050" dirty="0">
              <a:solidFill>
                <a:srgbClr val="1F1F1F">
                  <a:lumMod val="50000"/>
                  <a:lumOff val="50000"/>
                </a:srgb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8720" y="1173114"/>
            <a:ext cx="1874003" cy="1419619"/>
            <a:chOff x="2757770" y="2346108"/>
            <a:chExt cx="2498670" cy="1892825"/>
          </a:xfrm>
        </p:grpSpPr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 flipH="1">
              <a:off x="3115977" y="2346108"/>
              <a:ext cx="1782258" cy="1892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zh-CN" sz="8625" kern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ko-KR" sz="66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>
                <a:defRPr/>
              </a:pPr>
              <a:endParaRPr lang="zh-CN" altLang="en-US" sz="14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任意多边形 38"/>
          <p:cNvSpPr/>
          <p:nvPr/>
        </p:nvSpPr>
        <p:spPr>
          <a:xfrm>
            <a:off x="4080230" y="100627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36"/>
          <p:cNvSpPr/>
          <p:nvPr/>
        </p:nvSpPr>
        <p:spPr>
          <a:xfrm>
            <a:off x="3858720" y="123741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165">
              <a:defRPr/>
            </a:pPr>
            <a:endParaRPr lang="zh-CN" altLang="en-US" sz="14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0180"/>
            <a:ext cx="3082580" cy="383286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903686" y="3108485"/>
            <a:ext cx="7489031" cy="61913"/>
          </a:xfrm>
          <a:prstGeom prst="rect">
            <a:avLst/>
          </a:prstGeom>
          <a:solidFill>
            <a:srgbClr val="A15124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685165"/>
            <a:endParaRPr lang="en-US" sz="15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椭圆 18"/>
          <p:cNvSpPr>
            <a:spLocks noChangeArrowheads="1"/>
          </p:cNvSpPr>
          <p:nvPr/>
        </p:nvSpPr>
        <p:spPr bwMode="auto">
          <a:xfrm>
            <a:off x="1790701" y="3060860"/>
            <a:ext cx="134541" cy="134541"/>
          </a:xfrm>
          <a:prstGeom prst="ellipse">
            <a:avLst/>
          </a:prstGeom>
          <a:solidFill>
            <a:srgbClr val="B10C1A"/>
          </a:solidFill>
          <a:ln w="25400" cmpd="sng">
            <a:solidFill>
              <a:srgbClr val="FFFFFF"/>
            </a:solidFill>
            <a:round/>
          </a:ln>
        </p:spPr>
        <p:txBody>
          <a:bodyPr lIns="68580" tIns="34290" rIns="68580" bIns="34290" anchor="ctr"/>
          <a:lstStyle/>
          <a:p>
            <a:pPr algn="ctr" defTabSz="685165"/>
            <a:endParaRPr lang="en-US" sz="15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椭圆 19"/>
          <p:cNvSpPr>
            <a:spLocks noChangeArrowheads="1"/>
          </p:cNvSpPr>
          <p:nvPr/>
        </p:nvSpPr>
        <p:spPr bwMode="auto">
          <a:xfrm>
            <a:off x="3627121" y="3072170"/>
            <a:ext cx="133350" cy="134541"/>
          </a:xfrm>
          <a:prstGeom prst="ellipse">
            <a:avLst/>
          </a:prstGeom>
          <a:solidFill>
            <a:srgbClr val="404040"/>
          </a:solidFill>
          <a:ln w="25400" cmpd="sng">
            <a:solidFill>
              <a:srgbClr val="FFFFFF"/>
            </a:solidFill>
            <a:round/>
          </a:ln>
        </p:spPr>
        <p:txBody>
          <a:bodyPr lIns="68580" tIns="34290" rIns="68580" bIns="34290" anchor="ctr"/>
          <a:lstStyle/>
          <a:p>
            <a:pPr algn="ctr" defTabSz="685165"/>
            <a:endParaRPr lang="en-US" sz="15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椭圆 20"/>
          <p:cNvSpPr>
            <a:spLocks noChangeArrowheads="1"/>
          </p:cNvSpPr>
          <p:nvPr/>
        </p:nvSpPr>
        <p:spPr bwMode="auto">
          <a:xfrm>
            <a:off x="5511404" y="3060860"/>
            <a:ext cx="133350" cy="134541"/>
          </a:xfrm>
          <a:prstGeom prst="ellipse">
            <a:avLst/>
          </a:prstGeom>
          <a:solidFill>
            <a:srgbClr val="B10C1A"/>
          </a:solidFill>
          <a:ln w="25400" cmpd="sng">
            <a:solidFill>
              <a:srgbClr val="FFFFFF"/>
            </a:solidFill>
            <a:round/>
          </a:ln>
        </p:spPr>
        <p:txBody>
          <a:bodyPr lIns="68580" tIns="34290" rIns="68580" bIns="34290" anchor="ctr"/>
          <a:lstStyle/>
          <a:p>
            <a:pPr algn="ctr" defTabSz="685165"/>
            <a:endParaRPr lang="en-US" sz="15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椭圆 28"/>
          <p:cNvSpPr>
            <a:spLocks noChangeArrowheads="1"/>
          </p:cNvSpPr>
          <p:nvPr/>
        </p:nvSpPr>
        <p:spPr bwMode="auto">
          <a:xfrm>
            <a:off x="7371160" y="3060860"/>
            <a:ext cx="134540" cy="134541"/>
          </a:xfrm>
          <a:prstGeom prst="ellipse">
            <a:avLst/>
          </a:prstGeom>
          <a:solidFill>
            <a:srgbClr val="404040"/>
          </a:solidFill>
          <a:ln w="25400" cmpd="sng">
            <a:solidFill>
              <a:srgbClr val="FFFFFF"/>
            </a:solidFill>
            <a:round/>
          </a:ln>
        </p:spPr>
        <p:txBody>
          <a:bodyPr lIns="68580" tIns="34290" rIns="68580" bIns="34290" anchor="ctr"/>
          <a:lstStyle/>
          <a:p>
            <a:pPr algn="ctr" defTabSz="685165"/>
            <a:endParaRPr lang="en-US" sz="15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29"/>
          <p:cNvSpPr>
            <a:spLocks noChangeArrowheads="1"/>
          </p:cNvSpPr>
          <p:nvPr/>
        </p:nvSpPr>
        <p:spPr bwMode="auto">
          <a:xfrm>
            <a:off x="1356123" y="1585675"/>
            <a:ext cx="1025128" cy="1372790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B10C1A"/>
          </a:solidFill>
          <a:ln>
            <a:noFill/>
          </a:ln>
        </p:spPr>
        <p:txBody>
          <a:bodyPr lIns="68580" tIns="0" rIns="68580" bIns="270000" anchor="ctr"/>
          <a:lstStyle/>
          <a:p>
            <a:pPr algn="ctr" defTabSz="685165">
              <a:defRPr/>
            </a:pPr>
            <a:r>
              <a:rPr lang="en-US" sz="2100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2014</a:t>
            </a:r>
            <a:endParaRPr lang="zh-CN" altLang="en-US" sz="2100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任意多边形 30"/>
          <p:cNvSpPr>
            <a:spLocks noChangeArrowheads="1"/>
          </p:cNvSpPr>
          <p:nvPr/>
        </p:nvSpPr>
        <p:spPr bwMode="auto">
          <a:xfrm>
            <a:off x="6923486" y="1585675"/>
            <a:ext cx="1025128" cy="1372790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68580" tIns="0" rIns="68580" bIns="270000" anchor="ctr"/>
          <a:lstStyle/>
          <a:p>
            <a:pPr algn="ctr" defTabSz="685165">
              <a:defRPr/>
            </a:pPr>
            <a:r>
              <a:rPr lang="en-US" sz="2100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2017</a:t>
            </a:r>
            <a:endParaRPr lang="zh-CN" altLang="en-US" sz="2100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任意多边形 31"/>
          <p:cNvSpPr>
            <a:spLocks noChangeArrowheads="1"/>
          </p:cNvSpPr>
          <p:nvPr/>
        </p:nvSpPr>
        <p:spPr bwMode="auto">
          <a:xfrm>
            <a:off x="3212307" y="1585675"/>
            <a:ext cx="1023938" cy="1372790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68580" tIns="0" rIns="68580" bIns="270000" anchor="ctr"/>
          <a:lstStyle/>
          <a:p>
            <a:pPr algn="ctr" defTabSz="685165">
              <a:defRPr/>
            </a:pPr>
            <a:r>
              <a:rPr lang="en-US" sz="2100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2015</a:t>
            </a:r>
            <a:endParaRPr lang="zh-CN" altLang="en-US" sz="2100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任意多边形 32"/>
          <p:cNvSpPr>
            <a:spLocks noChangeArrowheads="1"/>
          </p:cNvSpPr>
          <p:nvPr/>
        </p:nvSpPr>
        <p:spPr bwMode="auto">
          <a:xfrm>
            <a:off x="5068492" y="1585675"/>
            <a:ext cx="1023938" cy="1372790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B10C1A"/>
          </a:solidFill>
          <a:ln>
            <a:noFill/>
          </a:ln>
        </p:spPr>
        <p:txBody>
          <a:bodyPr lIns="68580" tIns="0" rIns="68580" bIns="270000" anchor="ctr"/>
          <a:lstStyle/>
          <a:p>
            <a:pPr algn="ctr" defTabSz="685165">
              <a:defRPr/>
            </a:pPr>
            <a:r>
              <a:rPr lang="en-US" sz="2100" b="1" kern="0" dirty="0">
                <a:solidFill>
                  <a:prstClr val="black"/>
                </a:solidFill>
                <a:latin typeface="微软雅黑" panose="020B0503020204020204" pitchFamily="34" charset="-122"/>
              </a:rPr>
              <a:t>2016</a:t>
            </a:r>
            <a:endParaRPr lang="zh-CN" altLang="en-US" sz="2100" b="1" kern="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KSO_GT3"/>
          <p:cNvSpPr txBox="1">
            <a:spLocks noChangeArrowheads="1"/>
          </p:cNvSpPr>
          <p:nvPr/>
        </p:nvSpPr>
        <p:spPr bwMode="auto">
          <a:xfrm>
            <a:off x="903686" y="3328750"/>
            <a:ext cx="176569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GT3"/>
          <p:cNvSpPr txBox="1">
            <a:spLocks noChangeArrowheads="1"/>
          </p:cNvSpPr>
          <p:nvPr/>
        </p:nvSpPr>
        <p:spPr bwMode="auto">
          <a:xfrm>
            <a:off x="2907508" y="3328750"/>
            <a:ext cx="17178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KSO_GT3"/>
          <p:cNvSpPr txBox="1">
            <a:spLocks noChangeArrowheads="1"/>
          </p:cNvSpPr>
          <p:nvPr/>
        </p:nvSpPr>
        <p:spPr bwMode="auto">
          <a:xfrm>
            <a:off x="4767264" y="3328750"/>
            <a:ext cx="17021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KSO_GT3"/>
          <p:cNvSpPr txBox="1">
            <a:spLocks noChangeArrowheads="1"/>
          </p:cNvSpPr>
          <p:nvPr/>
        </p:nvSpPr>
        <p:spPr bwMode="auto">
          <a:xfrm>
            <a:off x="6627020" y="3328750"/>
            <a:ext cx="176569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1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3363" y="2989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点击添加标题文本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11" y="261366"/>
            <a:ext cx="438739" cy="412233"/>
            <a:chOff x="313736" y="273348"/>
            <a:chExt cx="620552" cy="583062"/>
          </a:xfrm>
        </p:grpSpPr>
        <p:sp>
          <p:nvSpPr>
            <p:cNvPr id="60" name="矩形 59"/>
            <p:cNvSpPr/>
            <p:nvPr/>
          </p:nvSpPr>
          <p:spPr>
            <a:xfrm>
              <a:off x="313736" y="273348"/>
              <a:ext cx="480053" cy="480053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69" y="469391"/>
              <a:ext cx="387019" cy="38701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66CCFF"/>
                    </a:gs>
                    <a:gs pos="52000">
                      <a:prstClr val="white"/>
                    </a:gs>
                    <a:gs pos="100000">
                      <a:srgbClr val="0070C0"/>
                    </a:gs>
                  </a:gsLst>
                  <a:lin ang="0" scaled="1"/>
                </a:gra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906" y="1678598"/>
            <a:ext cx="2234894" cy="1724674"/>
            <a:chOff x="346759" y="1963484"/>
            <a:chExt cx="2981325" cy="2300696"/>
          </a:xfrm>
        </p:grpSpPr>
        <p:pic>
          <p:nvPicPr>
            <p:cNvPr id="20" name="图片 19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92" y="2119112"/>
              <a:ext cx="2796455" cy="17455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21" name="图文框 20"/>
            <p:cNvSpPr/>
            <p:nvPr/>
          </p:nvSpPr>
          <p:spPr>
            <a:xfrm>
              <a:off x="346759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rgbClr val="E94E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1695994" y="4020340"/>
              <a:ext cx="282854" cy="24384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66031" y="1678598"/>
            <a:ext cx="2234894" cy="1724674"/>
            <a:chOff x="4605337" y="1963484"/>
            <a:chExt cx="2981325" cy="2300696"/>
          </a:xfrm>
        </p:grpSpPr>
        <p:pic>
          <p:nvPicPr>
            <p:cNvPr id="24" name="图片 2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770" y="2059761"/>
              <a:ext cx="2796455" cy="1804951"/>
            </a:xfrm>
            <a:prstGeom prst="rect">
              <a:avLst/>
            </a:prstGeom>
          </p:spPr>
        </p:pic>
        <p:sp>
          <p:nvSpPr>
            <p:cNvPr id="25" name="图文框 24"/>
            <p:cNvSpPr/>
            <p:nvPr/>
          </p:nvSpPr>
          <p:spPr>
            <a:xfrm>
              <a:off x="4605337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0800000">
              <a:off x="5954573" y="4020340"/>
              <a:ext cx="282854" cy="24384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33155" y="1678598"/>
            <a:ext cx="2234894" cy="1724674"/>
            <a:chOff x="8382277" y="1963484"/>
            <a:chExt cx="2981325" cy="2300696"/>
          </a:xfrm>
        </p:grpSpPr>
        <p:pic>
          <p:nvPicPr>
            <p:cNvPr id="28" name="图片 2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710" y="2059761"/>
              <a:ext cx="2796455" cy="186430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29" name="图文框 28"/>
            <p:cNvSpPr/>
            <p:nvPr/>
          </p:nvSpPr>
          <p:spPr>
            <a:xfrm>
              <a:off x="8382277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rgbClr val="E94E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9731512" y="4020340"/>
              <a:ext cx="282854" cy="24384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8566" y="3581306"/>
            <a:ext cx="1795571" cy="1246145"/>
            <a:chOff x="1073651" y="4254023"/>
            <a:chExt cx="2395272" cy="1662344"/>
          </a:xfrm>
        </p:grpSpPr>
        <p:sp>
          <p:nvSpPr>
            <p:cNvPr id="33" name="圆角矩形 28"/>
            <p:cNvSpPr/>
            <p:nvPr/>
          </p:nvSpPr>
          <p:spPr>
            <a:xfrm>
              <a:off x="1442612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73651" y="4823223"/>
              <a:ext cx="2395272" cy="1093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此处添加详细文本描述，建议与标题相关并符合整体语言风格，语言描述尽量简。</a:t>
              </a:r>
              <a:endPara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35" name="文本框 67"/>
            <p:cNvSpPr txBox="1"/>
            <p:nvPr/>
          </p:nvSpPr>
          <p:spPr>
            <a:xfrm>
              <a:off x="1686224" y="4303791"/>
              <a:ext cx="1170126" cy="400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165"/>
              <a:r>
                <a: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</a:t>
              </a: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85690" y="3581306"/>
            <a:ext cx="1795571" cy="1246145"/>
            <a:chOff x="4898364" y="4254023"/>
            <a:chExt cx="2395272" cy="1662344"/>
          </a:xfrm>
        </p:grpSpPr>
        <p:sp>
          <p:nvSpPr>
            <p:cNvPr id="37" name="圆角矩形 32"/>
            <p:cNvSpPr/>
            <p:nvPr/>
          </p:nvSpPr>
          <p:spPr>
            <a:xfrm>
              <a:off x="5267325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898364" y="4823223"/>
              <a:ext cx="2395272" cy="1093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此处添加详细文本描述，建议与标题相关并符合整体语言风格，语言描述尽量简。</a:t>
              </a:r>
              <a:endPara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39" name="文本框 71"/>
            <p:cNvSpPr txBox="1"/>
            <p:nvPr/>
          </p:nvSpPr>
          <p:spPr>
            <a:xfrm>
              <a:off x="5510937" y="4303791"/>
              <a:ext cx="1170126" cy="400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165"/>
              <a:r>
                <a: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</a:t>
              </a: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52814" y="3581306"/>
            <a:ext cx="1795571" cy="1246145"/>
            <a:chOff x="8723077" y="4254023"/>
            <a:chExt cx="2395272" cy="1662344"/>
          </a:xfrm>
        </p:grpSpPr>
        <p:sp>
          <p:nvSpPr>
            <p:cNvPr id="41" name="圆角矩形 36"/>
            <p:cNvSpPr/>
            <p:nvPr/>
          </p:nvSpPr>
          <p:spPr>
            <a:xfrm>
              <a:off x="9092038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723077" y="4823223"/>
              <a:ext cx="2395272" cy="1093144"/>
            </a:xfrm>
            <a:prstGeom prst="rect">
              <a:avLst/>
            </a:prstGeom>
            <a:solidFill>
              <a:srgbClr val="F1F1F1">
                <a:alpha val="52000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685165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此处添加详细文本描述，建议与标题相关并符合整体语言风格，语言描述尽量简。</a:t>
              </a:r>
              <a:endPara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43" name="文本框 75"/>
            <p:cNvSpPr txBox="1"/>
            <p:nvPr/>
          </p:nvSpPr>
          <p:spPr>
            <a:xfrm>
              <a:off x="9335650" y="4303791"/>
              <a:ext cx="1170126" cy="400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165"/>
              <a:r>
                <a: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</a:t>
              </a: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622070742"/>
  <p:tag name="MH_LIBRARY" val="CONTENTS"/>
  <p:tag name="MH_TYPE" val="OTHERS"/>
  <p:tag name="ID" val="547136"/>
</p:tagLst>
</file>

<file path=ppt/tags/tag2.xml><?xml version="1.0" encoding="utf-8"?>
<p:tagLst xmlns:p="http://schemas.openxmlformats.org/presentationml/2006/main">
  <p:tag name="MH" val="20150622070742"/>
  <p:tag name="MH_LIBRARY" val="CONTENTS"/>
  <p:tag name="MH_TYPE" val="OTHERS"/>
  <p:tag name="ID" val="547136"/>
</p:tagLst>
</file>

<file path=ppt/theme/theme1.xml><?xml version="1.0" encoding="utf-8"?>
<a:theme xmlns:a="http://schemas.openxmlformats.org/drawingml/2006/main" name="Office 主题​​">
  <a:themeElements>
    <a:clrScheme name="自定义 1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10C1A"/>
      </a:accent1>
      <a:accent2>
        <a:srgbClr val="0F296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2158</Words>
  <Application>WPS 演示</Application>
  <PresentationFormat>全屏显示(16:9)</PresentationFormat>
  <Paragraphs>326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宋体</vt:lpstr>
      <vt:lpstr>Wingdings</vt:lpstr>
      <vt:lpstr>Agency FB</vt:lpstr>
      <vt:lpstr>方正兰亭黑简体</vt:lpstr>
      <vt:lpstr>华文中宋</vt:lpstr>
      <vt:lpstr>Calibri</vt:lpstr>
      <vt:lpstr>微软雅黑</vt:lpstr>
      <vt:lpstr>Calibri</vt:lpstr>
      <vt:lpstr>Impact</vt:lpstr>
      <vt:lpstr>张海山锐谐体2.0-授权联系：Samtype@QQ.com</vt:lpstr>
      <vt:lpstr>Montserrat Medium</vt:lpstr>
      <vt:lpstr>Campton Light DEMO</vt:lpstr>
      <vt:lpstr>Lato Light</vt:lpstr>
      <vt:lpstr>方正兰亭粗黑简体</vt:lpstr>
      <vt:lpstr>Segoe UI</vt:lpstr>
      <vt:lpstr>Times New Roman</vt:lpstr>
      <vt:lpstr>幼圆</vt:lpstr>
      <vt:lpstr>Open Sans Semibold</vt:lpstr>
      <vt:lpstr>Kartika</vt:lpstr>
      <vt:lpstr>Open Sans</vt:lpstr>
      <vt:lpstr>Aharoni</vt:lpstr>
      <vt:lpstr>Arial Unicode MS</vt:lpstr>
      <vt:lpstr>等线 Light</vt:lpstr>
      <vt:lpstr>GoodVibrationsROB</vt:lpstr>
      <vt:lpstr>等线</vt:lpstr>
      <vt:lpstr>Lato</vt:lpstr>
      <vt:lpstr>Office 主题​​</vt:lpstr>
      <vt:lpstr>7_Office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25</cp:revision>
  <dcterms:created xsi:type="dcterms:W3CDTF">2016-12-25T02:27:00Z</dcterms:created>
  <dcterms:modified xsi:type="dcterms:W3CDTF">2017-09-10T14:47:16Z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