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60" r:id="rId6"/>
    <p:sldId id="261" r:id="rId7"/>
    <p:sldId id="257" r:id="rId8"/>
    <p:sldId id="262" r:id="rId9"/>
    <p:sldId id="264" r:id="rId10"/>
    <p:sldId id="263" r:id="rId11"/>
    <p:sldId id="292" r:id="rId12"/>
    <p:sldId id="265" r:id="rId13"/>
    <p:sldId id="266" r:id="rId14"/>
    <p:sldId id="267" r:id="rId15"/>
    <p:sldId id="269" r:id="rId16"/>
    <p:sldId id="270" r:id="rId17"/>
    <p:sldId id="293" r:id="rId18"/>
    <p:sldId id="271" r:id="rId19"/>
    <p:sldId id="272" r:id="rId20"/>
    <p:sldId id="273" r:id="rId21"/>
    <p:sldId id="274" r:id="rId22"/>
    <p:sldId id="275" r:id="rId23"/>
    <p:sldId id="277" r:id="rId24"/>
    <p:sldId id="278" r:id="rId25"/>
    <p:sldId id="279" r:id="rId26"/>
    <p:sldId id="280" r:id="rId27"/>
    <p:sldId id="294" r:id="rId28"/>
    <p:sldId id="289" r:id="rId29"/>
    <p:sldId id="281" r:id="rId30"/>
    <p:sldId id="282" r:id="rId31"/>
    <p:sldId id="287" r:id="rId32"/>
    <p:sldId id="290" r:id="rId33"/>
    <p:sldId id="283" r:id="rId34"/>
    <p:sldId id="286" r:id="rId35"/>
    <p:sldId id="285" r:id="rId36"/>
    <p:sldId id="288" r:id="rId37"/>
    <p:sldId id="291"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5A8B"/>
    <a:srgbClr val="D185C1"/>
    <a:srgbClr val="BA75AD"/>
    <a:srgbClr val="764672"/>
    <a:srgbClr val="9C4B90"/>
    <a:srgbClr val="FFFFFF"/>
    <a:srgbClr val="FCFCFC"/>
    <a:srgbClr val="985CB0"/>
    <a:srgbClr val="663A77"/>
    <a:srgbClr val="4628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62" autoAdjust="0"/>
    <p:restoredTop sz="94660" autoAdjust="0"/>
  </p:normalViewPr>
  <p:slideViewPr>
    <p:cSldViewPr snapToGrid="0">
      <p:cViewPr varScale="1">
        <p:scale>
          <a:sx n="70" d="100"/>
          <a:sy n="70" d="100"/>
        </p:scale>
        <p:origin x="45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2DED3A-DE9B-4238-92A1-230B4B31C76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EB1B0-15CB-4697-B63B-AF60846B12B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1EB1B0-15CB-4697-B63B-AF60846B12B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BFFF540-7D4E-4002-BCE5-F21D46D829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62AB8E-7DBD-4B10-A9B4-A816CB6D601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FF540-7D4E-4002-BCE5-F21D46D829C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2AB8E-7DBD-4B10-A9B4-A816CB6D601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image" Target="../media/image8.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8.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0.jpeg"/><Relationship Id="rId3"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image" Target="../media/image8.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image" Target="../media/image8.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microsoft.com/office/2007/relationships/hdphoto" Target="../media/hdphoto2.wdp"/><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8.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image" Target="../media/image8.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7.xml"/><Relationship Id="rId4" Type="http://schemas.openxmlformats.org/officeDocument/2006/relationships/image" Target="../media/image18.jpeg"/><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5190" cy="6858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3137" r="78993" b="51177"/>
          <a:stretch>
            <a:fillRect/>
          </a:stretch>
        </p:blipFill>
        <p:spPr>
          <a:xfrm>
            <a:off x="430306" y="1828800"/>
            <a:ext cx="2166165" cy="2447366"/>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6242" t="3332" r="62721" b="68040"/>
          <a:stretch>
            <a:fillRect/>
          </a:stretch>
        </p:blipFill>
        <p:spPr>
          <a:xfrm>
            <a:off x="1668623" y="847165"/>
            <a:ext cx="3200400" cy="1963270"/>
          </a:xfrm>
          <a:prstGeom prst="rect">
            <a:avLst/>
          </a:prstGeom>
        </p:spPr>
      </p:pic>
      <p:sp>
        <p:nvSpPr>
          <p:cNvPr id="10" name="文本框 9"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011767" y="2505431"/>
            <a:ext cx="5262979" cy="252376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5400" b="1" dirty="0" smtClean="0">
                <a:solidFill>
                  <a:srgbClr val="9D4E92"/>
                </a:solidFill>
                <a:latin typeface="微软雅黑" panose="020B0503020204020204" pitchFamily="34" charset="-122"/>
                <a:ea typeface="微软雅黑" panose="020B0503020204020204" pitchFamily="34" charset="-122"/>
                <a:cs typeface="Kartika" panose="02020503030404060203" pitchFamily="18" charset="0"/>
              </a:rPr>
              <a:t>     </a:t>
            </a:r>
            <a:r>
              <a:rPr lang="zh-CN" altLang="en-US" sz="6000" b="1" dirty="0" smtClean="0">
                <a:solidFill>
                  <a:srgbClr val="9D4E92"/>
                </a:solidFill>
                <a:latin typeface="微软雅黑" panose="020B0503020204020204" pitchFamily="34" charset="-122"/>
                <a:ea typeface="微软雅黑" panose="020B0503020204020204" pitchFamily="34" charset="-122"/>
                <a:cs typeface="Kartika" panose="02020503030404060203" pitchFamily="18" charset="0"/>
              </a:rPr>
              <a:t>雅静天然</a:t>
            </a:r>
            <a:endParaRPr lang="en-US" altLang="zh-CN" sz="6000" b="1" dirty="0" smtClean="0">
              <a:solidFill>
                <a:srgbClr val="9D4E92"/>
              </a:solidFill>
              <a:latin typeface="微软雅黑" panose="020B0503020204020204" pitchFamily="34" charset="-122"/>
              <a:ea typeface="微软雅黑" panose="020B0503020204020204" pitchFamily="34" charset="-122"/>
              <a:cs typeface="Kartika" panose="02020503030404060203" pitchFamily="18" charset="0"/>
            </a:endParaRPr>
          </a:p>
          <a:p>
            <a:r>
              <a:rPr lang="zh-CN" altLang="en-US" sz="6600" b="1" dirty="0" smtClean="0">
                <a:solidFill>
                  <a:srgbClr val="6C25B6"/>
                </a:solidFill>
                <a:latin typeface="微软雅黑" panose="020B0503020204020204" pitchFamily="34" charset="-122"/>
                <a:ea typeface="微软雅黑" panose="020B0503020204020204" pitchFamily="34" charset="-122"/>
                <a:cs typeface="Kartika" panose="02020503030404060203" pitchFamily="18" charset="0"/>
              </a:rPr>
              <a:t>教学述职报告</a:t>
            </a:r>
            <a:endParaRPr lang="en-US" altLang="zh-CN" sz="6600" b="1" dirty="0">
              <a:solidFill>
                <a:srgbClr val="6C25B6"/>
              </a:solidFill>
              <a:latin typeface="微软雅黑" panose="020B0503020204020204" pitchFamily="34" charset="-122"/>
              <a:ea typeface="微软雅黑" panose="020B0503020204020204" pitchFamily="34" charset="-122"/>
              <a:cs typeface="Kartika" panose="02020503030404060203" pitchFamily="18" charset="0"/>
            </a:endParaRPr>
          </a:p>
        </p:txBody>
      </p:sp>
      <p:grpSp>
        <p:nvGrpSpPr>
          <p:cNvPr id="2" name="组合 1"/>
          <p:cNvGrpSpPr/>
          <p:nvPr/>
        </p:nvGrpSpPr>
        <p:grpSpPr>
          <a:xfrm>
            <a:off x="6836227" y="4673767"/>
            <a:ext cx="3614057" cy="1015832"/>
            <a:chOff x="6836227" y="4673767"/>
            <a:chExt cx="3614057" cy="1015832"/>
          </a:xfrm>
        </p:grpSpPr>
        <p:sp>
          <p:nvSpPr>
            <p:cNvPr id="11" name="矩形 10"/>
            <p:cNvSpPr/>
            <p:nvPr/>
          </p:nvSpPr>
          <p:spPr>
            <a:xfrm>
              <a:off x="6836227" y="5181598"/>
              <a:ext cx="3614057" cy="508001"/>
            </a:xfrm>
            <a:prstGeom prst="rect">
              <a:avLst/>
            </a:prstGeom>
            <a:solidFill>
              <a:srgbClr val="6C2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rot="21564008">
              <a:off x="6987128" y="4673767"/>
              <a:ext cx="3035300" cy="1014730"/>
            </a:xfrm>
            <a:prstGeom prst="rect">
              <a:avLst/>
            </a:prstGeom>
            <a:noFill/>
          </p:spPr>
          <p:txBody>
            <a:bodyPr wrap="none" rtlCol="0">
              <a:spAutoFit/>
            </a:bodyPr>
            <a:lstStyle/>
            <a:p>
              <a:pPr algn="l"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pPr algn="l"/>
              <a:r>
                <a:rPr lang="zh-CN" altLang="en-US" sz="28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汇报人：</a:t>
              </a:r>
              <a:r>
                <a:rPr lang="en-US" altLang="zh-CN" sz="2800" dirty="0" err="1">
                  <a:solidFill>
                    <a:schemeClr val="bg1"/>
                  </a:solidFill>
                </a:rPr>
                <a:t>情缘素材</a:t>
              </a:r>
              <a:endParaRPr lang="en-US" altLang="zh-CN" sz="2800" dirty="0" err="1">
                <a:solidFill>
                  <a:schemeClr val="bg1"/>
                </a:solidFill>
              </a:endParaRPr>
            </a:p>
          </p:txBody>
        </p:sp>
      </p:grpSp>
      <p:pic>
        <p:nvPicPr>
          <p:cNvPr id="9" name="班得瑞 - 安妮的仙境">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489373" y="-79248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 presetClass="entr" presetSubtype="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2000" fill="hold"/>
                                        <p:tgtEl>
                                          <p:spTgt spid="7"/>
                                        </p:tgtEl>
                                        <p:attrNameLst>
                                          <p:attrName>ppt_x</p:attrName>
                                        </p:attrNameLst>
                                      </p:cBhvr>
                                      <p:tavLst>
                                        <p:tav tm="0">
                                          <p:val>
                                            <p:strVal val="1+#ppt_w/2"/>
                                          </p:val>
                                        </p:tav>
                                        <p:tav tm="100000">
                                          <p:val>
                                            <p:strVal val="#ppt_x"/>
                                          </p:val>
                                        </p:tav>
                                      </p:tavLst>
                                    </p:anim>
                                    <p:anim calcmode="lin" valueType="num">
                                      <p:cBhvr additive="base">
                                        <p:cTn id="10" dur="2000" fill="hold"/>
                                        <p:tgtEl>
                                          <p:spTgt spid="7"/>
                                        </p:tgtEl>
                                        <p:attrNameLst>
                                          <p:attrName>ppt_y</p:attrName>
                                        </p:attrNameLst>
                                      </p:cBhvr>
                                      <p:tavLst>
                                        <p:tav tm="0">
                                          <p:val>
                                            <p:strVal val="#ppt_y"/>
                                          </p:val>
                                        </p:tav>
                                        <p:tav tm="100000">
                                          <p:val>
                                            <p:strVal val="#ppt_y"/>
                                          </p:val>
                                        </p:tav>
                                      </p:tavLst>
                                    </p:anim>
                                  </p:childTnLst>
                                </p:cTn>
                              </p:par>
                              <p:par>
                                <p:cTn id="11" presetID="8" presetClass="emph" presetSubtype="0" fill="hold" nodeType="withEffect">
                                  <p:stCondLst>
                                    <p:cond delay="0"/>
                                  </p:stCondLst>
                                  <p:childTnLst>
                                    <p:animRot by="-21600000">
                                      <p:cBhvr>
                                        <p:cTn id="12" dur="2000" fill="hold"/>
                                        <p:tgtEl>
                                          <p:spTgt spid="7"/>
                                        </p:tgtEl>
                                        <p:attrNameLst>
                                          <p:attrName>r</p:attrName>
                                        </p:attrNameLst>
                                      </p:cBhvr>
                                    </p:animRot>
                                  </p:childTnLst>
                                </p:cTn>
                              </p:par>
                              <p:par>
                                <p:cTn id="13" presetID="2" presetClass="entr" presetSubtype="2"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1+#ppt_w/2"/>
                                          </p:val>
                                        </p:tav>
                                        <p:tav tm="100000">
                                          <p:val>
                                            <p:strVal val="#ppt_x"/>
                                          </p:val>
                                        </p:tav>
                                      </p:tavLst>
                                    </p:anim>
                                    <p:anim calcmode="lin" valueType="num">
                                      <p:cBhvr additive="base">
                                        <p:cTn id="16" dur="20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fill="hold" nodeType="withEffect">
                                  <p:stCondLst>
                                    <p:cond delay="1000"/>
                                  </p:stCondLst>
                                  <p:childTnLst>
                                    <p:animRot by="-21600000">
                                      <p:cBhvr>
                                        <p:cTn id="18" dur="2000" fill="hold"/>
                                        <p:tgtEl>
                                          <p:spTgt spid="6"/>
                                        </p:tgtEl>
                                        <p:attrNameLst>
                                          <p:attrName>r</p:attrName>
                                        </p:attrNameLst>
                                      </p:cBhvr>
                                    </p:animRot>
                                  </p:childTnLst>
                                </p:cTn>
                              </p:par>
                            </p:childTnLst>
                          </p:cTn>
                        </p:par>
                        <p:par>
                          <p:cTn id="19" fill="hold">
                            <p:stCondLst>
                              <p:cond delay="0"/>
                            </p:stCondLst>
                            <p:childTnLst>
                              <p:par>
                                <p:cTn id="20" presetID="52" presetClass="entr" presetSubtype="0" fill="hold" grpId="0" nodeType="afterEffect">
                                  <p:stCondLst>
                                    <p:cond delay="0"/>
                                  </p:stCondLst>
                                  <p:iterate type="lt">
                                    <p:tmPct val="0"/>
                                  </p:iterate>
                                  <p:childTnLst>
                                    <p:set>
                                      <p:cBhvr>
                                        <p:cTn id="21" dur="1" fill="hold">
                                          <p:stCondLst>
                                            <p:cond delay="0"/>
                                          </p:stCondLst>
                                        </p:cTn>
                                        <p:tgtEl>
                                          <p:spTgt spid="10"/>
                                        </p:tgtEl>
                                        <p:attrNameLst>
                                          <p:attrName>style.visibility</p:attrName>
                                        </p:attrNameLst>
                                      </p:cBhvr>
                                      <p:to>
                                        <p:strVal val="visible"/>
                                      </p:to>
                                    </p:set>
                                    <p:animScale>
                                      <p:cBhvr>
                                        <p:cTn id="2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0"/>
                                        </p:tgtEl>
                                        <p:attrNameLst>
                                          <p:attrName>ppt_x</p:attrName>
                                          <p:attrName>ppt_y</p:attrName>
                                        </p:attrNameLst>
                                      </p:cBhvr>
                                    </p:animMotion>
                                    <p:animEffect transition="in" filter="fade">
                                      <p:cBhvr>
                                        <p:cTn id="24" dur="1000"/>
                                        <p:tgtEl>
                                          <p:spTgt spid="10"/>
                                        </p:tgtEl>
                                      </p:cBhvr>
                                    </p:animEffect>
                                  </p:childTnLst>
                                </p:cTn>
                              </p:par>
                            </p:childTnLst>
                          </p:cTn>
                        </p:par>
                        <p:par>
                          <p:cTn id="25" fill="hold">
                            <p:stCondLst>
                              <p:cond delay="4000"/>
                            </p:stCondLst>
                            <p:childTnLst>
                              <p:par>
                                <p:cTn id="26" presetID="16" presetClass="entr" presetSubtype="37"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outVertical)">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5899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教学策略</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5"/>
          <p:cNvSpPr>
            <a:spLocks noEditPoints="1"/>
          </p:cNvSpPr>
          <p:nvPr/>
        </p:nvSpPr>
        <p:spPr bwMode="auto">
          <a:xfrm>
            <a:off x="4493468" y="3904017"/>
            <a:ext cx="3409529" cy="2953983"/>
          </a:xfrm>
          <a:custGeom>
            <a:avLst/>
            <a:gdLst>
              <a:gd name="T0" fmla="*/ 331 w 508"/>
              <a:gd name="T1" fmla="*/ 303 h 440"/>
              <a:gd name="T2" fmla="*/ 319 w 508"/>
              <a:gd name="T3" fmla="*/ 235 h 440"/>
              <a:gd name="T4" fmla="*/ 346 w 508"/>
              <a:gd name="T5" fmla="*/ 157 h 440"/>
              <a:gd name="T6" fmla="*/ 346 w 508"/>
              <a:gd name="T7" fmla="*/ 141 h 440"/>
              <a:gd name="T8" fmla="*/ 322 w 508"/>
              <a:gd name="T9" fmla="*/ 130 h 440"/>
              <a:gd name="T10" fmla="*/ 320 w 508"/>
              <a:gd name="T11" fmla="*/ 97 h 440"/>
              <a:gd name="T12" fmla="*/ 316 w 508"/>
              <a:gd name="T13" fmla="*/ 74 h 440"/>
              <a:gd name="T14" fmla="*/ 311 w 508"/>
              <a:gd name="T15" fmla="*/ 44 h 440"/>
              <a:gd name="T16" fmla="*/ 251 w 508"/>
              <a:gd name="T17" fmla="*/ 11 h 440"/>
              <a:gd name="T18" fmla="*/ 192 w 508"/>
              <a:gd name="T19" fmla="*/ 18 h 440"/>
              <a:gd name="T20" fmla="*/ 132 w 508"/>
              <a:gd name="T21" fmla="*/ 94 h 440"/>
              <a:gd name="T22" fmla="*/ 142 w 508"/>
              <a:gd name="T23" fmla="*/ 197 h 440"/>
              <a:gd name="T24" fmla="*/ 159 w 508"/>
              <a:gd name="T25" fmla="*/ 236 h 440"/>
              <a:gd name="T26" fmla="*/ 173 w 508"/>
              <a:gd name="T27" fmla="*/ 256 h 440"/>
              <a:gd name="T28" fmla="*/ 82 w 508"/>
              <a:gd name="T29" fmla="*/ 339 h 440"/>
              <a:gd name="T30" fmla="*/ 508 w 508"/>
              <a:gd name="T31" fmla="*/ 440 h 440"/>
              <a:gd name="T32" fmla="*/ 342 w 508"/>
              <a:gd name="T33" fmla="*/ 148 h 440"/>
              <a:gd name="T34" fmla="*/ 339 w 508"/>
              <a:gd name="T35" fmla="*/ 156 h 440"/>
              <a:gd name="T36" fmla="*/ 328 w 508"/>
              <a:gd name="T37" fmla="*/ 169 h 440"/>
              <a:gd name="T38" fmla="*/ 299 w 508"/>
              <a:gd name="T39" fmla="*/ 161 h 440"/>
              <a:gd name="T40" fmla="*/ 323 w 508"/>
              <a:gd name="T41" fmla="*/ 195 h 440"/>
              <a:gd name="T42" fmla="*/ 306 w 508"/>
              <a:gd name="T43" fmla="*/ 193 h 440"/>
              <a:gd name="T44" fmla="*/ 200 w 508"/>
              <a:gd name="T45" fmla="*/ 140 h 440"/>
              <a:gd name="T46" fmla="*/ 225 w 508"/>
              <a:gd name="T47" fmla="*/ 91 h 440"/>
              <a:gd name="T48" fmla="*/ 303 w 508"/>
              <a:gd name="T49" fmla="*/ 83 h 440"/>
              <a:gd name="T50" fmla="*/ 322 w 508"/>
              <a:gd name="T51" fmla="*/ 142 h 440"/>
              <a:gd name="T52" fmla="*/ 260 w 508"/>
              <a:gd name="T53" fmla="*/ 153 h 440"/>
              <a:gd name="T54" fmla="*/ 200 w 508"/>
              <a:gd name="T55" fmla="*/ 164 h 440"/>
              <a:gd name="T56" fmla="*/ 207 w 508"/>
              <a:gd name="T57" fmla="*/ 173 h 440"/>
              <a:gd name="T58" fmla="*/ 274 w 508"/>
              <a:gd name="T59" fmla="*/ 163 h 440"/>
              <a:gd name="T60" fmla="*/ 238 w 508"/>
              <a:gd name="T61" fmla="*/ 206 h 440"/>
              <a:gd name="T62" fmla="*/ 209 w 508"/>
              <a:gd name="T63" fmla="*/ 177 h 440"/>
              <a:gd name="T64" fmla="*/ 146 w 508"/>
              <a:gd name="T65" fmla="*/ 198 h 440"/>
              <a:gd name="T66" fmla="*/ 153 w 508"/>
              <a:gd name="T67" fmla="*/ 155 h 440"/>
              <a:gd name="T68" fmla="*/ 175 w 508"/>
              <a:gd name="T69" fmla="*/ 186 h 440"/>
              <a:gd name="T70" fmla="*/ 200 w 508"/>
              <a:gd name="T71" fmla="*/ 173 h 440"/>
              <a:gd name="T72" fmla="*/ 206 w 508"/>
              <a:gd name="T73" fmla="*/ 208 h 440"/>
              <a:gd name="T74" fmla="*/ 262 w 508"/>
              <a:gd name="T75" fmla="*/ 203 h 440"/>
              <a:gd name="T76" fmla="*/ 291 w 508"/>
              <a:gd name="T77" fmla="*/ 166 h 440"/>
              <a:gd name="T78" fmla="*/ 313 w 508"/>
              <a:gd name="T79" fmla="*/ 203 h 440"/>
              <a:gd name="T80" fmla="*/ 316 w 508"/>
              <a:gd name="T81" fmla="*/ 234 h 440"/>
              <a:gd name="T82" fmla="*/ 268 w 508"/>
              <a:gd name="T83" fmla="*/ 297 h 440"/>
              <a:gd name="T84" fmla="*/ 180 w 508"/>
              <a:gd name="T85" fmla="*/ 203 h 440"/>
              <a:gd name="T86" fmla="*/ 166 w 508"/>
              <a:gd name="T87" fmla="*/ 211 h 440"/>
              <a:gd name="T88" fmla="*/ 238 w 508"/>
              <a:gd name="T89" fmla="*/ 424 h 440"/>
              <a:gd name="T90" fmla="*/ 174 w 508"/>
              <a:gd name="T91" fmla="*/ 306 h 440"/>
              <a:gd name="T92" fmla="*/ 171 w 508"/>
              <a:gd name="T93" fmla="*/ 214 h 440"/>
              <a:gd name="T94" fmla="*/ 239 w 508"/>
              <a:gd name="T95" fmla="*/ 288 h 440"/>
              <a:gd name="T96" fmla="*/ 305 w 508"/>
              <a:gd name="T97" fmla="*/ 291 h 440"/>
              <a:gd name="T98" fmla="*/ 238 w 508"/>
              <a:gd name="T99" fmla="*/ 42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8" h="440">
                <a:moveTo>
                  <a:pt x="485" y="370"/>
                </a:moveTo>
                <a:cubicBezTo>
                  <a:pt x="455" y="338"/>
                  <a:pt x="395" y="329"/>
                  <a:pt x="388" y="325"/>
                </a:cubicBezTo>
                <a:cubicBezTo>
                  <a:pt x="380" y="321"/>
                  <a:pt x="340" y="311"/>
                  <a:pt x="331" y="303"/>
                </a:cubicBezTo>
                <a:cubicBezTo>
                  <a:pt x="323" y="296"/>
                  <a:pt x="317" y="290"/>
                  <a:pt x="307" y="282"/>
                </a:cubicBezTo>
                <a:cubicBezTo>
                  <a:pt x="309" y="276"/>
                  <a:pt x="310" y="270"/>
                  <a:pt x="312" y="264"/>
                </a:cubicBezTo>
                <a:cubicBezTo>
                  <a:pt x="314" y="256"/>
                  <a:pt x="316" y="246"/>
                  <a:pt x="319" y="235"/>
                </a:cubicBezTo>
                <a:cubicBezTo>
                  <a:pt x="320" y="229"/>
                  <a:pt x="323" y="216"/>
                  <a:pt x="325" y="201"/>
                </a:cubicBezTo>
                <a:cubicBezTo>
                  <a:pt x="332" y="199"/>
                  <a:pt x="338" y="196"/>
                  <a:pt x="340" y="189"/>
                </a:cubicBezTo>
                <a:cubicBezTo>
                  <a:pt x="344" y="181"/>
                  <a:pt x="346" y="162"/>
                  <a:pt x="346" y="157"/>
                </a:cubicBezTo>
                <a:cubicBezTo>
                  <a:pt x="348" y="154"/>
                  <a:pt x="348" y="154"/>
                  <a:pt x="348" y="154"/>
                </a:cubicBezTo>
                <a:cubicBezTo>
                  <a:pt x="349" y="142"/>
                  <a:pt x="349" y="142"/>
                  <a:pt x="349" y="142"/>
                </a:cubicBezTo>
                <a:cubicBezTo>
                  <a:pt x="346" y="141"/>
                  <a:pt x="346" y="141"/>
                  <a:pt x="346" y="141"/>
                </a:cubicBezTo>
                <a:cubicBezTo>
                  <a:pt x="344" y="141"/>
                  <a:pt x="342" y="141"/>
                  <a:pt x="340" y="141"/>
                </a:cubicBezTo>
                <a:cubicBezTo>
                  <a:pt x="336" y="141"/>
                  <a:pt x="331" y="141"/>
                  <a:pt x="325" y="142"/>
                </a:cubicBezTo>
                <a:cubicBezTo>
                  <a:pt x="324" y="138"/>
                  <a:pt x="323" y="134"/>
                  <a:pt x="322" y="130"/>
                </a:cubicBezTo>
                <a:cubicBezTo>
                  <a:pt x="322" y="125"/>
                  <a:pt x="323" y="123"/>
                  <a:pt x="325" y="120"/>
                </a:cubicBezTo>
                <a:cubicBezTo>
                  <a:pt x="327" y="117"/>
                  <a:pt x="328" y="110"/>
                  <a:pt x="325" y="106"/>
                </a:cubicBezTo>
                <a:cubicBezTo>
                  <a:pt x="322" y="103"/>
                  <a:pt x="320" y="100"/>
                  <a:pt x="320" y="97"/>
                </a:cubicBezTo>
                <a:cubicBezTo>
                  <a:pt x="321" y="95"/>
                  <a:pt x="322" y="93"/>
                  <a:pt x="323" y="89"/>
                </a:cubicBezTo>
                <a:cubicBezTo>
                  <a:pt x="324" y="85"/>
                  <a:pt x="322" y="83"/>
                  <a:pt x="322" y="81"/>
                </a:cubicBezTo>
                <a:cubicBezTo>
                  <a:pt x="321" y="79"/>
                  <a:pt x="311" y="76"/>
                  <a:pt x="316" y="74"/>
                </a:cubicBezTo>
                <a:cubicBezTo>
                  <a:pt x="321" y="72"/>
                  <a:pt x="321" y="59"/>
                  <a:pt x="318" y="57"/>
                </a:cubicBezTo>
                <a:cubicBezTo>
                  <a:pt x="312" y="54"/>
                  <a:pt x="313" y="54"/>
                  <a:pt x="313" y="54"/>
                </a:cubicBezTo>
                <a:cubicBezTo>
                  <a:pt x="313" y="54"/>
                  <a:pt x="315" y="44"/>
                  <a:pt x="311" y="44"/>
                </a:cubicBezTo>
                <a:cubicBezTo>
                  <a:pt x="314" y="40"/>
                  <a:pt x="309" y="32"/>
                  <a:pt x="305" y="30"/>
                </a:cubicBezTo>
                <a:cubicBezTo>
                  <a:pt x="303" y="22"/>
                  <a:pt x="294" y="17"/>
                  <a:pt x="286" y="17"/>
                </a:cubicBezTo>
                <a:cubicBezTo>
                  <a:pt x="276" y="8"/>
                  <a:pt x="262" y="3"/>
                  <a:pt x="251" y="11"/>
                </a:cubicBezTo>
                <a:cubicBezTo>
                  <a:pt x="239" y="7"/>
                  <a:pt x="231" y="0"/>
                  <a:pt x="214" y="12"/>
                </a:cubicBezTo>
                <a:cubicBezTo>
                  <a:pt x="207" y="15"/>
                  <a:pt x="204" y="12"/>
                  <a:pt x="199" y="15"/>
                </a:cubicBezTo>
                <a:cubicBezTo>
                  <a:pt x="194" y="18"/>
                  <a:pt x="192" y="18"/>
                  <a:pt x="192" y="18"/>
                </a:cubicBezTo>
                <a:cubicBezTo>
                  <a:pt x="192" y="18"/>
                  <a:pt x="183" y="20"/>
                  <a:pt x="180" y="24"/>
                </a:cubicBezTo>
                <a:cubicBezTo>
                  <a:pt x="177" y="29"/>
                  <a:pt x="172" y="34"/>
                  <a:pt x="158" y="47"/>
                </a:cubicBezTo>
                <a:cubicBezTo>
                  <a:pt x="144" y="59"/>
                  <a:pt x="137" y="72"/>
                  <a:pt x="132" y="94"/>
                </a:cubicBezTo>
                <a:cubicBezTo>
                  <a:pt x="127" y="115"/>
                  <a:pt x="122" y="125"/>
                  <a:pt x="129" y="139"/>
                </a:cubicBezTo>
                <a:cubicBezTo>
                  <a:pt x="128" y="155"/>
                  <a:pt x="131" y="166"/>
                  <a:pt x="134" y="171"/>
                </a:cubicBezTo>
                <a:cubicBezTo>
                  <a:pt x="134" y="180"/>
                  <a:pt x="138" y="190"/>
                  <a:pt x="142" y="197"/>
                </a:cubicBezTo>
                <a:cubicBezTo>
                  <a:pt x="143" y="199"/>
                  <a:pt x="143" y="199"/>
                  <a:pt x="143" y="199"/>
                </a:cubicBezTo>
                <a:cubicBezTo>
                  <a:pt x="145" y="203"/>
                  <a:pt x="148" y="206"/>
                  <a:pt x="151" y="208"/>
                </a:cubicBezTo>
                <a:cubicBezTo>
                  <a:pt x="152" y="214"/>
                  <a:pt x="153" y="229"/>
                  <a:pt x="159" y="236"/>
                </a:cubicBezTo>
                <a:cubicBezTo>
                  <a:pt x="163" y="243"/>
                  <a:pt x="169" y="245"/>
                  <a:pt x="172" y="246"/>
                </a:cubicBezTo>
                <a:cubicBezTo>
                  <a:pt x="172" y="250"/>
                  <a:pt x="173" y="253"/>
                  <a:pt x="173" y="255"/>
                </a:cubicBezTo>
                <a:cubicBezTo>
                  <a:pt x="173" y="256"/>
                  <a:pt x="173" y="256"/>
                  <a:pt x="173" y="256"/>
                </a:cubicBezTo>
                <a:cubicBezTo>
                  <a:pt x="174" y="264"/>
                  <a:pt x="176" y="275"/>
                  <a:pt x="174" y="287"/>
                </a:cubicBezTo>
                <a:cubicBezTo>
                  <a:pt x="165" y="292"/>
                  <a:pt x="153" y="304"/>
                  <a:pt x="148" y="312"/>
                </a:cubicBezTo>
                <a:cubicBezTo>
                  <a:pt x="125" y="323"/>
                  <a:pt x="97" y="330"/>
                  <a:pt x="82" y="339"/>
                </a:cubicBezTo>
                <a:cubicBezTo>
                  <a:pt x="68" y="347"/>
                  <a:pt x="24" y="368"/>
                  <a:pt x="16" y="379"/>
                </a:cubicBezTo>
                <a:cubicBezTo>
                  <a:pt x="9" y="389"/>
                  <a:pt x="0" y="424"/>
                  <a:pt x="2" y="440"/>
                </a:cubicBezTo>
                <a:cubicBezTo>
                  <a:pt x="508" y="440"/>
                  <a:pt x="508" y="440"/>
                  <a:pt x="508" y="440"/>
                </a:cubicBezTo>
                <a:cubicBezTo>
                  <a:pt x="508" y="440"/>
                  <a:pt x="494" y="390"/>
                  <a:pt x="485" y="370"/>
                </a:cubicBezTo>
                <a:close/>
                <a:moveTo>
                  <a:pt x="340" y="147"/>
                </a:moveTo>
                <a:cubicBezTo>
                  <a:pt x="340" y="147"/>
                  <a:pt x="341" y="147"/>
                  <a:pt x="342" y="148"/>
                </a:cubicBezTo>
                <a:cubicBezTo>
                  <a:pt x="341" y="152"/>
                  <a:pt x="341" y="152"/>
                  <a:pt x="341" y="152"/>
                </a:cubicBezTo>
                <a:cubicBezTo>
                  <a:pt x="339" y="155"/>
                  <a:pt x="339" y="155"/>
                  <a:pt x="339" y="155"/>
                </a:cubicBezTo>
                <a:cubicBezTo>
                  <a:pt x="339" y="156"/>
                  <a:pt x="339" y="156"/>
                  <a:pt x="339" y="156"/>
                </a:cubicBezTo>
                <a:cubicBezTo>
                  <a:pt x="339" y="162"/>
                  <a:pt x="337" y="180"/>
                  <a:pt x="334" y="186"/>
                </a:cubicBezTo>
                <a:cubicBezTo>
                  <a:pt x="333" y="190"/>
                  <a:pt x="330" y="192"/>
                  <a:pt x="326" y="194"/>
                </a:cubicBezTo>
                <a:cubicBezTo>
                  <a:pt x="327" y="185"/>
                  <a:pt x="328" y="177"/>
                  <a:pt x="328" y="169"/>
                </a:cubicBezTo>
                <a:cubicBezTo>
                  <a:pt x="329" y="164"/>
                  <a:pt x="328" y="156"/>
                  <a:pt x="326" y="149"/>
                </a:cubicBezTo>
                <a:cubicBezTo>
                  <a:pt x="331" y="148"/>
                  <a:pt x="336" y="147"/>
                  <a:pt x="340" y="147"/>
                </a:cubicBezTo>
                <a:close/>
                <a:moveTo>
                  <a:pt x="299" y="161"/>
                </a:moveTo>
                <a:cubicBezTo>
                  <a:pt x="301" y="156"/>
                  <a:pt x="312" y="151"/>
                  <a:pt x="323" y="149"/>
                </a:cubicBezTo>
                <a:cubicBezTo>
                  <a:pt x="324" y="157"/>
                  <a:pt x="325" y="164"/>
                  <a:pt x="325" y="169"/>
                </a:cubicBezTo>
                <a:cubicBezTo>
                  <a:pt x="325" y="177"/>
                  <a:pt x="324" y="186"/>
                  <a:pt x="323" y="195"/>
                </a:cubicBezTo>
                <a:cubicBezTo>
                  <a:pt x="321" y="195"/>
                  <a:pt x="319" y="196"/>
                  <a:pt x="316" y="196"/>
                </a:cubicBezTo>
                <a:cubicBezTo>
                  <a:pt x="315" y="196"/>
                  <a:pt x="314" y="196"/>
                  <a:pt x="313" y="196"/>
                </a:cubicBezTo>
                <a:cubicBezTo>
                  <a:pt x="309" y="196"/>
                  <a:pt x="308" y="195"/>
                  <a:pt x="306" y="193"/>
                </a:cubicBezTo>
                <a:cubicBezTo>
                  <a:pt x="306" y="193"/>
                  <a:pt x="306" y="192"/>
                  <a:pt x="306" y="192"/>
                </a:cubicBezTo>
                <a:cubicBezTo>
                  <a:pt x="301" y="186"/>
                  <a:pt x="296" y="171"/>
                  <a:pt x="299" y="161"/>
                </a:cubicBezTo>
                <a:close/>
                <a:moveTo>
                  <a:pt x="200" y="140"/>
                </a:moveTo>
                <a:cubicBezTo>
                  <a:pt x="206" y="136"/>
                  <a:pt x="199" y="124"/>
                  <a:pt x="196" y="119"/>
                </a:cubicBezTo>
                <a:cubicBezTo>
                  <a:pt x="193" y="115"/>
                  <a:pt x="190" y="105"/>
                  <a:pt x="201" y="98"/>
                </a:cubicBezTo>
                <a:cubicBezTo>
                  <a:pt x="207" y="97"/>
                  <a:pt x="219" y="96"/>
                  <a:pt x="225" y="91"/>
                </a:cubicBezTo>
                <a:cubicBezTo>
                  <a:pt x="233" y="92"/>
                  <a:pt x="268" y="95"/>
                  <a:pt x="271" y="93"/>
                </a:cubicBezTo>
                <a:cubicBezTo>
                  <a:pt x="281" y="94"/>
                  <a:pt x="289" y="88"/>
                  <a:pt x="293" y="85"/>
                </a:cubicBezTo>
                <a:cubicBezTo>
                  <a:pt x="299" y="86"/>
                  <a:pt x="299" y="85"/>
                  <a:pt x="303" y="83"/>
                </a:cubicBezTo>
                <a:cubicBezTo>
                  <a:pt x="304" y="85"/>
                  <a:pt x="307" y="88"/>
                  <a:pt x="308" y="90"/>
                </a:cubicBezTo>
                <a:cubicBezTo>
                  <a:pt x="307" y="90"/>
                  <a:pt x="307" y="90"/>
                  <a:pt x="307" y="90"/>
                </a:cubicBezTo>
                <a:cubicBezTo>
                  <a:pt x="309" y="97"/>
                  <a:pt x="317" y="121"/>
                  <a:pt x="322" y="142"/>
                </a:cubicBezTo>
                <a:cubicBezTo>
                  <a:pt x="310" y="145"/>
                  <a:pt x="298" y="149"/>
                  <a:pt x="294" y="156"/>
                </a:cubicBezTo>
                <a:cubicBezTo>
                  <a:pt x="289" y="157"/>
                  <a:pt x="283" y="158"/>
                  <a:pt x="279" y="158"/>
                </a:cubicBezTo>
                <a:cubicBezTo>
                  <a:pt x="276" y="155"/>
                  <a:pt x="270" y="153"/>
                  <a:pt x="260" y="153"/>
                </a:cubicBezTo>
                <a:cubicBezTo>
                  <a:pt x="241" y="153"/>
                  <a:pt x="213" y="159"/>
                  <a:pt x="202" y="163"/>
                </a:cubicBezTo>
                <a:cubicBezTo>
                  <a:pt x="200" y="164"/>
                  <a:pt x="200" y="164"/>
                  <a:pt x="200" y="164"/>
                </a:cubicBezTo>
                <a:cubicBezTo>
                  <a:pt x="200" y="164"/>
                  <a:pt x="200" y="164"/>
                  <a:pt x="200" y="164"/>
                </a:cubicBezTo>
                <a:cubicBezTo>
                  <a:pt x="194" y="162"/>
                  <a:pt x="185" y="159"/>
                  <a:pt x="180" y="157"/>
                </a:cubicBezTo>
                <a:cubicBezTo>
                  <a:pt x="182" y="150"/>
                  <a:pt x="194" y="144"/>
                  <a:pt x="200" y="140"/>
                </a:cubicBezTo>
                <a:close/>
                <a:moveTo>
                  <a:pt x="207" y="173"/>
                </a:moveTo>
                <a:cubicBezTo>
                  <a:pt x="207" y="169"/>
                  <a:pt x="207" y="169"/>
                  <a:pt x="207" y="169"/>
                </a:cubicBezTo>
                <a:cubicBezTo>
                  <a:pt x="218" y="165"/>
                  <a:pt x="243" y="160"/>
                  <a:pt x="260" y="160"/>
                </a:cubicBezTo>
                <a:cubicBezTo>
                  <a:pt x="271" y="160"/>
                  <a:pt x="274" y="162"/>
                  <a:pt x="274" y="163"/>
                </a:cubicBezTo>
                <a:cubicBezTo>
                  <a:pt x="277" y="172"/>
                  <a:pt x="267" y="189"/>
                  <a:pt x="259" y="197"/>
                </a:cubicBezTo>
                <a:cubicBezTo>
                  <a:pt x="258" y="197"/>
                  <a:pt x="258" y="197"/>
                  <a:pt x="258" y="198"/>
                </a:cubicBezTo>
                <a:cubicBezTo>
                  <a:pt x="254" y="201"/>
                  <a:pt x="251" y="204"/>
                  <a:pt x="238" y="206"/>
                </a:cubicBezTo>
                <a:cubicBezTo>
                  <a:pt x="232" y="208"/>
                  <a:pt x="227" y="208"/>
                  <a:pt x="223" y="208"/>
                </a:cubicBezTo>
                <a:cubicBezTo>
                  <a:pt x="215" y="208"/>
                  <a:pt x="213" y="206"/>
                  <a:pt x="212" y="204"/>
                </a:cubicBezTo>
                <a:cubicBezTo>
                  <a:pt x="210" y="200"/>
                  <a:pt x="209" y="185"/>
                  <a:pt x="209" y="177"/>
                </a:cubicBezTo>
                <a:cubicBezTo>
                  <a:pt x="209" y="175"/>
                  <a:pt x="209" y="175"/>
                  <a:pt x="209" y="175"/>
                </a:cubicBezTo>
                <a:lnTo>
                  <a:pt x="207" y="173"/>
                </a:lnTo>
                <a:close/>
                <a:moveTo>
                  <a:pt x="146" y="198"/>
                </a:moveTo>
                <a:cubicBezTo>
                  <a:pt x="145" y="195"/>
                  <a:pt x="145" y="195"/>
                  <a:pt x="145" y="195"/>
                </a:cubicBezTo>
                <a:cubicBezTo>
                  <a:pt x="140" y="186"/>
                  <a:pt x="133" y="171"/>
                  <a:pt x="141" y="161"/>
                </a:cubicBezTo>
                <a:cubicBezTo>
                  <a:pt x="145" y="157"/>
                  <a:pt x="149" y="155"/>
                  <a:pt x="153" y="155"/>
                </a:cubicBezTo>
                <a:cubicBezTo>
                  <a:pt x="159" y="155"/>
                  <a:pt x="165" y="159"/>
                  <a:pt x="170" y="166"/>
                </a:cubicBezTo>
                <a:cubicBezTo>
                  <a:pt x="171" y="165"/>
                  <a:pt x="171" y="165"/>
                  <a:pt x="171" y="165"/>
                </a:cubicBezTo>
                <a:cubicBezTo>
                  <a:pt x="175" y="173"/>
                  <a:pt x="175" y="186"/>
                  <a:pt x="175" y="186"/>
                </a:cubicBezTo>
                <a:cubicBezTo>
                  <a:pt x="183" y="191"/>
                  <a:pt x="183" y="191"/>
                  <a:pt x="183" y="191"/>
                </a:cubicBezTo>
                <a:cubicBezTo>
                  <a:pt x="183" y="191"/>
                  <a:pt x="182" y="175"/>
                  <a:pt x="181" y="165"/>
                </a:cubicBezTo>
                <a:cubicBezTo>
                  <a:pt x="200" y="173"/>
                  <a:pt x="200" y="173"/>
                  <a:pt x="200" y="173"/>
                </a:cubicBezTo>
                <a:cubicBezTo>
                  <a:pt x="200" y="176"/>
                  <a:pt x="200" y="176"/>
                  <a:pt x="200" y="176"/>
                </a:cubicBezTo>
                <a:cubicBezTo>
                  <a:pt x="203" y="178"/>
                  <a:pt x="203" y="178"/>
                  <a:pt x="203" y="178"/>
                </a:cubicBezTo>
                <a:cubicBezTo>
                  <a:pt x="203" y="184"/>
                  <a:pt x="203" y="201"/>
                  <a:pt x="206" y="208"/>
                </a:cubicBezTo>
                <a:cubicBezTo>
                  <a:pt x="209" y="213"/>
                  <a:pt x="215" y="215"/>
                  <a:pt x="223" y="215"/>
                </a:cubicBezTo>
                <a:cubicBezTo>
                  <a:pt x="227" y="215"/>
                  <a:pt x="232" y="214"/>
                  <a:pt x="240" y="213"/>
                </a:cubicBezTo>
                <a:cubicBezTo>
                  <a:pt x="254" y="211"/>
                  <a:pt x="259" y="206"/>
                  <a:pt x="262" y="203"/>
                </a:cubicBezTo>
                <a:cubicBezTo>
                  <a:pt x="263" y="202"/>
                  <a:pt x="263" y="202"/>
                  <a:pt x="264" y="202"/>
                </a:cubicBezTo>
                <a:cubicBezTo>
                  <a:pt x="271" y="194"/>
                  <a:pt x="280" y="180"/>
                  <a:pt x="281" y="168"/>
                </a:cubicBezTo>
                <a:cubicBezTo>
                  <a:pt x="284" y="167"/>
                  <a:pt x="288" y="166"/>
                  <a:pt x="291" y="166"/>
                </a:cubicBezTo>
                <a:cubicBezTo>
                  <a:pt x="291" y="178"/>
                  <a:pt x="296" y="191"/>
                  <a:pt x="300" y="196"/>
                </a:cubicBezTo>
                <a:cubicBezTo>
                  <a:pt x="301" y="197"/>
                  <a:pt x="301" y="197"/>
                  <a:pt x="301" y="197"/>
                </a:cubicBezTo>
                <a:cubicBezTo>
                  <a:pt x="303" y="200"/>
                  <a:pt x="306" y="203"/>
                  <a:pt x="313" y="203"/>
                </a:cubicBezTo>
                <a:cubicBezTo>
                  <a:pt x="314" y="203"/>
                  <a:pt x="316" y="203"/>
                  <a:pt x="317" y="203"/>
                </a:cubicBezTo>
                <a:cubicBezTo>
                  <a:pt x="319" y="203"/>
                  <a:pt x="320" y="202"/>
                  <a:pt x="322" y="202"/>
                </a:cubicBezTo>
                <a:cubicBezTo>
                  <a:pt x="319" y="216"/>
                  <a:pt x="317" y="229"/>
                  <a:pt x="316" y="234"/>
                </a:cubicBezTo>
                <a:cubicBezTo>
                  <a:pt x="313" y="245"/>
                  <a:pt x="310" y="255"/>
                  <a:pt x="308" y="263"/>
                </a:cubicBezTo>
                <a:cubicBezTo>
                  <a:pt x="306" y="273"/>
                  <a:pt x="304" y="281"/>
                  <a:pt x="302" y="290"/>
                </a:cubicBezTo>
                <a:cubicBezTo>
                  <a:pt x="300" y="294"/>
                  <a:pt x="278" y="300"/>
                  <a:pt x="268" y="297"/>
                </a:cubicBezTo>
                <a:cubicBezTo>
                  <a:pt x="258" y="294"/>
                  <a:pt x="248" y="290"/>
                  <a:pt x="241" y="285"/>
                </a:cubicBezTo>
                <a:cubicBezTo>
                  <a:pt x="233" y="280"/>
                  <a:pt x="226" y="277"/>
                  <a:pt x="221" y="274"/>
                </a:cubicBezTo>
                <a:cubicBezTo>
                  <a:pt x="199" y="262"/>
                  <a:pt x="190" y="257"/>
                  <a:pt x="180" y="203"/>
                </a:cubicBezTo>
                <a:cubicBezTo>
                  <a:pt x="176" y="204"/>
                  <a:pt x="176" y="204"/>
                  <a:pt x="176" y="204"/>
                </a:cubicBezTo>
                <a:cubicBezTo>
                  <a:pt x="176" y="205"/>
                  <a:pt x="177" y="206"/>
                  <a:pt x="177" y="207"/>
                </a:cubicBezTo>
                <a:cubicBezTo>
                  <a:pt x="175" y="208"/>
                  <a:pt x="170" y="213"/>
                  <a:pt x="166" y="211"/>
                </a:cubicBezTo>
                <a:cubicBezTo>
                  <a:pt x="165" y="211"/>
                  <a:pt x="165" y="211"/>
                  <a:pt x="165" y="211"/>
                </a:cubicBezTo>
                <a:cubicBezTo>
                  <a:pt x="158" y="209"/>
                  <a:pt x="150" y="206"/>
                  <a:pt x="146" y="198"/>
                </a:cubicBezTo>
                <a:close/>
                <a:moveTo>
                  <a:pt x="238" y="424"/>
                </a:moveTo>
                <a:cubicBezTo>
                  <a:pt x="178" y="379"/>
                  <a:pt x="166" y="362"/>
                  <a:pt x="164" y="349"/>
                </a:cubicBezTo>
                <a:cubicBezTo>
                  <a:pt x="163" y="338"/>
                  <a:pt x="168" y="317"/>
                  <a:pt x="172" y="305"/>
                </a:cubicBezTo>
                <a:cubicBezTo>
                  <a:pt x="174" y="306"/>
                  <a:pt x="174" y="306"/>
                  <a:pt x="174" y="306"/>
                </a:cubicBezTo>
                <a:cubicBezTo>
                  <a:pt x="181" y="287"/>
                  <a:pt x="178" y="268"/>
                  <a:pt x="177" y="256"/>
                </a:cubicBezTo>
                <a:cubicBezTo>
                  <a:pt x="177" y="255"/>
                  <a:pt x="177" y="255"/>
                  <a:pt x="177" y="255"/>
                </a:cubicBezTo>
                <a:cubicBezTo>
                  <a:pt x="175" y="244"/>
                  <a:pt x="172" y="220"/>
                  <a:pt x="171" y="214"/>
                </a:cubicBezTo>
                <a:cubicBezTo>
                  <a:pt x="174" y="214"/>
                  <a:pt x="176" y="212"/>
                  <a:pt x="178" y="211"/>
                </a:cubicBezTo>
                <a:cubicBezTo>
                  <a:pt x="188" y="260"/>
                  <a:pt x="198" y="265"/>
                  <a:pt x="219" y="277"/>
                </a:cubicBezTo>
                <a:cubicBezTo>
                  <a:pt x="225" y="280"/>
                  <a:pt x="231" y="283"/>
                  <a:pt x="239" y="288"/>
                </a:cubicBezTo>
                <a:cubicBezTo>
                  <a:pt x="247" y="293"/>
                  <a:pt x="256" y="297"/>
                  <a:pt x="267" y="301"/>
                </a:cubicBezTo>
                <a:cubicBezTo>
                  <a:pt x="269" y="301"/>
                  <a:pt x="272" y="302"/>
                  <a:pt x="275" y="302"/>
                </a:cubicBezTo>
                <a:cubicBezTo>
                  <a:pt x="286" y="302"/>
                  <a:pt x="303" y="297"/>
                  <a:pt x="305" y="291"/>
                </a:cubicBezTo>
                <a:cubicBezTo>
                  <a:pt x="305" y="290"/>
                  <a:pt x="305" y="290"/>
                  <a:pt x="306" y="289"/>
                </a:cubicBezTo>
                <a:cubicBezTo>
                  <a:pt x="306" y="302"/>
                  <a:pt x="305" y="323"/>
                  <a:pt x="307" y="340"/>
                </a:cubicBezTo>
                <a:cubicBezTo>
                  <a:pt x="311" y="360"/>
                  <a:pt x="273" y="412"/>
                  <a:pt x="238" y="424"/>
                </a:cubicBezTo>
                <a:close/>
              </a:path>
            </a:pathLst>
          </a:cu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3199253" y="3561648"/>
            <a:ext cx="2318088" cy="1853314"/>
            <a:chOff x="3199253" y="3561648"/>
            <a:chExt cx="2318088" cy="1853314"/>
          </a:xfrm>
        </p:grpSpPr>
        <p:sp>
          <p:nvSpPr>
            <p:cNvPr id="9" name="任意多边形 8"/>
            <p:cNvSpPr>
              <a:spLocks noChangeArrowheads="1"/>
            </p:cNvSpPr>
            <p:nvPr/>
          </p:nvSpPr>
          <p:spPr bwMode="auto">
            <a:xfrm>
              <a:off x="3228704" y="3561648"/>
              <a:ext cx="2085327" cy="1853314"/>
            </a:xfrm>
            <a:custGeom>
              <a:avLst/>
              <a:gdLst>
                <a:gd name="connsiteX0" fmla="*/ 909680 w 2085327"/>
                <a:gd name="connsiteY0" fmla="*/ 0 h 1853314"/>
                <a:gd name="connsiteX1" fmla="*/ 1814664 w 2085327"/>
                <a:gd name="connsiteY1" fmla="*/ 831912 h 1853314"/>
                <a:gd name="connsiteX2" fmla="*/ 1818480 w 2085327"/>
                <a:gd name="connsiteY2" fmla="*/ 908909 h 1853314"/>
                <a:gd name="connsiteX3" fmla="*/ 2085327 w 2085327"/>
                <a:gd name="connsiteY3" fmla="*/ 965087 h 1853314"/>
                <a:gd name="connsiteX4" fmla="*/ 1809213 w 2085327"/>
                <a:gd name="connsiteY4" fmla="*/ 1057782 h 1853314"/>
                <a:gd name="connsiteX5" fmla="*/ 1800879 w 2085327"/>
                <a:gd name="connsiteY5" fmla="*/ 1113411 h 1853314"/>
                <a:gd name="connsiteX6" fmla="*/ 909680 w 2085327"/>
                <a:gd name="connsiteY6" fmla="*/ 1853314 h 1853314"/>
                <a:gd name="connsiteX7" fmla="*/ 0 w 2085327"/>
                <a:gd name="connsiteY7" fmla="*/ 926657 h 1853314"/>
                <a:gd name="connsiteX8" fmla="*/ 909680 w 2085327"/>
                <a:gd name="connsiteY8" fmla="*/ 0 h 18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327" h="1853314">
                  <a:moveTo>
                    <a:pt x="909680" y="0"/>
                  </a:moveTo>
                  <a:cubicBezTo>
                    <a:pt x="1380682" y="0"/>
                    <a:pt x="1768079" y="364639"/>
                    <a:pt x="1814664" y="831912"/>
                  </a:cubicBezTo>
                  <a:lnTo>
                    <a:pt x="1818480" y="908909"/>
                  </a:lnTo>
                  <a:lnTo>
                    <a:pt x="2085327" y="965087"/>
                  </a:lnTo>
                  <a:lnTo>
                    <a:pt x="1809213" y="1057782"/>
                  </a:lnTo>
                  <a:lnTo>
                    <a:pt x="1800879" y="1113411"/>
                  </a:lnTo>
                  <a:cubicBezTo>
                    <a:pt x="1716054" y="1535673"/>
                    <a:pt x="1349282" y="1853314"/>
                    <a:pt x="909680" y="1853314"/>
                  </a:cubicBezTo>
                  <a:cubicBezTo>
                    <a:pt x="407278" y="1853314"/>
                    <a:pt x="0" y="1438436"/>
                    <a:pt x="0" y="926657"/>
                  </a:cubicBezTo>
                  <a:cubicBezTo>
                    <a:pt x="0" y="414878"/>
                    <a:pt x="407278" y="0"/>
                    <a:pt x="909680" y="0"/>
                  </a:cubicBezTo>
                  <a:close/>
                </a:path>
              </a:pathLst>
            </a:custGeom>
            <a:gradFill>
              <a:gsLst>
                <a:gs pos="0">
                  <a:srgbClr val="A45EDF"/>
                </a:gs>
                <a:gs pos="100000">
                  <a:srgbClr val="380284"/>
                </a:gs>
              </a:gsLst>
              <a:lin ang="3600000" scaled="0"/>
            </a:gradFill>
            <a:ln>
              <a:noFill/>
            </a:ln>
            <a:effectLst>
              <a:outerShdw blurRad="1270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0" name="矩形 9"/>
            <p:cNvSpPr/>
            <p:nvPr/>
          </p:nvSpPr>
          <p:spPr>
            <a:xfrm>
              <a:off x="3199253" y="4195917"/>
              <a:ext cx="2318088" cy="584775"/>
            </a:xfrm>
            <a:prstGeom prst="rect">
              <a:avLst/>
            </a:prstGeom>
          </p:spPr>
          <p:txBody>
            <a:bodyPr wrap="squar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知识目标</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13" name="Freeform 12"/>
          <p:cNvSpPr/>
          <p:nvPr/>
        </p:nvSpPr>
        <p:spPr bwMode="auto">
          <a:xfrm>
            <a:off x="5964800" y="3522037"/>
            <a:ext cx="240506" cy="322561"/>
          </a:xfrm>
          <a:custGeom>
            <a:avLst/>
            <a:gdLst>
              <a:gd name="T0" fmla="*/ 85 w 85"/>
              <a:gd name="T1" fmla="*/ 0 h 114"/>
              <a:gd name="T2" fmla="*/ 21 w 85"/>
              <a:gd name="T3" fmla="*/ 114 h 114"/>
              <a:gd name="T4" fmla="*/ 0 w 85"/>
              <a:gd name="T5" fmla="*/ 14 h 114"/>
            </a:gdLst>
            <a:ahLst/>
            <a:cxnLst>
              <a:cxn ang="0">
                <a:pos x="T0" y="T1"/>
              </a:cxn>
              <a:cxn ang="0">
                <a:pos x="T2" y="T3"/>
              </a:cxn>
              <a:cxn ang="0">
                <a:pos x="T4" y="T5"/>
              </a:cxn>
            </a:cxnLst>
            <a:rect l="0" t="0" r="r" b="b"/>
            <a:pathLst>
              <a:path w="85" h="114">
                <a:moveTo>
                  <a:pt x="85" y="0"/>
                </a:moveTo>
                <a:lnTo>
                  <a:pt x="21" y="114"/>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28" name="组合 27"/>
          <p:cNvGrpSpPr/>
          <p:nvPr/>
        </p:nvGrpSpPr>
        <p:grpSpPr>
          <a:xfrm>
            <a:off x="4982968" y="2056363"/>
            <a:ext cx="2530026" cy="1788235"/>
            <a:chOff x="4982968" y="2056363"/>
            <a:chExt cx="2530026" cy="1788235"/>
          </a:xfrm>
        </p:grpSpPr>
        <p:sp>
          <p:nvSpPr>
            <p:cNvPr id="26" name="任意多边形 25"/>
            <p:cNvSpPr>
              <a:spLocks noChangeArrowheads="1"/>
            </p:cNvSpPr>
            <p:nvPr/>
          </p:nvSpPr>
          <p:spPr bwMode="auto">
            <a:xfrm>
              <a:off x="4982968" y="2056363"/>
              <a:ext cx="2215488" cy="1788235"/>
            </a:xfrm>
            <a:custGeom>
              <a:avLst/>
              <a:gdLst>
                <a:gd name="connsiteX0" fmla="*/ 1107744 w 2215488"/>
                <a:gd name="connsiteY0" fmla="*/ 0 h 1788235"/>
                <a:gd name="connsiteX1" fmla="*/ 2215488 w 2215488"/>
                <a:gd name="connsiteY1" fmla="*/ 782353 h 1788235"/>
                <a:gd name="connsiteX2" fmla="*/ 1221005 w 2215488"/>
                <a:gd name="connsiteY2" fmla="*/ 1560667 h 1788235"/>
                <a:gd name="connsiteX3" fmla="*/ 1167946 w 2215488"/>
                <a:gd name="connsiteY3" fmla="*/ 1562559 h 1788235"/>
                <a:gd name="connsiteX4" fmla="*/ 1041250 w 2215488"/>
                <a:gd name="connsiteY4" fmla="*/ 1788235 h 1788235"/>
                <a:gd name="connsiteX5" fmla="*/ 993437 w 2215488"/>
                <a:gd name="connsiteY5" fmla="*/ 1560554 h 1788235"/>
                <a:gd name="connsiteX6" fmla="*/ 884495 w 2215488"/>
                <a:gd name="connsiteY6" fmla="*/ 1548812 h 1788235"/>
                <a:gd name="connsiteX7" fmla="*/ 0 w 2215488"/>
                <a:gd name="connsiteY7" fmla="*/ 782353 h 1788235"/>
                <a:gd name="connsiteX8" fmla="*/ 1107744 w 2215488"/>
                <a:gd name="connsiteY8" fmla="*/ 0 h 178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488" h="1788235">
                  <a:moveTo>
                    <a:pt x="1107744" y="0"/>
                  </a:moveTo>
                  <a:cubicBezTo>
                    <a:pt x="1719534" y="0"/>
                    <a:pt x="2215488" y="350271"/>
                    <a:pt x="2215488" y="782353"/>
                  </a:cubicBezTo>
                  <a:cubicBezTo>
                    <a:pt x="2215488" y="1187430"/>
                    <a:pt x="1779591" y="1520603"/>
                    <a:pt x="1221005" y="1560667"/>
                  </a:cubicBezTo>
                  <a:lnTo>
                    <a:pt x="1167946" y="1562559"/>
                  </a:lnTo>
                  <a:lnTo>
                    <a:pt x="1041250" y="1788235"/>
                  </a:lnTo>
                  <a:lnTo>
                    <a:pt x="993437" y="1560554"/>
                  </a:lnTo>
                  <a:lnTo>
                    <a:pt x="884495" y="1548812"/>
                  </a:lnTo>
                  <a:cubicBezTo>
                    <a:pt x="379715" y="1475860"/>
                    <a:pt x="0" y="1160425"/>
                    <a:pt x="0" y="782353"/>
                  </a:cubicBezTo>
                  <a:cubicBezTo>
                    <a:pt x="0" y="350271"/>
                    <a:pt x="495954" y="0"/>
                    <a:pt x="1107744" y="0"/>
                  </a:cubicBezTo>
                  <a:close/>
                </a:path>
              </a:pathLst>
            </a:custGeom>
            <a:gradFill>
              <a:gsLst>
                <a:gs pos="0">
                  <a:srgbClr val="A45EDF"/>
                </a:gs>
                <a:gs pos="100000">
                  <a:srgbClr val="380284"/>
                </a:gs>
              </a:gsLst>
              <a:lin ang="36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6" name="矩形 15"/>
            <p:cNvSpPr/>
            <p:nvPr/>
          </p:nvSpPr>
          <p:spPr>
            <a:xfrm>
              <a:off x="5194906" y="2484544"/>
              <a:ext cx="2318088" cy="584775"/>
            </a:xfrm>
            <a:prstGeom prst="rect">
              <a:avLst/>
            </a:prstGeom>
          </p:spPr>
          <p:txBody>
            <a:bodyPr wrap="squar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技能目标</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19" name="Freeform 15"/>
          <p:cNvSpPr/>
          <p:nvPr/>
        </p:nvSpPr>
        <p:spPr bwMode="auto">
          <a:xfrm>
            <a:off x="6820689" y="4379371"/>
            <a:ext cx="396128" cy="200893"/>
          </a:xfrm>
          <a:custGeom>
            <a:avLst/>
            <a:gdLst>
              <a:gd name="T0" fmla="*/ 140 w 140"/>
              <a:gd name="T1" fmla="*/ 71 h 71"/>
              <a:gd name="T2" fmla="*/ 0 w 140"/>
              <a:gd name="T3" fmla="*/ 24 h 71"/>
              <a:gd name="T4" fmla="*/ 114 w 140"/>
              <a:gd name="T5" fmla="*/ 0 h 71"/>
            </a:gdLst>
            <a:ahLst/>
            <a:cxnLst>
              <a:cxn ang="0">
                <a:pos x="T0" y="T1"/>
              </a:cxn>
              <a:cxn ang="0">
                <a:pos x="T2" y="T3"/>
              </a:cxn>
              <a:cxn ang="0">
                <a:pos x="T4" y="T5"/>
              </a:cxn>
            </a:cxnLst>
            <a:rect l="0" t="0" r="r" b="b"/>
            <a:pathLst>
              <a:path w="140" h="71">
                <a:moveTo>
                  <a:pt x="140" y="71"/>
                </a:moveTo>
                <a:lnTo>
                  <a:pt x="0" y="24"/>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2" name="组合 1"/>
          <p:cNvGrpSpPr/>
          <p:nvPr/>
        </p:nvGrpSpPr>
        <p:grpSpPr>
          <a:xfrm>
            <a:off x="6820689" y="3561648"/>
            <a:ext cx="2642732" cy="1853314"/>
            <a:chOff x="6820689" y="3561648"/>
            <a:chExt cx="2642732" cy="1853314"/>
          </a:xfrm>
        </p:grpSpPr>
        <p:sp>
          <p:nvSpPr>
            <p:cNvPr id="27" name="任意多边形 26"/>
            <p:cNvSpPr>
              <a:spLocks noChangeArrowheads="1"/>
            </p:cNvSpPr>
            <p:nvPr/>
          </p:nvSpPr>
          <p:spPr bwMode="auto">
            <a:xfrm>
              <a:off x="6820689" y="3561648"/>
              <a:ext cx="2110796" cy="1853314"/>
            </a:xfrm>
            <a:custGeom>
              <a:avLst/>
              <a:gdLst>
                <a:gd name="connsiteX0" fmla="*/ 1199702 w 2110796"/>
                <a:gd name="connsiteY0" fmla="*/ 0 h 1853314"/>
                <a:gd name="connsiteX1" fmla="*/ 2110796 w 2110796"/>
                <a:gd name="connsiteY1" fmla="*/ 926657 h 1853314"/>
                <a:gd name="connsiteX2" fmla="*/ 1199702 w 2110796"/>
                <a:gd name="connsiteY2" fmla="*/ 1853314 h 1853314"/>
                <a:gd name="connsiteX3" fmla="*/ 293312 w 2110796"/>
                <a:gd name="connsiteY3" fmla="*/ 1021403 h 1853314"/>
                <a:gd name="connsiteX4" fmla="*/ 291429 w 2110796"/>
                <a:gd name="connsiteY4" fmla="*/ 983466 h 1853314"/>
                <a:gd name="connsiteX5" fmla="*/ 0 w 2110796"/>
                <a:gd name="connsiteY5" fmla="*/ 885630 h 1853314"/>
                <a:gd name="connsiteX6" fmla="*/ 294557 w 2110796"/>
                <a:gd name="connsiteY6" fmla="*/ 823618 h 1853314"/>
                <a:gd name="connsiteX7" fmla="*/ 307118 w 2110796"/>
                <a:gd name="connsiteY7" fmla="*/ 739903 h 1853314"/>
                <a:gd name="connsiteX8" fmla="*/ 1199702 w 2110796"/>
                <a:gd name="connsiteY8" fmla="*/ 0 h 18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796" h="1853314">
                  <a:moveTo>
                    <a:pt x="1199702" y="0"/>
                  </a:moveTo>
                  <a:cubicBezTo>
                    <a:pt x="1702885" y="0"/>
                    <a:pt x="2110796" y="414878"/>
                    <a:pt x="2110796" y="926657"/>
                  </a:cubicBezTo>
                  <a:cubicBezTo>
                    <a:pt x="2110796" y="1438436"/>
                    <a:pt x="1702885" y="1853314"/>
                    <a:pt x="1199702" y="1853314"/>
                  </a:cubicBezTo>
                  <a:cubicBezTo>
                    <a:pt x="727968" y="1853314"/>
                    <a:pt x="339969" y="1488675"/>
                    <a:pt x="293312" y="1021403"/>
                  </a:cubicBezTo>
                  <a:lnTo>
                    <a:pt x="291429" y="983466"/>
                  </a:lnTo>
                  <a:lnTo>
                    <a:pt x="0" y="885630"/>
                  </a:lnTo>
                  <a:lnTo>
                    <a:pt x="294557" y="823618"/>
                  </a:lnTo>
                  <a:lnTo>
                    <a:pt x="307118" y="739903"/>
                  </a:lnTo>
                  <a:cubicBezTo>
                    <a:pt x="392075" y="317641"/>
                    <a:pt x="759417" y="0"/>
                    <a:pt x="1199702" y="0"/>
                  </a:cubicBezTo>
                  <a:close/>
                </a:path>
              </a:pathLst>
            </a:custGeom>
            <a:gradFill>
              <a:gsLst>
                <a:gs pos="0">
                  <a:srgbClr val="A45EDF"/>
                </a:gs>
                <a:gs pos="100000">
                  <a:srgbClr val="380284"/>
                </a:gs>
              </a:gsLst>
              <a:lin ang="3600000" scaled="0"/>
            </a:gradFill>
            <a:ln>
              <a:noFill/>
            </a:ln>
            <a:effectLst>
              <a:outerShdw blurRad="1270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2" name="矩形 21"/>
            <p:cNvSpPr/>
            <p:nvPr/>
          </p:nvSpPr>
          <p:spPr>
            <a:xfrm>
              <a:off x="7145333" y="4187429"/>
              <a:ext cx="2318088" cy="584775"/>
            </a:xfrm>
            <a:prstGeom prst="rect">
              <a:avLst/>
            </a:prstGeom>
          </p:spPr>
          <p:txBody>
            <a:bodyPr wrap="squar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素质目标</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23" name="文本框 22"/>
          <p:cNvSpPr txBox="1"/>
          <p:nvPr/>
        </p:nvSpPr>
        <p:spPr>
          <a:xfrm>
            <a:off x="9315107" y="424202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32820" y="418240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410393" y="222871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750"/>
                                        <p:tgtEl>
                                          <p:spTgt spid="7"/>
                                        </p:tgtEl>
                                      </p:cBhvr>
                                    </p:animEffect>
                                  </p:childTnLst>
                                </p:cTn>
                              </p:par>
                            </p:childTnLst>
                          </p:cTn>
                        </p:par>
                        <p:par>
                          <p:cTn id="8" fill="hold">
                            <p:stCondLst>
                              <p:cond delay="1000"/>
                            </p:stCondLst>
                            <p:childTnLst>
                              <p:par>
                                <p:cTn id="9" presetID="2" presetClass="entr" presetSubtype="8" decel="253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1" decel="2530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750" fill="hold"/>
                                        <p:tgtEl>
                                          <p:spTgt spid="28"/>
                                        </p:tgtEl>
                                        <p:attrNameLst>
                                          <p:attrName>ppt_x</p:attrName>
                                        </p:attrNameLst>
                                      </p:cBhvr>
                                      <p:tavLst>
                                        <p:tav tm="0">
                                          <p:val>
                                            <p:strVal val="#ppt_x"/>
                                          </p:val>
                                        </p:tav>
                                        <p:tav tm="100000">
                                          <p:val>
                                            <p:strVal val="#ppt_x"/>
                                          </p:val>
                                        </p:tav>
                                      </p:tavLst>
                                    </p:anim>
                                    <p:anim calcmode="lin" valueType="num">
                                      <p:cBhvr additive="base">
                                        <p:cTn id="16" dur="750" fill="hold"/>
                                        <p:tgtEl>
                                          <p:spTgt spid="28"/>
                                        </p:tgtEl>
                                        <p:attrNameLst>
                                          <p:attrName>ppt_y</p:attrName>
                                        </p:attrNameLst>
                                      </p:cBhvr>
                                      <p:tavLst>
                                        <p:tav tm="0">
                                          <p:val>
                                            <p:strVal val="0-#ppt_h/2"/>
                                          </p:val>
                                        </p:tav>
                                        <p:tav tm="100000">
                                          <p:val>
                                            <p:strVal val="#ppt_y"/>
                                          </p:val>
                                        </p:tav>
                                      </p:tavLst>
                                    </p:anim>
                                  </p:childTnLst>
                                </p:cTn>
                              </p:par>
                              <p:par>
                                <p:cTn id="17" presetID="2" presetClass="entr" presetSubtype="2" decel="253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1+#ppt_w/2"/>
                                          </p:val>
                                        </p:tav>
                                        <p:tav tm="100000">
                                          <p:val>
                                            <p:strVal val="#ppt_x"/>
                                          </p:val>
                                        </p:tav>
                                      </p:tavLst>
                                    </p:anim>
                                    <p:anim calcmode="lin" valueType="num">
                                      <p:cBhvr additive="base">
                                        <p:cTn id="20" dur="75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3647152"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重难点解析</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flipH="1">
            <a:off x="1070572" y="2581956"/>
            <a:ext cx="4049161" cy="1575847"/>
          </a:xfrm>
          <a:prstGeom prst="rect">
            <a:avLst/>
          </a:prstGeom>
          <a:gradFill>
            <a:gsLst>
              <a:gs pos="0">
                <a:srgbClr val="A45EDF"/>
              </a:gs>
              <a:gs pos="100000">
                <a:srgbClr val="380284"/>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flipH="1">
            <a:off x="7085872" y="2552371"/>
            <a:ext cx="4049161" cy="1575847"/>
          </a:xfrm>
          <a:prstGeom prst="rect">
            <a:avLst/>
          </a:prstGeom>
          <a:gradFill>
            <a:gsLst>
              <a:gs pos="0">
                <a:srgbClr val="D285C1"/>
              </a:gs>
              <a:gs pos="100000">
                <a:srgbClr val="643A63"/>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337355" y="1931259"/>
            <a:ext cx="1988355" cy="1988355"/>
          </a:xfrm>
          <a:prstGeom prst="ellipse">
            <a:avLst/>
          </a:prstGeom>
          <a:blipFill>
            <a:blip r:embed="rId2"/>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352654" y="1931259"/>
            <a:ext cx="1988355" cy="1988355"/>
          </a:xfrm>
          <a:prstGeom prst="ellipse">
            <a:avLst/>
          </a:prstGeom>
          <a:blipFill>
            <a:blip r:embed="rId3"/>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0"/>
          <p:cNvSpPr>
            <a:spLocks noEditPoints="1"/>
          </p:cNvSpPr>
          <p:nvPr/>
        </p:nvSpPr>
        <p:spPr bwMode="auto">
          <a:xfrm>
            <a:off x="9752968" y="2989870"/>
            <a:ext cx="970106" cy="760019"/>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6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6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9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2"/>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6"/>
                </a:lnTo>
                <a:lnTo>
                  <a:pt x="361" y="426"/>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6"/>
                </a:lnTo>
                <a:lnTo>
                  <a:pt x="747" y="426"/>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5"/>
                  <a:pt x="189" y="339"/>
                </a:cubicBezTo>
                <a:lnTo>
                  <a:pt x="178" y="364"/>
                </a:lnTo>
                <a:lnTo>
                  <a:pt x="196" y="510"/>
                </a:lnTo>
                <a:lnTo>
                  <a:pt x="163" y="540"/>
                </a:lnTo>
                <a:lnTo>
                  <a:pt x="129" y="510"/>
                </a:lnTo>
                <a:lnTo>
                  <a:pt x="147" y="364"/>
                </a:lnTo>
                <a:lnTo>
                  <a:pt x="137" y="339"/>
                </a:lnTo>
                <a:cubicBezTo>
                  <a:pt x="135" y="335"/>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2" name="Freeform 35"/>
          <p:cNvSpPr>
            <a:spLocks noEditPoints="1"/>
          </p:cNvSpPr>
          <p:nvPr/>
        </p:nvSpPr>
        <p:spPr bwMode="auto">
          <a:xfrm>
            <a:off x="3812179" y="2948700"/>
            <a:ext cx="893512" cy="842358"/>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6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2"/>
                </a:moveTo>
                <a:cubicBezTo>
                  <a:pt x="517" y="52"/>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2"/>
                  <a:pt x="305" y="52"/>
                </a:cubicBezTo>
                <a:lnTo>
                  <a:pt x="516" y="52"/>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6"/>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8"/>
                  <a:pt x="176" y="88"/>
                  <a:pt x="152" y="88"/>
                </a:cubicBezTo>
                <a:cubicBezTo>
                  <a:pt x="127" y="88"/>
                  <a:pt x="108" y="68"/>
                  <a:pt x="108" y="44"/>
                </a:cubicBezTo>
                <a:cubicBezTo>
                  <a:pt x="108" y="20"/>
                  <a:pt x="127" y="0"/>
                  <a:pt x="152" y="0"/>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3" name="TextBox 12"/>
          <p:cNvSpPr txBox="1"/>
          <p:nvPr/>
        </p:nvSpPr>
        <p:spPr>
          <a:xfrm>
            <a:off x="1113341" y="4291078"/>
            <a:ext cx="3963621" cy="2539157"/>
          </a:xfrm>
          <a:prstGeom prst="rect">
            <a:avLst/>
          </a:prstGeom>
          <a:noFill/>
        </p:spPr>
        <p:txBody>
          <a:bodyPr wrap="square" rtlCol="0">
            <a:spAutoFit/>
          </a:bodyPr>
          <a:lstStyle/>
          <a:p>
            <a:pPr>
              <a:lnSpc>
                <a:spcPct val="150000"/>
              </a:lnSpc>
            </a:pPr>
            <a:r>
              <a:rPr lang="zh-CN" altLang="en-US" sz="36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3600" b="1"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重点知识解析</a:t>
            </a:r>
            <a:endParaRPr lang="en-US" altLang="zh-CN" sz="3600" b="1"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TextBox 12"/>
          <p:cNvSpPr txBox="1"/>
          <p:nvPr/>
        </p:nvSpPr>
        <p:spPr>
          <a:xfrm>
            <a:off x="7085872" y="4314161"/>
            <a:ext cx="4179855" cy="2585323"/>
          </a:xfrm>
          <a:prstGeom prst="rect">
            <a:avLst/>
          </a:prstGeom>
          <a:noFill/>
        </p:spPr>
        <p:txBody>
          <a:bodyPr wrap="square" rtlCol="0">
            <a:spAutoFit/>
          </a:bodyPr>
          <a:lstStyle/>
          <a:p>
            <a:pPr>
              <a:lnSpc>
                <a:spcPct val="150000"/>
              </a:lnSpc>
            </a:pPr>
            <a:r>
              <a:rPr lang="zh-CN" altLang="en-US" sz="3200" b="1" dirty="0" smtClean="0">
                <a:solidFill>
                  <a:srgbClr val="26AC39"/>
                </a:solidFill>
                <a:latin typeface="微软雅黑" panose="020B0503020204020204" pitchFamily="34" charset="-122"/>
                <a:ea typeface="微软雅黑" panose="020B0503020204020204" pitchFamily="34" charset="-122"/>
              </a:rPr>
              <a:t>      </a:t>
            </a:r>
            <a:r>
              <a:rPr lang="zh-CN" altLang="en-US" sz="3200" b="1"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难点</a:t>
            </a:r>
            <a:r>
              <a:rPr lang="zh-CN" altLang="en-US" sz="3200" b="1"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知识解析</a:t>
            </a:r>
            <a:endParaRPr lang="en-US" altLang="zh-CN" sz="3200" b="1"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500"/>
                            </p:stCondLst>
                            <p:childTnLst>
                              <p:par>
                                <p:cTn id="37" presetID="16" presetClass="entr" presetSubtype="37"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out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教学方法</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6246171">
            <a:off x="2085406" y="2940121"/>
            <a:ext cx="1176644" cy="979081"/>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6246171">
            <a:off x="4462919" y="2958494"/>
            <a:ext cx="1176644" cy="979081"/>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6246171">
            <a:off x="6843082" y="2993094"/>
            <a:ext cx="1176644" cy="979081"/>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6246171">
            <a:off x="9225894" y="3026674"/>
            <a:ext cx="1176644" cy="979081"/>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42171" y="3051126"/>
            <a:ext cx="3644285" cy="735763"/>
            <a:chOff x="-342171" y="3051126"/>
            <a:chExt cx="3644285" cy="735763"/>
          </a:xfrm>
        </p:grpSpPr>
        <p:sp>
          <p:nvSpPr>
            <p:cNvPr id="12" name="任意多边形 11"/>
            <p:cNvSpPr/>
            <p:nvPr/>
          </p:nvSpPr>
          <p:spPr>
            <a:xfrm rot="3900000">
              <a:off x="1112090" y="1596865"/>
              <a:ext cx="735763" cy="3644285"/>
            </a:xfrm>
            <a:custGeom>
              <a:avLst/>
              <a:gdLst>
                <a:gd name="connsiteX0" fmla="*/ 0 w 735763"/>
                <a:gd name="connsiteY0" fmla="*/ 147310 h 3644285"/>
                <a:gd name="connsiteX1" fmla="*/ 735763 w 735763"/>
                <a:gd name="connsiteY1" fmla="*/ 0 h 3644285"/>
                <a:gd name="connsiteX2" fmla="*/ 735763 w 735763"/>
                <a:gd name="connsiteY2" fmla="*/ 3644285 h 3644285"/>
                <a:gd name="connsiteX3" fmla="*/ 0 w 735763"/>
                <a:gd name="connsiteY3" fmla="*/ 3301193 h 3644285"/>
              </a:gdLst>
              <a:ahLst/>
              <a:cxnLst>
                <a:cxn ang="0">
                  <a:pos x="connsiteX0" y="connsiteY0"/>
                </a:cxn>
                <a:cxn ang="0">
                  <a:pos x="connsiteX1" y="connsiteY1"/>
                </a:cxn>
                <a:cxn ang="0">
                  <a:pos x="connsiteX2" y="connsiteY2"/>
                </a:cxn>
                <a:cxn ang="0">
                  <a:pos x="connsiteX3" y="connsiteY3"/>
                </a:cxn>
              </a:cxnLst>
              <a:rect l="l" t="t" r="r" b="b"/>
              <a:pathLst>
                <a:path w="735763" h="3644285">
                  <a:moveTo>
                    <a:pt x="0" y="147310"/>
                  </a:moveTo>
                  <a:lnTo>
                    <a:pt x="735763" y="0"/>
                  </a:lnTo>
                  <a:lnTo>
                    <a:pt x="735763" y="3644285"/>
                  </a:lnTo>
                  <a:lnTo>
                    <a:pt x="0" y="3301193"/>
                  </a:lnTo>
                  <a:close/>
                </a:path>
              </a:pathLst>
            </a:custGeom>
            <a:gradFill>
              <a:gsLst>
                <a:gs pos="0">
                  <a:srgbClr val="A45EDF"/>
                </a:gs>
                <a:gs pos="100000">
                  <a:srgbClr val="380284"/>
                </a:gs>
              </a:gsLst>
              <a:lin ang="3600000" scaled="0"/>
            </a:gradFill>
            <a:ln>
              <a:noFill/>
            </a:ln>
            <a:effectLst>
              <a:outerShdw blurRad="1270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rot="20095629">
              <a:off x="374497" y="3134605"/>
              <a:ext cx="2100255" cy="646331"/>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3600" dirty="0" smtClean="0">
                  <a:solidFill>
                    <a:srgbClr val="FFFFFF"/>
                  </a:solidFill>
                  <a:latin typeface="微软雅黑" panose="020B0503020204020204" pitchFamily="34" charset="-122"/>
                  <a:ea typeface="微软雅黑" panose="020B0503020204020204" pitchFamily="34" charset="-122"/>
                </a:rPr>
                <a:t>网络平台</a:t>
              </a:r>
              <a:endParaRPr lang="en-US" altLang="zh-CN" sz="4800" dirty="0">
                <a:solidFill>
                  <a:srgbClr val="FFFFFF"/>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2040068" y="3064407"/>
            <a:ext cx="3650129" cy="761794"/>
            <a:chOff x="2040068" y="3064407"/>
            <a:chExt cx="3650129" cy="761794"/>
          </a:xfrm>
        </p:grpSpPr>
        <p:sp>
          <p:nvSpPr>
            <p:cNvPr id="15" name="任意多边形 14"/>
            <p:cNvSpPr/>
            <p:nvPr/>
          </p:nvSpPr>
          <p:spPr>
            <a:xfrm rot="3900000">
              <a:off x="3497251" y="1607224"/>
              <a:ext cx="735763" cy="3650129"/>
            </a:xfrm>
            <a:custGeom>
              <a:avLst/>
              <a:gdLst>
                <a:gd name="connsiteX0" fmla="*/ 0 w 735763"/>
                <a:gd name="connsiteY0" fmla="*/ 147311 h 3650129"/>
                <a:gd name="connsiteX1" fmla="*/ 735763 w 735763"/>
                <a:gd name="connsiteY1" fmla="*/ 0 h 3650129"/>
                <a:gd name="connsiteX2" fmla="*/ 735763 w 735763"/>
                <a:gd name="connsiteY2" fmla="*/ 3502818 h 3650129"/>
                <a:gd name="connsiteX3" fmla="*/ 0 w 735763"/>
                <a:gd name="connsiteY3" fmla="*/ 3650129 h 3650129"/>
              </a:gdLst>
              <a:ahLst/>
              <a:cxnLst>
                <a:cxn ang="0">
                  <a:pos x="connsiteX0" y="connsiteY0"/>
                </a:cxn>
                <a:cxn ang="0">
                  <a:pos x="connsiteX1" y="connsiteY1"/>
                </a:cxn>
                <a:cxn ang="0">
                  <a:pos x="connsiteX2" y="connsiteY2"/>
                </a:cxn>
                <a:cxn ang="0">
                  <a:pos x="connsiteX3" y="connsiteY3"/>
                </a:cxn>
              </a:cxnLst>
              <a:rect l="l" t="t" r="r" b="b"/>
              <a:pathLst>
                <a:path w="735763" h="3650129">
                  <a:moveTo>
                    <a:pt x="0" y="147311"/>
                  </a:moveTo>
                  <a:lnTo>
                    <a:pt x="735763" y="0"/>
                  </a:lnTo>
                  <a:lnTo>
                    <a:pt x="735763" y="3502818"/>
                  </a:lnTo>
                  <a:lnTo>
                    <a:pt x="0" y="3650129"/>
                  </a:lnTo>
                  <a:close/>
                </a:path>
              </a:pathLst>
            </a:custGeom>
            <a:gradFill>
              <a:gsLst>
                <a:gs pos="0">
                  <a:srgbClr val="D285C1"/>
                </a:gs>
                <a:gs pos="100000">
                  <a:srgbClr val="643A63"/>
                </a:gs>
              </a:gsLst>
              <a:lin ang="3600000" scaled="0"/>
            </a:gradFill>
            <a:ln>
              <a:noFill/>
            </a:ln>
            <a:effectLst>
              <a:outerShdw blurRad="1270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rot="20095629">
              <a:off x="2755180" y="3179870"/>
              <a:ext cx="2031325" cy="646331"/>
            </a:xfrm>
            <a:prstGeom prst="rect">
              <a:avLst/>
            </a:prstGeom>
            <a:noFill/>
            <a:effectLst/>
          </p:spPr>
          <p:txBody>
            <a:bodyPr wrap="none" rtlCol="0">
              <a:spAutoFit/>
            </a:bodyPr>
            <a:lstStyle/>
            <a:p>
              <a:r>
                <a:rPr lang="zh-CN" altLang="en-US" sz="3600" dirty="0" smtClean="0">
                  <a:solidFill>
                    <a:srgbClr val="FFFFFF"/>
                  </a:solidFill>
                  <a:latin typeface="微软雅黑" panose="020B0503020204020204" pitchFamily="34" charset="-122"/>
                  <a:ea typeface="微软雅黑" panose="020B0503020204020204" pitchFamily="34" charset="-122"/>
                </a:rPr>
                <a:t>自主学习</a:t>
              </a:r>
              <a:endParaRPr lang="en-US" altLang="zh-CN" sz="3600" dirty="0">
                <a:solidFill>
                  <a:srgbClr val="FFFFFF"/>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412285" y="3100240"/>
            <a:ext cx="3650129" cy="743420"/>
            <a:chOff x="4412285" y="3100240"/>
            <a:chExt cx="3650129" cy="743420"/>
          </a:xfrm>
        </p:grpSpPr>
        <p:sp>
          <p:nvSpPr>
            <p:cNvPr id="18" name="任意多边形 17"/>
            <p:cNvSpPr/>
            <p:nvPr/>
          </p:nvSpPr>
          <p:spPr>
            <a:xfrm rot="3900000">
              <a:off x="5869468" y="1643057"/>
              <a:ext cx="735763" cy="3650129"/>
            </a:xfrm>
            <a:custGeom>
              <a:avLst/>
              <a:gdLst>
                <a:gd name="connsiteX0" fmla="*/ 0 w 735763"/>
                <a:gd name="connsiteY0" fmla="*/ 147311 h 3650129"/>
                <a:gd name="connsiteX1" fmla="*/ 735763 w 735763"/>
                <a:gd name="connsiteY1" fmla="*/ 0 h 3650129"/>
                <a:gd name="connsiteX2" fmla="*/ 735763 w 735763"/>
                <a:gd name="connsiteY2" fmla="*/ 3502818 h 3650129"/>
                <a:gd name="connsiteX3" fmla="*/ 0 w 735763"/>
                <a:gd name="connsiteY3" fmla="*/ 3650129 h 3650129"/>
              </a:gdLst>
              <a:ahLst/>
              <a:cxnLst>
                <a:cxn ang="0">
                  <a:pos x="connsiteX0" y="connsiteY0"/>
                </a:cxn>
                <a:cxn ang="0">
                  <a:pos x="connsiteX1" y="connsiteY1"/>
                </a:cxn>
                <a:cxn ang="0">
                  <a:pos x="connsiteX2" y="connsiteY2"/>
                </a:cxn>
                <a:cxn ang="0">
                  <a:pos x="connsiteX3" y="connsiteY3"/>
                </a:cxn>
              </a:cxnLst>
              <a:rect l="l" t="t" r="r" b="b"/>
              <a:pathLst>
                <a:path w="735763" h="3650129">
                  <a:moveTo>
                    <a:pt x="0" y="147311"/>
                  </a:moveTo>
                  <a:lnTo>
                    <a:pt x="735763" y="0"/>
                  </a:lnTo>
                  <a:lnTo>
                    <a:pt x="735763" y="3502818"/>
                  </a:lnTo>
                  <a:lnTo>
                    <a:pt x="0" y="3650129"/>
                  </a:lnTo>
                  <a:close/>
                </a:path>
              </a:pathLst>
            </a:custGeom>
            <a:gradFill>
              <a:gsLst>
                <a:gs pos="0">
                  <a:srgbClr val="A45EDF"/>
                </a:gs>
                <a:gs pos="100000">
                  <a:srgbClr val="380284"/>
                </a:gs>
              </a:gsLst>
              <a:lin ang="3600000" scaled="0"/>
            </a:gradFill>
            <a:ln>
              <a:noFill/>
            </a:ln>
            <a:effectLst>
              <a:outerShdw blurRad="1270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rot="20095629">
              <a:off x="5116403" y="3197329"/>
              <a:ext cx="2031325" cy="646331"/>
            </a:xfrm>
            <a:prstGeom prst="rect">
              <a:avLst/>
            </a:prstGeom>
            <a:noFill/>
            <a:effectLst/>
          </p:spPr>
          <p:txBody>
            <a:bodyPr wrap="none" rtlCol="0">
              <a:spAutoFit/>
            </a:bodyPr>
            <a:lstStyle/>
            <a:p>
              <a:r>
                <a:rPr lang="zh-CN" altLang="en-US" sz="3600" dirty="0" smtClean="0">
                  <a:solidFill>
                    <a:srgbClr val="FFFFFF"/>
                  </a:solidFill>
                  <a:latin typeface="微软雅黑" panose="020B0503020204020204" pitchFamily="34" charset="-122"/>
                  <a:ea typeface="微软雅黑" panose="020B0503020204020204" pitchFamily="34" charset="-122"/>
                </a:rPr>
                <a:t>直观演示</a:t>
              </a:r>
              <a:endParaRPr lang="en-US" altLang="zh-CN" sz="3600" dirty="0">
                <a:solidFill>
                  <a:srgbClr val="FFFFFF"/>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790780" y="3135155"/>
            <a:ext cx="3650129" cy="743420"/>
            <a:chOff x="6790780" y="3135155"/>
            <a:chExt cx="3650129" cy="743420"/>
          </a:xfrm>
        </p:grpSpPr>
        <p:sp>
          <p:nvSpPr>
            <p:cNvPr id="21" name="任意多边形 20"/>
            <p:cNvSpPr/>
            <p:nvPr/>
          </p:nvSpPr>
          <p:spPr>
            <a:xfrm rot="3900000">
              <a:off x="8247963" y="1677972"/>
              <a:ext cx="735763" cy="3650129"/>
            </a:xfrm>
            <a:custGeom>
              <a:avLst/>
              <a:gdLst>
                <a:gd name="connsiteX0" fmla="*/ 0 w 735763"/>
                <a:gd name="connsiteY0" fmla="*/ 147311 h 3650129"/>
                <a:gd name="connsiteX1" fmla="*/ 735763 w 735763"/>
                <a:gd name="connsiteY1" fmla="*/ 0 h 3650129"/>
                <a:gd name="connsiteX2" fmla="*/ 735763 w 735763"/>
                <a:gd name="connsiteY2" fmla="*/ 3502818 h 3650129"/>
                <a:gd name="connsiteX3" fmla="*/ 0 w 735763"/>
                <a:gd name="connsiteY3" fmla="*/ 3650129 h 3650129"/>
              </a:gdLst>
              <a:ahLst/>
              <a:cxnLst>
                <a:cxn ang="0">
                  <a:pos x="connsiteX0" y="connsiteY0"/>
                </a:cxn>
                <a:cxn ang="0">
                  <a:pos x="connsiteX1" y="connsiteY1"/>
                </a:cxn>
                <a:cxn ang="0">
                  <a:pos x="connsiteX2" y="connsiteY2"/>
                </a:cxn>
                <a:cxn ang="0">
                  <a:pos x="connsiteX3" y="connsiteY3"/>
                </a:cxn>
              </a:cxnLst>
              <a:rect l="l" t="t" r="r" b="b"/>
              <a:pathLst>
                <a:path w="735763" h="3650129">
                  <a:moveTo>
                    <a:pt x="0" y="147311"/>
                  </a:moveTo>
                  <a:lnTo>
                    <a:pt x="735763" y="0"/>
                  </a:lnTo>
                  <a:lnTo>
                    <a:pt x="735763" y="3502818"/>
                  </a:lnTo>
                  <a:lnTo>
                    <a:pt x="0" y="3650129"/>
                  </a:lnTo>
                  <a:close/>
                </a:path>
              </a:pathLst>
            </a:custGeom>
            <a:gradFill>
              <a:gsLst>
                <a:gs pos="0">
                  <a:srgbClr val="D285C1"/>
                </a:gs>
                <a:gs pos="100000">
                  <a:srgbClr val="643A63"/>
                </a:gs>
              </a:gsLst>
              <a:lin ang="3600000" scaled="0"/>
            </a:gradFill>
            <a:ln>
              <a:noFill/>
            </a:ln>
            <a:effectLst>
              <a:outerShdw blurRad="1270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rot="20095629">
              <a:off x="7494899" y="3232244"/>
              <a:ext cx="2031325" cy="646331"/>
            </a:xfrm>
            <a:prstGeom prst="rect">
              <a:avLst/>
            </a:prstGeom>
            <a:noFill/>
            <a:effectLst/>
          </p:spPr>
          <p:txBody>
            <a:bodyPr wrap="none" rtlCol="0">
              <a:spAutoFit/>
            </a:bodyPr>
            <a:lstStyle/>
            <a:p>
              <a:r>
                <a:rPr lang="zh-CN" altLang="en-US" sz="3600" dirty="0" smtClean="0">
                  <a:solidFill>
                    <a:srgbClr val="FFFFFF"/>
                  </a:solidFill>
                  <a:latin typeface="微软雅黑" panose="020B0503020204020204" pitchFamily="34" charset="-122"/>
                  <a:ea typeface="微软雅黑" panose="020B0503020204020204" pitchFamily="34" charset="-122"/>
                </a:rPr>
                <a:t>任务驱动</a:t>
              </a:r>
              <a:endParaRPr lang="en-US" altLang="zh-CN" sz="3600" dirty="0">
                <a:solidFill>
                  <a:srgbClr val="FFFFFF"/>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9196696" y="3222463"/>
            <a:ext cx="3305634" cy="735763"/>
            <a:chOff x="9196696" y="3222463"/>
            <a:chExt cx="3305634" cy="735763"/>
          </a:xfrm>
        </p:grpSpPr>
        <p:sp>
          <p:nvSpPr>
            <p:cNvPr id="24" name="任意多边形 23"/>
            <p:cNvSpPr/>
            <p:nvPr/>
          </p:nvSpPr>
          <p:spPr>
            <a:xfrm rot="3900000">
              <a:off x="10481631" y="1937528"/>
              <a:ext cx="735763" cy="3305634"/>
            </a:xfrm>
            <a:custGeom>
              <a:avLst/>
              <a:gdLst>
                <a:gd name="connsiteX0" fmla="*/ 0 w 735763"/>
                <a:gd name="connsiteY0" fmla="*/ 0 h 3305634"/>
                <a:gd name="connsiteX1" fmla="*/ 735763 w 735763"/>
                <a:gd name="connsiteY1" fmla="*/ 343092 h 3305634"/>
                <a:gd name="connsiteX2" fmla="*/ 735763 w 735763"/>
                <a:gd name="connsiteY2" fmla="*/ 3158323 h 3305634"/>
                <a:gd name="connsiteX3" fmla="*/ 0 w 735763"/>
                <a:gd name="connsiteY3" fmla="*/ 3305634 h 3305634"/>
              </a:gdLst>
              <a:ahLst/>
              <a:cxnLst>
                <a:cxn ang="0">
                  <a:pos x="connsiteX0" y="connsiteY0"/>
                </a:cxn>
                <a:cxn ang="0">
                  <a:pos x="connsiteX1" y="connsiteY1"/>
                </a:cxn>
                <a:cxn ang="0">
                  <a:pos x="connsiteX2" y="connsiteY2"/>
                </a:cxn>
                <a:cxn ang="0">
                  <a:pos x="connsiteX3" y="connsiteY3"/>
                </a:cxn>
              </a:cxnLst>
              <a:rect l="l" t="t" r="r" b="b"/>
              <a:pathLst>
                <a:path w="735763" h="3305634">
                  <a:moveTo>
                    <a:pt x="0" y="0"/>
                  </a:moveTo>
                  <a:lnTo>
                    <a:pt x="735763" y="343092"/>
                  </a:lnTo>
                  <a:lnTo>
                    <a:pt x="735763" y="3158323"/>
                  </a:lnTo>
                  <a:lnTo>
                    <a:pt x="0" y="3305634"/>
                  </a:lnTo>
                  <a:close/>
                </a:path>
              </a:pathLst>
            </a:custGeom>
            <a:gradFill>
              <a:gsLst>
                <a:gs pos="0">
                  <a:srgbClr val="A45EDF"/>
                </a:gs>
                <a:gs pos="100000">
                  <a:srgbClr val="380284"/>
                </a:gs>
              </a:gsLst>
              <a:lin ang="3600000" scaled="0"/>
            </a:gradFill>
            <a:ln>
              <a:noFill/>
            </a:ln>
            <a:effectLst>
              <a:outerShdw blurRad="1270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rot="20095629">
              <a:off x="9687095" y="3308743"/>
              <a:ext cx="2031325" cy="646331"/>
            </a:xfrm>
            <a:prstGeom prst="rect">
              <a:avLst/>
            </a:prstGeom>
            <a:noFill/>
            <a:effectLst/>
          </p:spPr>
          <p:txBody>
            <a:bodyPr wrap="none" rtlCol="0">
              <a:spAutoFit/>
            </a:bodyPr>
            <a:lstStyle/>
            <a:p>
              <a:r>
                <a:rPr lang="zh-CN" altLang="en-US" sz="3600" dirty="0" smtClean="0">
                  <a:solidFill>
                    <a:srgbClr val="FFFFFF"/>
                  </a:solidFill>
                  <a:latin typeface="微软雅黑" panose="020B0503020204020204" pitchFamily="34" charset="-122"/>
                  <a:ea typeface="微软雅黑" panose="020B0503020204020204" pitchFamily="34" charset="-122"/>
                </a:rPr>
                <a:t>兴趣驱动</a:t>
              </a:r>
              <a:endParaRPr lang="en-US" altLang="zh-CN" sz="3600" dirty="0">
                <a:solidFill>
                  <a:srgbClr val="FFFFFF"/>
                </a:solidFill>
                <a:latin typeface="微软雅黑" panose="020B0503020204020204" pitchFamily="34" charset="-122"/>
                <a:ea typeface="微软雅黑" panose="020B0503020204020204" pitchFamily="34" charset="-122"/>
              </a:endParaRPr>
            </a:p>
          </p:txBody>
        </p:sp>
      </p:grpSp>
      <p:sp>
        <p:nvSpPr>
          <p:cNvPr id="26" name="TextBox 3"/>
          <p:cNvSpPr txBox="1"/>
          <p:nvPr/>
        </p:nvSpPr>
        <p:spPr>
          <a:xfrm>
            <a:off x="1631566" y="5106597"/>
            <a:ext cx="9001000" cy="1181862"/>
          </a:xfrm>
          <a:prstGeom prst="rect">
            <a:avLst/>
          </a:prstGeom>
          <a:noFill/>
        </p:spPr>
        <p:txBody>
          <a:bodyPr wrap="square" lIns="0" tIns="0" rIns="0" bIns="0" rtlCol="0">
            <a:spAutoFit/>
          </a:bodyPr>
          <a:lstStyle/>
          <a:p>
            <a:pPr algn="just">
              <a:lnSpc>
                <a:spcPct val="12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写内容</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点击输入本栏的具体文字，简明扼要的说明分项内容，此为概念图解，请根据您的具体内容酌情修改。写内容</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点击输入本栏的具体文字，简明扼要的说明分项内容，此为概念图解，请根据您的具体内容酌情修改。写内容</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4500"/>
                            </p:stCondLst>
                            <p:childTnLst>
                              <p:par>
                                <p:cTn id="41" presetID="42"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4339650"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教学资源配置</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3394355" y="5209374"/>
            <a:ext cx="2164549" cy="1077674"/>
            <a:chOff x="3394355" y="5209374"/>
            <a:chExt cx="2164549" cy="1077674"/>
          </a:xfrm>
        </p:grpSpPr>
        <p:sp>
          <p:nvSpPr>
            <p:cNvPr id="8" name="任意多边形 7"/>
            <p:cNvSpPr/>
            <p:nvPr/>
          </p:nvSpPr>
          <p:spPr>
            <a:xfrm>
              <a:off x="3394355" y="5218068"/>
              <a:ext cx="2164549" cy="1068980"/>
            </a:xfrm>
            <a:custGeom>
              <a:avLst/>
              <a:gdLst>
                <a:gd name="connsiteX0" fmla="*/ 613485 w 2355806"/>
                <a:gd name="connsiteY0" fmla="*/ 0 h 1163434"/>
                <a:gd name="connsiteX1" fmla="*/ 1043154 w 2355806"/>
                <a:gd name="connsiteY1" fmla="*/ 0 h 1163434"/>
                <a:gd name="connsiteX2" fmla="*/ 1312652 w 2355806"/>
                <a:gd name="connsiteY2" fmla="*/ 0 h 1163434"/>
                <a:gd name="connsiteX3" fmla="*/ 2355806 w 2355806"/>
                <a:gd name="connsiteY3" fmla="*/ 0 h 1163434"/>
                <a:gd name="connsiteX4" fmla="*/ 2355806 w 2355806"/>
                <a:gd name="connsiteY4" fmla="*/ 549949 h 1163434"/>
                <a:gd name="connsiteX5" fmla="*/ 1742321 w 2355806"/>
                <a:gd name="connsiteY5" fmla="*/ 1163434 h 1163434"/>
                <a:gd name="connsiteX6" fmla="*/ 1312652 w 2355806"/>
                <a:gd name="connsiteY6" fmla="*/ 1163434 h 1163434"/>
                <a:gd name="connsiteX7" fmla="*/ 1043154 w 2355806"/>
                <a:gd name="connsiteY7" fmla="*/ 1163434 h 1163434"/>
                <a:gd name="connsiteX8" fmla="*/ 0 w 2355806"/>
                <a:gd name="connsiteY8" fmla="*/ 1163434 h 1163434"/>
                <a:gd name="connsiteX9" fmla="*/ 0 w 2355806"/>
                <a:gd name="connsiteY9" fmla="*/ 613485 h 1163434"/>
                <a:gd name="connsiteX10" fmla="*/ 613485 w 2355806"/>
                <a:gd name="connsiteY10" fmla="*/ 0 h 11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5806" h="1163434">
                  <a:moveTo>
                    <a:pt x="613485" y="0"/>
                  </a:moveTo>
                  <a:lnTo>
                    <a:pt x="1043154" y="0"/>
                  </a:lnTo>
                  <a:lnTo>
                    <a:pt x="1312652" y="0"/>
                  </a:lnTo>
                  <a:lnTo>
                    <a:pt x="2355806" y="0"/>
                  </a:lnTo>
                  <a:lnTo>
                    <a:pt x="2355806" y="549949"/>
                  </a:lnTo>
                  <a:cubicBezTo>
                    <a:pt x="2355806" y="888767"/>
                    <a:pt x="2081139" y="1163434"/>
                    <a:pt x="1742321" y="1163434"/>
                  </a:cubicBezTo>
                  <a:lnTo>
                    <a:pt x="1312652" y="1163434"/>
                  </a:lnTo>
                  <a:lnTo>
                    <a:pt x="1043154" y="1163434"/>
                  </a:lnTo>
                  <a:lnTo>
                    <a:pt x="0" y="1163434"/>
                  </a:lnTo>
                  <a:lnTo>
                    <a:pt x="0" y="613485"/>
                  </a:lnTo>
                  <a:cubicBezTo>
                    <a:pt x="0" y="274667"/>
                    <a:pt x="274667" y="0"/>
                    <a:pt x="613485" y="0"/>
                  </a:cubicBezTo>
                  <a:close/>
                </a:path>
              </a:pathLst>
            </a:custGeom>
            <a:gradFill>
              <a:gsLst>
                <a:gs pos="0">
                  <a:srgbClr val="D285C1"/>
                </a:gs>
                <a:gs pos="100000">
                  <a:srgbClr val="643A63"/>
                </a:gs>
              </a:gsLst>
              <a:lin ang="3600000" scaled="0"/>
            </a:gradFill>
            <a:ln>
              <a:noFill/>
            </a:ln>
            <a:effectLst>
              <a:outerShdw blurRad="1143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4026242" y="5659762"/>
              <a:ext cx="1000008" cy="99232"/>
            </a:xfrm>
            <a:prstGeom prst="rect">
              <a:avLst/>
            </a:prstGeom>
          </p:spPr>
        </p:pic>
        <p:sp>
          <p:nvSpPr>
            <p:cNvPr id="10" name="文本框 9"/>
            <p:cNvSpPr txBox="1"/>
            <p:nvPr/>
          </p:nvSpPr>
          <p:spPr>
            <a:xfrm>
              <a:off x="3709578" y="5327611"/>
              <a:ext cx="530915" cy="769441"/>
            </a:xfrm>
            <a:prstGeom prst="rect">
              <a:avLst/>
            </a:prstGeom>
            <a:noFill/>
          </p:spPr>
          <p:txBody>
            <a:bodyPr wrap="none" rtlCol="0">
              <a:spAutoFit/>
            </a:bodyPr>
            <a:lstStyle/>
            <a:p>
              <a:r>
                <a:rPr lang="en-US" altLang="zh-CN" sz="4400" b="1" dirty="0" smtClean="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rPr>
                <a:t>D</a:t>
              </a:r>
              <a:endParaRPr lang="zh-CN" altLang="en-US" sz="44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endParaRPr>
            </a:p>
          </p:txBody>
        </p:sp>
        <p:sp>
          <p:nvSpPr>
            <p:cNvPr id="11" name="Freeform 33"/>
            <p:cNvSpPr>
              <a:spLocks noEditPoints="1"/>
            </p:cNvSpPr>
            <p:nvPr/>
          </p:nvSpPr>
          <p:spPr bwMode="auto">
            <a:xfrm>
              <a:off x="4764998" y="5465392"/>
              <a:ext cx="519575" cy="487969"/>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solidFill>
              <a:srgbClr val="FDFDFD"/>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12" name="组合 11"/>
          <p:cNvGrpSpPr/>
          <p:nvPr/>
        </p:nvGrpSpPr>
        <p:grpSpPr>
          <a:xfrm>
            <a:off x="4476630" y="4061312"/>
            <a:ext cx="2164549" cy="1159772"/>
            <a:chOff x="4476630" y="4061312"/>
            <a:chExt cx="2164549" cy="1159772"/>
          </a:xfrm>
        </p:grpSpPr>
        <p:sp>
          <p:nvSpPr>
            <p:cNvPr id="13" name="任意多边形 12"/>
            <p:cNvSpPr/>
            <p:nvPr/>
          </p:nvSpPr>
          <p:spPr>
            <a:xfrm>
              <a:off x="4476630" y="4152104"/>
              <a:ext cx="2164549" cy="1068980"/>
            </a:xfrm>
            <a:custGeom>
              <a:avLst/>
              <a:gdLst>
                <a:gd name="connsiteX0" fmla="*/ 613485 w 2355806"/>
                <a:gd name="connsiteY0" fmla="*/ 0 h 1163434"/>
                <a:gd name="connsiteX1" fmla="*/ 1043154 w 2355806"/>
                <a:gd name="connsiteY1" fmla="*/ 0 h 1163434"/>
                <a:gd name="connsiteX2" fmla="*/ 1312652 w 2355806"/>
                <a:gd name="connsiteY2" fmla="*/ 0 h 1163434"/>
                <a:gd name="connsiteX3" fmla="*/ 2355806 w 2355806"/>
                <a:gd name="connsiteY3" fmla="*/ 0 h 1163434"/>
                <a:gd name="connsiteX4" fmla="*/ 2355806 w 2355806"/>
                <a:gd name="connsiteY4" fmla="*/ 549949 h 1163434"/>
                <a:gd name="connsiteX5" fmla="*/ 1742321 w 2355806"/>
                <a:gd name="connsiteY5" fmla="*/ 1163434 h 1163434"/>
                <a:gd name="connsiteX6" fmla="*/ 1312652 w 2355806"/>
                <a:gd name="connsiteY6" fmla="*/ 1163434 h 1163434"/>
                <a:gd name="connsiteX7" fmla="*/ 1043154 w 2355806"/>
                <a:gd name="connsiteY7" fmla="*/ 1163434 h 1163434"/>
                <a:gd name="connsiteX8" fmla="*/ 0 w 2355806"/>
                <a:gd name="connsiteY8" fmla="*/ 1163434 h 1163434"/>
                <a:gd name="connsiteX9" fmla="*/ 0 w 2355806"/>
                <a:gd name="connsiteY9" fmla="*/ 613485 h 1163434"/>
                <a:gd name="connsiteX10" fmla="*/ 613485 w 2355806"/>
                <a:gd name="connsiteY10" fmla="*/ 0 h 11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5806" h="1163434">
                  <a:moveTo>
                    <a:pt x="613485" y="0"/>
                  </a:moveTo>
                  <a:lnTo>
                    <a:pt x="1043154" y="0"/>
                  </a:lnTo>
                  <a:lnTo>
                    <a:pt x="1312652" y="0"/>
                  </a:lnTo>
                  <a:lnTo>
                    <a:pt x="2355806" y="0"/>
                  </a:lnTo>
                  <a:lnTo>
                    <a:pt x="2355806" y="549949"/>
                  </a:lnTo>
                  <a:cubicBezTo>
                    <a:pt x="2355806" y="888767"/>
                    <a:pt x="2081139" y="1163434"/>
                    <a:pt x="1742321" y="1163434"/>
                  </a:cubicBezTo>
                  <a:lnTo>
                    <a:pt x="1312652" y="1163434"/>
                  </a:lnTo>
                  <a:lnTo>
                    <a:pt x="1043154" y="1163434"/>
                  </a:lnTo>
                  <a:lnTo>
                    <a:pt x="0" y="1163434"/>
                  </a:lnTo>
                  <a:lnTo>
                    <a:pt x="0" y="613485"/>
                  </a:lnTo>
                  <a:cubicBezTo>
                    <a:pt x="0" y="274667"/>
                    <a:pt x="274667" y="0"/>
                    <a:pt x="613485" y="0"/>
                  </a:cubicBezTo>
                  <a:close/>
                </a:path>
              </a:pathLst>
            </a:custGeom>
            <a:gradFill>
              <a:gsLst>
                <a:gs pos="0">
                  <a:srgbClr val="A45EDF"/>
                </a:gs>
                <a:gs pos="100000">
                  <a:srgbClr val="380284"/>
                </a:gs>
              </a:gsLst>
              <a:lin ang="3600000" scaled="0"/>
            </a:gradFill>
            <a:ln>
              <a:noFill/>
            </a:ln>
            <a:effectLst>
              <a:outerShdw blurRad="1143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5108517" y="4511700"/>
              <a:ext cx="1000008" cy="99232"/>
            </a:xfrm>
            <a:prstGeom prst="rect">
              <a:avLst/>
            </a:prstGeom>
          </p:spPr>
        </p:pic>
        <p:sp>
          <p:nvSpPr>
            <p:cNvPr id="15" name="文本框 14"/>
            <p:cNvSpPr txBox="1"/>
            <p:nvPr/>
          </p:nvSpPr>
          <p:spPr>
            <a:xfrm>
              <a:off x="4791517" y="4304827"/>
              <a:ext cx="500458" cy="769441"/>
            </a:xfrm>
            <a:prstGeom prst="rect">
              <a:avLst/>
            </a:prstGeom>
            <a:noFill/>
          </p:spPr>
          <p:txBody>
            <a:bodyPr wrap="none" rtlCol="0">
              <a:spAutoFit/>
            </a:bodyPr>
            <a:lstStyle/>
            <a:p>
              <a:r>
                <a:rPr lang="en-US" altLang="zh-CN" sz="4400" b="1" dirty="0" smtClean="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rPr>
                <a:t>C</a:t>
              </a:r>
              <a:endParaRPr lang="zh-CN" altLang="en-US" sz="44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endParaRPr>
            </a:p>
          </p:txBody>
        </p:sp>
        <p:sp>
          <p:nvSpPr>
            <p:cNvPr id="16" name="Freeform 22"/>
            <p:cNvSpPr>
              <a:spLocks noEditPoints="1"/>
            </p:cNvSpPr>
            <p:nvPr/>
          </p:nvSpPr>
          <p:spPr bwMode="auto">
            <a:xfrm>
              <a:off x="5813984" y="4397482"/>
              <a:ext cx="433187" cy="508710"/>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DFDFD"/>
            </a:solidFill>
            <a:ln>
              <a:noFill/>
            </a:ln>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5558904" y="3001575"/>
            <a:ext cx="2164549" cy="1153545"/>
            <a:chOff x="5558904" y="3001575"/>
            <a:chExt cx="2164549" cy="1153545"/>
          </a:xfrm>
        </p:grpSpPr>
        <p:sp>
          <p:nvSpPr>
            <p:cNvPr id="18" name="任意多边形 17"/>
            <p:cNvSpPr/>
            <p:nvPr/>
          </p:nvSpPr>
          <p:spPr>
            <a:xfrm>
              <a:off x="5558904" y="3086140"/>
              <a:ext cx="2164549" cy="1068980"/>
            </a:xfrm>
            <a:custGeom>
              <a:avLst/>
              <a:gdLst>
                <a:gd name="connsiteX0" fmla="*/ 613485 w 2355806"/>
                <a:gd name="connsiteY0" fmla="*/ 0 h 1163434"/>
                <a:gd name="connsiteX1" fmla="*/ 1043154 w 2355806"/>
                <a:gd name="connsiteY1" fmla="*/ 0 h 1163434"/>
                <a:gd name="connsiteX2" fmla="*/ 1312652 w 2355806"/>
                <a:gd name="connsiteY2" fmla="*/ 0 h 1163434"/>
                <a:gd name="connsiteX3" fmla="*/ 2355806 w 2355806"/>
                <a:gd name="connsiteY3" fmla="*/ 0 h 1163434"/>
                <a:gd name="connsiteX4" fmla="*/ 2355806 w 2355806"/>
                <a:gd name="connsiteY4" fmla="*/ 549949 h 1163434"/>
                <a:gd name="connsiteX5" fmla="*/ 1742321 w 2355806"/>
                <a:gd name="connsiteY5" fmla="*/ 1163434 h 1163434"/>
                <a:gd name="connsiteX6" fmla="*/ 1312652 w 2355806"/>
                <a:gd name="connsiteY6" fmla="*/ 1163434 h 1163434"/>
                <a:gd name="connsiteX7" fmla="*/ 1043154 w 2355806"/>
                <a:gd name="connsiteY7" fmla="*/ 1163434 h 1163434"/>
                <a:gd name="connsiteX8" fmla="*/ 0 w 2355806"/>
                <a:gd name="connsiteY8" fmla="*/ 1163434 h 1163434"/>
                <a:gd name="connsiteX9" fmla="*/ 0 w 2355806"/>
                <a:gd name="connsiteY9" fmla="*/ 613485 h 1163434"/>
                <a:gd name="connsiteX10" fmla="*/ 613485 w 2355806"/>
                <a:gd name="connsiteY10" fmla="*/ 0 h 11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5806" h="1163434">
                  <a:moveTo>
                    <a:pt x="613485" y="0"/>
                  </a:moveTo>
                  <a:lnTo>
                    <a:pt x="1043154" y="0"/>
                  </a:lnTo>
                  <a:lnTo>
                    <a:pt x="1312652" y="0"/>
                  </a:lnTo>
                  <a:lnTo>
                    <a:pt x="2355806" y="0"/>
                  </a:lnTo>
                  <a:lnTo>
                    <a:pt x="2355806" y="549949"/>
                  </a:lnTo>
                  <a:cubicBezTo>
                    <a:pt x="2355806" y="888767"/>
                    <a:pt x="2081139" y="1163434"/>
                    <a:pt x="1742321" y="1163434"/>
                  </a:cubicBezTo>
                  <a:lnTo>
                    <a:pt x="1312652" y="1163434"/>
                  </a:lnTo>
                  <a:lnTo>
                    <a:pt x="1043154" y="1163434"/>
                  </a:lnTo>
                  <a:lnTo>
                    <a:pt x="0" y="1163434"/>
                  </a:lnTo>
                  <a:lnTo>
                    <a:pt x="0" y="613485"/>
                  </a:lnTo>
                  <a:cubicBezTo>
                    <a:pt x="0" y="274667"/>
                    <a:pt x="274667" y="0"/>
                    <a:pt x="613485" y="0"/>
                  </a:cubicBezTo>
                  <a:close/>
                </a:path>
              </a:pathLst>
            </a:custGeom>
            <a:gradFill>
              <a:gsLst>
                <a:gs pos="0">
                  <a:srgbClr val="D285C1"/>
                </a:gs>
                <a:gs pos="100000">
                  <a:srgbClr val="643A63"/>
                </a:gs>
              </a:gsLst>
              <a:lin ang="3600000" scaled="0"/>
            </a:gradFill>
            <a:ln>
              <a:noFill/>
            </a:ln>
            <a:effectLst>
              <a:outerShdw blurRad="1143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6190791" y="3451963"/>
              <a:ext cx="1000008" cy="99232"/>
            </a:xfrm>
            <a:prstGeom prst="rect">
              <a:avLst/>
            </a:prstGeom>
          </p:spPr>
        </p:pic>
        <p:sp>
          <p:nvSpPr>
            <p:cNvPr id="20" name="文本框 19"/>
            <p:cNvSpPr txBox="1"/>
            <p:nvPr/>
          </p:nvSpPr>
          <p:spPr>
            <a:xfrm>
              <a:off x="5873497" y="3197055"/>
              <a:ext cx="500458" cy="769441"/>
            </a:xfrm>
            <a:prstGeom prst="rect">
              <a:avLst/>
            </a:prstGeom>
            <a:noFill/>
          </p:spPr>
          <p:txBody>
            <a:bodyPr wrap="none" rtlCol="0">
              <a:spAutoFit/>
            </a:bodyPr>
            <a:lstStyle/>
            <a:p>
              <a:r>
                <a:rPr lang="en-US" altLang="zh-CN" sz="4400" b="1" dirty="0" smtClean="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rPr>
                <a:t>B</a:t>
              </a:r>
              <a:endParaRPr lang="zh-CN" altLang="en-US" sz="44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endParaRPr>
            </a:p>
          </p:txBody>
        </p:sp>
        <p:sp>
          <p:nvSpPr>
            <p:cNvPr id="21" name="Freeform 14"/>
            <p:cNvSpPr>
              <a:spLocks noEditPoints="1"/>
            </p:cNvSpPr>
            <p:nvPr/>
          </p:nvSpPr>
          <p:spPr bwMode="auto">
            <a:xfrm>
              <a:off x="6890218" y="3357933"/>
              <a:ext cx="478406" cy="476479"/>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solidFill>
              <a:srgbClr val="FDFDFD"/>
            </a:solidFill>
            <a:ln>
              <a:noFill/>
            </a:ln>
          </p:spPr>
          <p:txBody>
            <a:bodyPr vert="horz" wrap="square" lIns="91440" tIns="45720" rIns="91440" bIns="45720" numCol="1" anchor="t" anchorCtr="0" compatLnSpc="1"/>
            <a:lstStyle/>
            <a:p>
              <a:endParaRPr lang="zh-CN" altLang="en-US">
                <a:solidFill>
                  <a:schemeClr val="accent2"/>
                </a:solidFill>
              </a:endParaRPr>
            </a:p>
          </p:txBody>
        </p:sp>
      </p:grpSp>
      <p:sp>
        <p:nvSpPr>
          <p:cNvPr id="22" name="文本框 21"/>
          <p:cNvSpPr txBox="1"/>
          <p:nvPr/>
        </p:nvSpPr>
        <p:spPr>
          <a:xfrm>
            <a:off x="2386310" y="2667040"/>
            <a:ext cx="2698175" cy="1569660"/>
          </a:xfrm>
          <a:prstGeom prst="rect">
            <a:avLst/>
          </a:prstGeom>
          <a:noFill/>
          <a:effectLst/>
        </p:spPr>
        <p:txBody>
          <a:bodyPr wrap="none" rtlCol="0">
            <a:spAutoFit/>
          </a:bodyPr>
          <a:lstStyle/>
          <a:p>
            <a:r>
              <a:rPr lang="zh-CN" altLang="en-US" sz="32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   </a:t>
            </a:r>
            <a:r>
              <a:rPr lang="zh-CN" altLang="en-US" sz="3200"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网络平台</a:t>
            </a:r>
            <a:endParaRPr lang="en-US" altLang="zh-CN" sz="3200"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endParaRPr>
          </a:p>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9219557" y="1954307"/>
            <a:ext cx="2698175" cy="1569660"/>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32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数字资源</a:t>
            </a:r>
            <a:endParaRPr lang="en-US" altLang="zh-CN" sz="32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286357" y="5327611"/>
            <a:ext cx="2698175" cy="1569660"/>
          </a:xfrm>
          <a:prstGeom prst="rect">
            <a:avLst/>
          </a:prstGeom>
          <a:noFill/>
          <a:effectLst/>
        </p:spPr>
        <p:txBody>
          <a:bodyPr wrap="none" rtlCol="0">
            <a:spAutoFit/>
          </a:bodyPr>
          <a:lstStyle/>
          <a:p>
            <a:r>
              <a:rPr lang="zh-CN" altLang="en-US" sz="3200" dirty="0" smtClean="0">
                <a:solidFill>
                  <a:srgbClr val="9C4B90"/>
                </a:solidFill>
                <a:latin typeface="微软雅黑" panose="020B0503020204020204" pitchFamily="34" charset="-122"/>
                <a:ea typeface="微软雅黑" panose="020B0503020204020204" pitchFamily="34" charset="-122"/>
              </a:rPr>
              <a:t>   </a:t>
            </a:r>
            <a:r>
              <a:rPr lang="zh-CN" altLang="en-US" sz="3200"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学习终端</a:t>
            </a:r>
            <a:endParaRPr lang="en-US" altLang="zh-CN" sz="3200"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endParaRPr>
          </a:p>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368624" y="4262827"/>
            <a:ext cx="2698175" cy="1631216"/>
          </a:xfrm>
          <a:prstGeom prst="rect">
            <a:avLst/>
          </a:prstGeom>
          <a:noFill/>
          <a:effectLst/>
        </p:spPr>
        <p:txBody>
          <a:bodyPr wrap="none" rtlCol="0">
            <a:spAutoFit/>
          </a:bodyPr>
          <a:lstStyle/>
          <a:p>
            <a:r>
              <a:rPr lang="zh-CN" altLang="en-US" sz="32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     讨论</a:t>
            </a:r>
            <a:r>
              <a:rPr lang="zh-CN" altLang="en-US" sz="32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组</a:t>
            </a:r>
            <a:endParaRPr lang="en-US" altLang="zh-CN" sz="32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6641179" y="1994605"/>
            <a:ext cx="2164549" cy="1094011"/>
            <a:chOff x="6641179" y="1994605"/>
            <a:chExt cx="2164549" cy="1094011"/>
          </a:xfrm>
        </p:grpSpPr>
        <p:sp>
          <p:nvSpPr>
            <p:cNvPr id="27" name="任意多边形 26"/>
            <p:cNvSpPr/>
            <p:nvPr/>
          </p:nvSpPr>
          <p:spPr>
            <a:xfrm>
              <a:off x="6641179" y="2019636"/>
              <a:ext cx="2164549" cy="1068980"/>
            </a:xfrm>
            <a:custGeom>
              <a:avLst/>
              <a:gdLst>
                <a:gd name="connsiteX0" fmla="*/ 613485 w 2355806"/>
                <a:gd name="connsiteY0" fmla="*/ 0 h 1163434"/>
                <a:gd name="connsiteX1" fmla="*/ 1043154 w 2355806"/>
                <a:gd name="connsiteY1" fmla="*/ 0 h 1163434"/>
                <a:gd name="connsiteX2" fmla="*/ 1312652 w 2355806"/>
                <a:gd name="connsiteY2" fmla="*/ 0 h 1163434"/>
                <a:gd name="connsiteX3" fmla="*/ 2355806 w 2355806"/>
                <a:gd name="connsiteY3" fmla="*/ 0 h 1163434"/>
                <a:gd name="connsiteX4" fmla="*/ 2355806 w 2355806"/>
                <a:gd name="connsiteY4" fmla="*/ 549949 h 1163434"/>
                <a:gd name="connsiteX5" fmla="*/ 1742321 w 2355806"/>
                <a:gd name="connsiteY5" fmla="*/ 1163434 h 1163434"/>
                <a:gd name="connsiteX6" fmla="*/ 1312652 w 2355806"/>
                <a:gd name="connsiteY6" fmla="*/ 1163434 h 1163434"/>
                <a:gd name="connsiteX7" fmla="*/ 1043154 w 2355806"/>
                <a:gd name="connsiteY7" fmla="*/ 1163434 h 1163434"/>
                <a:gd name="connsiteX8" fmla="*/ 0 w 2355806"/>
                <a:gd name="connsiteY8" fmla="*/ 1163434 h 1163434"/>
                <a:gd name="connsiteX9" fmla="*/ 0 w 2355806"/>
                <a:gd name="connsiteY9" fmla="*/ 613485 h 1163434"/>
                <a:gd name="connsiteX10" fmla="*/ 613485 w 2355806"/>
                <a:gd name="connsiteY10" fmla="*/ 0 h 116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5806" h="1163434">
                  <a:moveTo>
                    <a:pt x="613485" y="0"/>
                  </a:moveTo>
                  <a:lnTo>
                    <a:pt x="1043154" y="0"/>
                  </a:lnTo>
                  <a:lnTo>
                    <a:pt x="1312652" y="0"/>
                  </a:lnTo>
                  <a:lnTo>
                    <a:pt x="2355806" y="0"/>
                  </a:lnTo>
                  <a:lnTo>
                    <a:pt x="2355806" y="549949"/>
                  </a:lnTo>
                  <a:cubicBezTo>
                    <a:pt x="2355806" y="888767"/>
                    <a:pt x="2081139" y="1163434"/>
                    <a:pt x="1742321" y="1163434"/>
                  </a:cubicBezTo>
                  <a:lnTo>
                    <a:pt x="1312652" y="1163434"/>
                  </a:lnTo>
                  <a:lnTo>
                    <a:pt x="1043154" y="1163434"/>
                  </a:lnTo>
                  <a:lnTo>
                    <a:pt x="0" y="1163434"/>
                  </a:lnTo>
                  <a:lnTo>
                    <a:pt x="0" y="613485"/>
                  </a:lnTo>
                  <a:cubicBezTo>
                    <a:pt x="0" y="274667"/>
                    <a:pt x="274667" y="0"/>
                    <a:pt x="613485" y="0"/>
                  </a:cubicBezTo>
                  <a:close/>
                </a:path>
              </a:pathLst>
            </a:custGeom>
            <a:gradFill>
              <a:gsLst>
                <a:gs pos="0">
                  <a:srgbClr val="A45EDF"/>
                </a:gs>
                <a:gs pos="100000">
                  <a:srgbClr val="380284"/>
                </a:gs>
              </a:gsLst>
              <a:lin ang="3600000" scaled="0"/>
            </a:gradFill>
            <a:ln>
              <a:noFill/>
            </a:ln>
            <a:effectLst>
              <a:outerShdw blurRad="114300" dist="50800" dir="8100000" algn="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t="76775"/>
            <a:stretch>
              <a:fillRect/>
            </a:stretch>
          </p:blipFill>
          <p:spPr>
            <a:xfrm rot="16200000">
              <a:off x="7231740" y="2444993"/>
              <a:ext cx="1000008" cy="99232"/>
            </a:xfrm>
            <a:prstGeom prst="rect">
              <a:avLst/>
            </a:prstGeom>
          </p:spPr>
        </p:pic>
        <p:sp>
          <p:nvSpPr>
            <p:cNvPr id="29" name="文本框 28"/>
            <p:cNvSpPr txBox="1"/>
            <p:nvPr/>
          </p:nvSpPr>
          <p:spPr>
            <a:xfrm>
              <a:off x="6980568" y="2096885"/>
              <a:ext cx="500458" cy="769441"/>
            </a:xfrm>
            <a:prstGeom prst="rect">
              <a:avLst/>
            </a:prstGeom>
            <a:noFill/>
          </p:spPr>
          <p:txBody>
            <a:bodyPr wrap="none" rtlCol="0">
              <a:spAutoFit/>
            </a:bodyPr>
            <a:lstStyle/>
            <a:p>
              <a:r>
                <a:rPr lang="en-US" altLang="zh-CN" sz="4400" b="1" dirty="0" smtClean="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rPr>
                <a:t>A</a:t>
              </a:r>
              <a:endParaRPr lang="zh-CN" altLang="en-US" sz="4400" b="1" dirty="0">
                <a:solidFill>
                  <a:schemeClr val="bg1"/>
                </a:solidFill>
                <a:effectLst>
                  <a:innerShdw blurRad="63500" dist="25400" dir="13500000">
                    <a:prstClr val="black">
                      <a:alpha val="50000"/>
                    </a:prstClr>
                  </a:innerShdw>
                </a:effectLst>
                <a:latin typeface="方正姚体" panose="02010601030101010101" pitchFamily="2" charset="-122"/>
                <a:ea typeface="方正姚体" panose="02010601030101010101" pitchFamily="2" charset="-122"/>
              </a:endParaRPr>
            </a:p>
          </p:txBody>
        </p:sp>
        <p:sp>
          <p:nvSpPr>
            <p:cNvPr id="30" name="Freeform 29"/>
            <p:cNvSpPr>
              <a:spLocks noEditPoints="1"/>
            </p:cNvSpPr>
            <p:nvPr/>
          </p:nvSpPr>
          <p:spPr bwMode="auto">
            <a:xfrm>
              <a:off x="7987090" y="2276554"/>
              <a:ext cx="556166" cy="436107"/>
            </a:xfrm>
            <a:custGeom>
              <a:avLst/>
              <a:gdLst>
                <a:gd name="T0" fmla="*/ 451 w 771"/>
                <a:gd name="T1" fmla="*/ 411 h 602"/>
                <a:gd name="T2" fmla="*/ 457 w 771"/>
                <a:gd name="T3" fmla="*/ 395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5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5"/>
                  </a:cubicBezTo>
                  <a:cubicBezTo>
                    <a:pt x="458" y="393"/>
                    <a:pt x="458" y="390"/>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5"/>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4"/>
                    <a:pt x="442" y="431"/>
                    <a:pt x="448" y="417"/>
                  </a:cubicBezTo>
                  <a:cubicBezTo>
                    <a:pt x="449" y="415"/>
                    <a:pt x="450" y="413"/>
                    <a:pt x="451" y="411"/>
                  </a:cubicBezTo>
                  <a:close/>
                  <a:moveTo>
                    <a:pt x="771" y="263"/>
                  </a:moveTo>
                  <a:lnTo>
                    <a:pt x="771" y="263"/>
                  </a:lnTo>
                  <a:cubicBezTo>
                    <a:pt x="771" y="118"/>
                    <a:pt x="635" y="0"/>
                    <a:pt x="469" y="0"/>
                  </a:cubicBezTo>
                  <a:cubicBezTo>
                    <a:pt x="379" y="0"/>
                    <a:pt x="299" y="34"/>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solidFill>
              <a:srgbClr val="F4F3F5"/>
            </a:solidFill>
            <a:ln>
              <a:noFill/>
            </a:ln>
          </p:spPr>
          <p:txBody>
            <a:bodyPr vert="horz" wrap="square" lIns="91440" tIns="45720" rIns="91440" bIns="45720" numCol="1" anchor="t" anchorCtr="0" compatLnSpc="1"/>
            <a:lstStyle/>
            <a:p>
              <a:endParaRPr lang="zh-CN" altLang="en-US">
                <a:solidFill>
                  <a:schemeClr val="accent2"/>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8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decel="28000"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2800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0-#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decel="28000" fill="hold" nodeType="withEffect">
                                  <p:stCondLst>
                                    <p:cond delay="75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50" fill="hold"/>
                                        <p:tgtEl>
                                          <p:spTgt spid="7"/>
                                        </p:tgtEl>
                                        <p:attrNameLst>
                                          <p:attrName>ppt_x</p:attrName>
                                        </p:attrNameLst>
                                      </p:cBhvr>
                                      <p:tavLst>
                                        <p:tav tm="0">
                                          <p:val>
                                            <p:strVal val="0-#ppt_w/2"/>
                                          </p:val>
                                        </p:tav>
                                        <p:tav tm="100000">
                                          <p:val>
                                            <p:strVal val="#ppt_x"/>
                                          </p:val>
                                        </p:tav>
                                      </p:tavLst>
                                    </p:anim>
                                    <p:anim calcmode="lin" valueType="num">
                                      <p:cBhvr additive="base">
                                        <p:cTn id="20" dur="75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添加标题</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4524734" y="3862097"/>
            <a:ext cx="1383355" cy="3057910"/>
            <a:chOff x="4524734" y="3862097"/>
            <a:chExt cx="1383355" cy="3057910"/>
          </a:xfrm>
        </p:grpSpPr>
        <p:sp>
          <p:nvSpPr>
            <p:cNvPr id="48" name="任意多边形 47"/>
            <p:cNvSpPr/>
            <p:nvPr/>
          </p:nvSpPr>
          <p:spPr>
            <a:xfrm rot="21344979">
              <a:off x="4524734" y="3862097"/>
              <a:ext cx="1383355" cy="3057910"/>
            </a:xfrm>
            <a:custGeom>
              <a:avLst/>
              <a:gdLst>
                <a:gd name="connsiteX0" fmla="*/ 647719 w 1383355"/>
                <a:gd name="connsiteY0" fmla="*/ 1686 h 3057910"/>
                <a:gd name="connsiteX1" fmla="*/ 1686 w 1383355"/>
                <a:gd name="connsiteY1" fmla="*/ 558337 h 3057910"/>
                <a:gd name="connsiteX2" fmla="*/ 558337 w 1383355"/>
                <a:gd name="connsiteY2" fmla="*/ 1204369 h 3057910"/>
                <a:gd name="connsiteX3" fmla="*/ 602486 w 1383355"/>
                <a:gd name="connsiteY3" fmla="*/ 1203209 h 3057910"/>
                <a:gd name="connsiteX4" fmla="*/ 604789 w 1383355"/>
                <a:gd name="connsiteY4" fmla="*/ 1208323 h 3057910"/>
                <a:gd name="connsiteX5" fmla="*/ 694930 w 1383355"/>
                <a:gd name="connsiteY5" fmla="*/ 1205953 h 3057910"/>
                <a:gd name="connsiteX6" fmla="*/ 1328314 w 1383355"/>
                <a:gd name="connsiteY6" fmla="*/ 1805567 h 3057910"/>
                <a:gd name="connsiteX7" fmla="*/ 1330932 w 1383355"/>
                <a:gd name="connsiteY7" fmla="*/ 1905151 h 3057910"/>
                <a:gd name="connsiteX8" fmla="*/ 1335659 w 1383355"/>
                <a:gd name="connsiteY8" fmla="*/ 1905007 h 3057910"/>
                <a:gd name="connsiteX9" fmla="*/ 1370876 w 1383355"/>
                <a:gd name="connsiteY9" fmla="*/ 3057910 h 3057910"/>
                <a:gd name="connsiteX10" fmla="*/ 1380604 w 1383355"/>
                <a:gd name="connsiteY10" fmla="*/ 3057910 h 3057910"/>
                <a:gd name="connsiteX11" fmla="*/ 1380604 w 1383355"/>
                <a:gd name="connsiteY11" fmla="*/ 1321099 h 3057910"/>
                <a:gd name="connsiteX12" fmla="*/ 1383355 w 1383355"/>
                <a:gd name="connsiteY12" fmla="*/ 1276020 h 3057910"/>
                <a:gd name="connsiteX13" fmla="*/ 1380604 w 1383355"/>
                <a:gd name="connsiteY13" fmla="*/ 1212172 h 3057910"/>
                <a:gd name="connsiteX14" fmla="*/ 1380604 w 1383355"/>
                <a:gd name="connsiteY14" fmla="*/ 1087601 h 3057910"/>
                <a:gd name="connsiteX15" fmla="*/ 1375237 w 1383355"/>
                <a:gd name="connsiteY15" fmla="*/ 1087601 h 3057910"/>
                <a:gd name="connsiteX16" fmla="*/ 1372771 w 1383355"/>
                <a:gd name="connsiteY16" fmla="*/ 1030350 h 3057910"/>
                <a:gd name="connsiteX17" fmla="*/ 980819 w 1383355"/>
                <a:gd name="connsiteY17" fmla="*/ 127837 h 3057910"/>
                <a:gd name="connsiteX18" fmla="*/ 939859 w 1383355"/>
                <a:gd name="connsiteY18" fmla="*/ 105939 h 3057910"/>
                <a:gd name="connsiteX19" fmla="*/ 878276 w 1383355"/>
                <a:gd name="connsiteY19" fmla="*/ 66339 h 3057910"/>
                <a:gd name="connsiteX20" fmla="*/ 647719 w 1383355"/>
                <a:gd name="connsiteY20" fmla="*/ 1686 h 305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3355" h="3057910">
                  <a:moveTo>
                    <a:pt x="647719" y="1686"/>
                  </a:moveTo>
                  <a:cubicBezTo>
                    <a:pt x="315607" y="-22996"/>
                    <a:pt x="26369" y="226225"/>
                    <a:pt x="1686" y="558337"/>
                  </a:cubicBezTo>
                  <a:cubicBezTo>
                    <a:pt x="-22996" y="890449"/>
                    <a:pt x="226225" y="1179687"/>
                    <a:pt x="558337" y="1204369"/>
                  </a:cubicBezTo>
                  <a:lnTo>
                    <a:pt x="602486" y="1203209"/>
                  </a:lnTo>
                  <a:lnTo>
                    <a:pt x="604789" y="1208323"/>
                  </a:lnTo>
                  <a:lnTo>
                    <a:pt x="694930" y="1205953"/>
                  </a:lnTo>
                  <a:cubicBezTo>
                    <a:pt x="1027504" y="1230669"/>
                    <a:pt x="1287448" y="1487194"/>
                    <a:pt x="1328314" y="1805567"/>
                  </a:cubicBezTo>
                  <a:lnTo>
                    <a:pt x="1330932" y="1905151"/>
                  </a:lnTo>
                  <a:lnTo>
                    <a:pt x="1335659" y="1905007"/>
                  </a:lnTo>
                  <a:lnTo>
                    <a:pt x="1370876" y="3057910"/>
                  </a:lnTo>
                  <a:lnTo>
                    <a:pt x="1380604" y="3057910"/>
                  </a:lnTo>
                  <a:lnTo>
                    <a:pt x="1380604" y="1321099"/>
                  </a:lnTo>
                  <a:lnTo>
                    <a:pt x="1383355" y="1276020"/>
                  </a:lnTo>
                  <a:lnTo>
                    <a:pt x="1380604" y="1212172"/>
                  </a:lnTo>
                  <a:lnTo>
                    <a:pt x="1380604" y="1087601"/>
                  </a:lnTo>
                  <a:lnTo>
                    <a:pt x="1375237" y="1087601"/>
                  </a:lnTo>
                  <a:lnTo>
                    <a:pt x="1372771" y="1030350"/>
                  </a:lnTo>
                  <a:cubicBezTo>
                    <a:pt x="1332502" y="613545"/>
                    <a:pt x="1181868" y="273137"/>
                    <a:pt x="980819" y="127837"/>
                  </a:cubicBezTo>
                  <a:lnTo>
                    <a:pt x="939859" y="105939"/>
                  </a:lnTo>
                  <a:lnTo>
                    <a:pt x="878276" y="66339"/>
                  </a:lnTo>
                  <a:cubicBezTo>
                    <a:pt x="808594" y="30562"/>
                    <a:pt x="730747" y="7857"/>
                    <a:pt x="647719" y="1686"/>
                  </a:cubicBezTo>
                  <a:close/>
                </a:path>
              </a:pathLst>
            </a:custGeom>
            <a:gradFill>
              <a:gsLst>
                <a:gs pos="0">
                  <a:srgbClr val="D285C1"/>
                </a:gs>
                <a:gs pos="100000">
                  <a:srgbClr val="643A63"/>
                </a:gs>
              </a:gsLst>
              <a:lin ang="3600000" scaled="0"/>
            </a:gradFill>
            <a:ln>
              <a:noFill/>
            </a:ln>
            <a:effectLst>
              <a:innerShdw blurRad="635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9" name="椭圆 48"/>
            <p:cNvSpPr>
              <a:spLocks noChangeAspect="1"/>
            </p:cNvSpPr>
            <p:nvPr/>
          </p:nvSpPr>
          <p:spPr>
            <a:xfrm>
              <a:off x="4552822" y="3983060"/>
              <a:ext cx="972000" cy="972000"/>
            </a:xfrm>
            <a:prstGeom prst="ellipse">
              <a:avLst/>
            </a:prstGeom>
            <a:gradFill>
              <a:gsLst>
                <a:gs pos="0">
                  <a:schemeClr val="bg1"/>
                </a:gs>
                <a:gs pos="100000">
                  <a:srgbClr val="E6E6E6"/>
                </a:gs>
              </a:gsLst>
              <a:lin ang="12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Freeform 14"/>
            <p:cNvSpPr>
              <a:spLocks noEditPoints="1"/>
            </p:cNvSpPr>
            <p:nvPr/>
          </p:nvSpPr>
          <p:spPr bwMode="auto">
            <a:xfrm>
              <a:off x="4799872" y="4225596"/>
              <a:ext cx="465990" cy="464113"/>
            </a:xfrm>
            <a:custGeom>
              <a:avLst/>
              <a:gdLst>
                <a:gd name="T0" fmla="*/ 359 w 605"/>
                <a:gd name="T1" fmla="*/ 39 h 602"/>
                <a:gd name="T2" fmla="*/ 462 w 605"/>
                <a:gd name="T3" fmla="*/ 85 h 602"/>
                <a:gd name="T4" fmla="*/ 537 w 605"/>
                <a:gd name="T5" fmla="*/ 168 h 602"/>
                <a:gd name="T6" fmla="*/ 572 w 605"/>
                <a:gd name="T7" fmla="*/ 275 h 602"/>
                <a:gd name="T8" fmla="*/ 560 w 605"/>
                <a:gd name="T9" fmla="*/ 387 h 602"/>
                <a:gd name="T10" fmla="*/ 504 w 605"/>
                <a:gd name="T11" fmla="*/ 484 h 602"/>
                <a:gd name="T12" fmla="*/ 413 w 605"/>
                <a:gd name="T13" fmla="*/ 551 h 602"/>
                <a:gd name="T14" fmla="*/ 303 w 605"/>
                <a:gd name="T15" fmla="*/ 574 h 602"/>
                <a:gd name="T16" fmla="*/ 193 w 605"/>
                <a:gd name="T17" fmla="*/ 551 h 602"/>
                <a:gd name="T18" fmla="*/ 102 w 605"/>
                <a:gd name="T19" fmla="*/ 484 h 602"/>
                <a:gd name="T20" fmla="*/ 46 w 605"/>
                <a:gd name="T21" fmla="*/ 387 h 602"/>
                <a:gd name="T22" fmla="*/ 34 w 605"/>
                <a:gd name="T23" fmla="*/ 275 h 602"/>
                <a:gd name="T24" fmla="*/ 69 w 605"/>
                <a:gd name="T25" fmla="*/ 168 h 602"/>
                <a:gd name="T26" fmla="*/ 144 w 605"/>
                <a:gd name="T27" fmla="*/ 85 h 602"/>
                <a:gd name="T28" fmla="*/ 247 w 605"/>
                <a:gd name="T29" fmla="*/ 39 h 602"/>
                <a:gd name="T30" fmla="*/ 359 w 605"/>
                <a:gd name="T31" fmla="*/ 39 h 602"/>
                <a:gd name="T32" fmla="*/ 376 w 605"/>
                <a:gd name="T33" fmla="*/ 379 h 602"/>
                <a:gd name="T34" fmla="*/ 376 w 605"/>
                <a:gd name="T35" fmla="*/ 379 h 602"/>
                <a:gd name="T36" fmla="*/ 412 w 605"/>
                <a:gd name="T37" fmla="*/ 419 h 602"/>
                <a:gd name="T38" fmla="*/ 397 w 605"/>
                <a:gd name="T39" fmla="*/ 332 h 602"/>
                <a:gd name="T40" fmla="*/ 376 w 605"/>
                <a:gd name="T41" fmla="*/ 379 h 602"/>
                <a:gd name="T42" fmla="*/ 186 w 605"/>
                <a:gd name="T43" fmla="*/ 222 h 602"/>
                <a:gd name="T44" fmla="*/ 186 w 605"/>
                <a:gd name="T45" fmla="*/ 222 h 602"/>
                <a:gd name="T46" fmla="*/ 221 w 605"/>
                <a:gd name="T47" fmla="*/ 261 h 602"/>
                <a:gd name="T48" fmla="*/ 207 w 605"/>
                <a:gd name="T49" fmla="*/ 175 h 602"/>
                <a:gd name="T50" fmla="*/ 186 w 605"/>
                <a:gd name="T51" fmla="*/ 222 h 602"/>
                <a:gd name="T52" fmla="*/ 141 w 605"/>
                <a:gd name="T53" fmla="*/ 222 h 602"/>
                <a:gd name="T54" fmla="*/ 141 w 605"/>
                <a:gd name="T55" fmla="*/ 222 h 602"/>
                <a:gd name="T56" fmla="*/ 256 w 605"/>
                <a:gd name="T57" fmla="*/ 162 h 602"/>
                <a:gd name="T58" fmla="*/ 208 w 605"/>
                <a:gd name="T59" fmla="*/ 301 h 602"/>
                <a:gd name="T60" fmla="*/ 141 w 605"/>
                <a:gd name="T61" fmla="*/ 222 h 602"/>
                <a:gd name="T62" fmla="*/ 244 w 605"/>
                <a:gd name="T63" fmla="*/ 460 h 602"/>
                <a:gd name="T64" fmla="*/ 244 w 605"/>
                <a:gd name="T65" fmla="*/ 460 h 602"/>
                <a:gd name="T66" fmla="*/ 201 w 605"/>
                <a:gd name="T67" fmla="*/ 460 h 602"/>
                <a:gd name="T68" fmla="*/ 362 w 605"/>
                <a:gd name="T69" fmla="*/ 141 h 602"/>
                <a:gd name="T70" fmla="*/ 404 w 605"/>
                <a:gd name="T71" fmla="*/ 141 h 602"/>
                <a:gd name="T72" fmla="*/ 244 w 605"/>
                <a:gd name="T73" fmla="*/ 460 h 602"/>
                <a:gd name="T74" fmla="*/ 331 w 605"/>
                <a:gd name="T75" fmla="*/ 379 h 602"/>
                <a:gd name="T76" fmla="*/ 331 w 605"/>
                <a:gd name="T77" fmla="*/ 379 h 602"/>
                <a:gd name="T78" fmla="*/ 446 w 605"/>
                <a:gd name="T79" fmla="*/ 319 h 602"/>
                <a:gd name="T80" fmla="*/ 398 w 605"/>
                <a:gd name="T81" fmla="*/ 459 h 602"/>
                <a:gd name="T82" fmla="*/ 331 w 605"/>
                <a:gd name="T83" fmla="*/ 379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5" h="602">
                  <a:moveTo>
                    <a:pt x="359" y="39"/>
                  </a:moveTo>
                  <a:cubicBezTo>
                    <a:pt x="435" y="31"/>
                    <a:pt x="417" y="22"/>
                    <a:pt x="462" y="85"/>
                  </a:cubicBezTo>
                  <a:cubicBezTo>
                    <a:pt x="535" y="108"/>
                    <a:pt x="521" y="93"/>
                    <a:pt x="537" y="168"/>
                  </a:cubicBezTo>
                  <a:cubicBezTo>
                    <a:pt x="594" y="219"/>
                    <a:pt x="588" y="200"/>
                    <a:pt x="572" y="275"/>
                  </a:cubicBezTo>
                  <a:cubicBezTo>
                    <a:pt x="603" y="345"/>
                    <a:pt x="605" y="325"/>
                    <a:pt x="560" y="387"/>
                  </a:cubicBezTo>
                  <a:cubicBezTo>
                    <a:pt x="560" y="464"/>
                    <a:pt x="570" y="446"/>
                    <a:pt x="504" y="484"/>
                  </a:cubicBezTo>
                  <a:cubicBezTo>
                    <a:pt x="473" y="555"/>
                    <a:pt x="489" y="543"/>
                    <a:pt x="413" y="551"/>
                  </a:cubicBezTo>
                  <a:cubicBezTo>
                    <a:pt x="356" y="602"/>
                    <a:pt x="376" y="598"/>
                    <a:pt x="303" y="574"/>
                  </a:cubicBezTo>
                  <a:cubicBezTo>
                    <a:pt x="230" y="598"/>
                    <a:pt x="250" y="602"/>
                    <a:pt x="193" y="551"/>
                  </a:cubicBezTo>
                  <a:cubicBezTo>
                    <a:pt x="116" y="543"/>
                    <a:pt x="133" y="555"/>
                    <a:pt x="102" y="484"/>
                  </a:cubicBezTo>
                  <a:cubicBezTo>
                    <a:pt x="35" y="446"/>
                    <a:pt x="45" y="464"/>
                    <a:pt x="46" y="387"/>
                  </a:cubicBezTo>
                  <a:cubicBezTo>
                    <a:pt x="0" y="325"/>
                    <a:pt x="2" y="345"/>
                    <a:pt x="34" y="275"/>
                  </a:cubicBezTo>
                  <a:cubicBezTo>
                    <a:pt x="18" y="200"/>
                    <a:pt x="11" y="219"/>
                    <a:pt x="69" y="168"/>
                  </a:cubicBezTo>
                  <a:cubicBezTo>
                    <a:pt x="84" y="93"/>
                    <a:pt x="71" y="108"/>
                    <a:pt x="144" y="85"/>
                  </a:cubicBezTo>
                  <a:cubicBezTo>
                    <a:pt x="189" y="22"/>
                    <a:pt x="170" y="31"/>
                    <a:pt x="247" y="39"/>
                  </a:cubicBezTo>
                  <a:cubicBezTo>
                    <a:pt x="313" y="0"/>
                    <a:pt x="293" y="0"/>
                    <a:pt x="359" y="39"/>
                  </a:cubicBezTo>
                  <a:close/>
                  <a:moveTo>
                    <a:pt x="376" y="379"/>
                  </a:moveTo>
                  <a:lnTo>
                    <a:pt x="376" y="379"/>
                  </a:lnTo>
                  <a:cubicBezTo>
                    <a:pt x="376" y="443"/>
                    <a:pt x="406" y="427"/>
                    <a:pt x="412" y="419"/>
                  </a:cubicBezTo>
                  <a:cubicBezTo>
                    <a:pt x="418" y="409"/>
                    <a:pt x="429" y="332"/>
                    <a:pt x="397" y="332"/>
                  </a:cubicBezTo>
                  <a:cubicBezTo>
                    <a:pt x="378" y="332"/>
                    <a:pt x="376" y="356"/>
                    <a:pt x="376" y="379"/>
                  </a:cubicBezTo>
                  <a:close/>
                  <a:moveTo>
                    <a:pt x="186" y="222"/>
                  </a:moveTo>
                  <a:lnTo>
                    <a:pt x="186" y="222"/>
                  </a:lnTo>
                  <a:cubicBezTo>
                    <a:pt x="186" y="286"/>
                    <a:pt x="217" y="268"/>
                    <a:pt x="221" y="261"/>
                  </a:cubicBezTo>
                  <a:cubicBezTo>
                    <a:pt x="228" y="251"/>
                    <a:pt x="238" y="175"/>
                    <a:pt x="207" y="175"/>
                  </a:cubicBezTo>
                  <a:cubicBezTo>
                    <a:pt x="188" y="175"/>
                    <a:pt x="186" y="199"/>
                    <a:pt x="186" y="222"/>
                  </a:cubicBezTo>
                  <a:close/>
                  <a:moveTo>
                    <a:pt x="141" y="222"/>
                  </a:moveTo>
                  <a:lnTo>
                    <a:pt x="141" y="222"/>
                  </a:lnTo>
                  <a:cubicBezTo>
                    <a:pt x="141" y="124"/>
                    <a:pt x="229" y="132"/>
                    <a:pt x="256" y="162"/>
                  </a:cubicBezTo>
                  <a:cubicBezTo>
                    <a:pt x="282" y="190"/>
                    <a:pt x="291" y="301"/>
                    <a:pt x="208" y="301"/>
                  </a:cubicBezTo>
                  <a:cubicBezTo>
                    <a:pt x="160" y="301"/>
                    <a:pt x="141" y="269"/>
                    <a:pt x="141" y="222"/>
                  </a:cubicBezTo>
                  <a:close/>
                  <a:moveTo>
                    <a:pt x="244" y="460"/>
                  </a:moveTo>
                  <a:lnTo>
                    <a:pt x="244" y="460"/>
                  </a:lnTo>
                  <a:cubicBezTo>
                    <a:pt x="230" y="460"/>
                    <a:pt x="216" y="460"/>
                    <a:pt x="201" y="460"/>
                  </a:cubicBezTo>
                  <a:cubicBezTo>
                    <a:pt x="255" y="354"/>
                    <a:pt x="309" y="247"/>
                    <a:pt x="362" y="141"/>
                  </a:cubicBezTo>
                  <a:cubicBezTo>
                    <a:pt x="376" y="141"/>
                    <a:pt x="390" y="141"/>
                    <a:pt x="404" y="141"/>
                  </a:cubicBezTo>
                  <a:cubicBezTo>
                    <a:pt x="351" y="247"/>
                    <a:pt x="298" y="354"/>
                    <a:pt x="244" y="460"/>
                  </a:cubicBezTo>
                  <a:close/>
                  <a:moveTo>
                    <a:pt x="331" y="379"/>
                  </a:moveTo>
                  <a:lnTo>
                    <a:pt x="331" y="379"/>
                  </a:lnTo>
                  <a:cubicBezTo>
                    <a:pt x="331" y="282"/>
                    <a:pt x="419" y="289"/>
                    <a:pt x="446" y="319"/>
                  </a:cubicBezTo>
                  <a:cubicBezTo>
                    <a:pt x="473" y="348"/>
                    <a:pt x="481" y="459"/>
                    <a:pt x="398" y="459"/>
                  </a:cubicBezTo>
                  <a:cubicBezTo>
                    <a:pt x="351" y="459"/>
                    <a:pt x="331" y="427"/>
                    <a:pt x="331" y="379"/>
                  </a:cubicBez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51" name="组合 50"/>
          <p:cNvGrpSpPr/>
          <p:nvPr/>
        </p:nvGrpSpPr>
        <p:grpSpPr>
          <a:xfrm>
            <a:off x="5448418" y="2839445"/>
            <a:ext cx="1314000" cy="4083297"/>
            <a:chOff x="5448418" y="2839445"/>
            <a:chExt cx="1314000" cy="4083297"/>
          </a:xfrm>
        </p:grpSpPr>
        <p:sp>
          <p:nvSpPr>
            <p:cNvPr id="52" name="任意多边形 51"/>
            <p:cNvSpPr>
              <a:spLocks noChangeAspect="1"/>
            </p:cNvSpPr>
            <p:nvPr/>
          </p:nvSpPr>
          <p:spPr>
            <a:xfrm>
              <a:off x="5448418" y="2839445"/>
              <a:ext cx="1314000" cy="4083297"/>
            </a:xfrm>
            <a:custGeom>
              <a:avLst/>
              <a:gdLst>
                <a:gd name="connsiteX0" fmla="*/ 657000 w 1314000"/>
                <a:gd name="connsiteY0" fmla="*/ 0 h 4083297"/>
                <a:gd name="connsiteX1" fmla="*/ 1314000 w 1314000"/>
                <a:gd name="connsiteY1" fmla="*/ 657000 h 4083297"/>
                <a:gd name="connsiteX2" fmla="*/ 1201795 w 1314000"/>
                <a:gd name="connsiteY2" fmla="*/ 1024335 h 4083297"/>
                <a:gd name="connsiteX3" fmla="*/ 1149827 w 1314000"/>
                <a:gd name="connsiteY3" fmla="*/ 1087320 h 4083297"/>
                <a:gd name="connsiteX4" fmla="*/ 1150386 w 1314000"/>
                <a:gd name="connsiteY4" fmla="*/ 1092863 h 4083297"/>
                <a:gd name="connsiteX5" fmla="*/ 1126725 w 1314000"/>
                <a:gd name="connsiteY5" fmla="*/ 1120585 h 4083297"/>
                <a:gd name="connsiteX6" fmla="*/ 894834 w 1314000"/>
                <a:gd name="connsiteY6" fmla="*/ 1509620 h 4083297"/>
                <a:gd name="connsiteX7" fmla="*/ 741977 w 1314000"/>
                <a:gd name="connsiteY7" fmla="*/ 1935950 h 4083297"/>
                <a:gd name="connsiteX8" fmla="*/ 710347 w 1314000"/>
                <a:gd name="connsiteY8" fmla="*/ 2114557 h 4083297"/>
                <a:gd name="connsiteX9" fmla="*/ 710265 w 1314000"/>
                <a:gd name="connsiteY9" fmla="*/ 2114557 h 4083297"/>
                <a:gd name="connsiteX10" fmla="*/ 659644 w 1314000"/>
                <a:gd name="connsiteY10" fmla="*/ 4083297 h 4083297"/>
                <a:gd name="connsiteX11" fmla="*/ 608975 w 1314000"/>
                <a:gd name="connsiteY11" fmla="*/ 2112706 h 4083297"/>
                <a:gd name="connsiteX12" fmla="*/ 577673 w 1314000"/>
                <a:gd name="connsiteY12" fmla="*/ 1935950 h 4083297"/>
                <a:gd name="connsiteX13" fmla="*/ 424816 w 1314000"/>
                <a:gd name="connsiteY13" fmla="*/ 1509620 h 4083297"/>
                <a:gd name="connsiteX14" fmla="*/ 313645 w 1314000"/>
                <a:gd name="connsiteY14" fmla="*/ 1300734 h 4083297"/>
                <a:gd name="connsiteX15" fmla="*/ 195009 w 1314000"/>
                <a:gd name="connsiteY15" fmla="*/ 1123696 h 4083297"/>
                <a:gd name="connsiteX16" fmla="*/ 192431 w 1314000"/>
                <a:gd name="connsiteY16" fmla="*/ 1121569 h 4083297"/>
                <a:gd name="connsiteX17" fmla="*/ 0 w 1314000"/>
                <a:gd name="connsiteY17" fmla="*/ 657000 h 4083297"/>
                <a:gd name="connsiteX18" fmla="*/ 657000 w 1314000"/>
                <a:gd name="connsiteY18" fmla="*/ 0 h 408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14000" h="4083297">
                  <a:moveTo>
                    <a:pt x="657000" y="0"/>
                  </a:moveTo>
                  <a:cubicBezTo>
                    <a:pt x="1019851" y="0"/>
                    <a:pt x="1314000" y="294149"/>
                    <a:pt x="1314000" y="657000"/>
                  </a:cubicBezTo>
                  <a:cubicBezTo>
                    <a:pt x="1314000" y="793069"/>
                    <a:pt x="1272635" y="919477"/>
                    <a:pt x="1201795" y="1024335"/>
                  </a:cubicBezTo>
                  <a:lnTo>
                    <a:pt x="1149827" y="1087320"/>
                  </a:lnTo>
                  <a:lnTo>
                    <a:pt x="1150386" y="1092863"/>
                  </a:lnTo>
                  <a:lnTo>
                    <a:pt x="1126725" y="1120585"/>
                  </a:lnTo>
                  <a:cubicBezTo>
                    <a:pt x="1044338" y="1229882"/>
                    <a:pt x="964489" y="1362007"/>
                    <a:pt x="894834" y="1509620"/>
                  </a:cubicBezTo>
                  <a:cubicBezTo>
                    <a:pt x="825179" y="1657234"/>
                    <a:pt x="773961" y="1802869"/>
                    <a:pt x="741977" y="1935950"/>
                  </a:cubicBezTo>
                  <a:lnTo>
                    <a:pt x="710347" y="2114557"/>
                  </a:lnTo>
                  <a:lnTo>
                    <a:pt x="710265" y="2114557"/>
                  </a:lnTo>
                  <a:lnTo>
                    <a:pt x="659644" y="4083297"/>
                  </a:lnTo>
                  <a:lnTo>
                    <a:pt x="608975" y="2112706"/>
                  </a:lnTo>
                  <a:lnTo>
                    <a:pt x="577673" y="1935950"/>
                  </a:lnTo>
                  <a:cubicBezTo>
                    <a:pt x="545689" y="1802869"/>
                    <a:pt x="494471" y="1657234"/>
                    <a:pt x="424816" y="1509620"/>
                  </a:cubicBezTo>
                  <a:cubicBezTo>
                    <a:pt x="389989" y="1435814"/>
                    <a:pt x="352613" y="1365879"/>
                    <a:pt x="313645" y="1300734"/>
                  </a:cubicBezTo>
                  <a:lnTo>
                    <a:pt x="195009" y="1123696"/>
                  </a:lnTo>
                  <a:lnTo>
                    <a:pt x="192431" y="1121569"/>
                  </a:lnTo>
                  <a:cubicBezTo>
                    <a:pt x="73537" y="1002676"/>
                    <a:pt x="0" y="838426"/>
                    <a:pt x="0" y="657000"/>
                  </a:cubicBezTo>
                  <a:cubicBezTo>
                    <a:pt x="0" y="294149"/>
                    <a:pt x="294149" y="0"/>
                    <a:pt x="657000" y="0"/>
                  </a:cubicBezTo>
                  <a:close/>
                </a:path>
              </a:pathLst>
            </a:custGeom>
            <a:gradFill>
              <a:gsLst>
                <a:gs pos="0">
                  <a:srgbClr val="A45EDF"/>
                </a:gs>
                <a:gs pos="100000">
                  <a:srgbClr val="380284"/>
                </a:gs>
              </a:gsLst>
              <a:lin ang="3600000" scaled="0"/>
            </a:gradFill>
            <a:ln w="22225">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椭圆 52"/>
            <p:cNvSpPr/>
            <p:nvPr/>
          </p:nvSpPr>
          <p:spPr>
            <a:xfrm>
              <a:off x="5554165" y="2949824"/>
              <a:ext cx="1106008" cy="1106008"/>
            </a:xfrm>
            <a:prstGeom prst="ellipse">
              <a:avLst/>
            </a:prstGeom>
            <a:gradFill>
              <a:gsLst>
                <a:gs pos="0">
                  <a:schemeClr val="bg1"/>
                </a:gs>
                <a:gs pos="100000">
                  <a:srgbClr val="E6E6E6"/>
                </a:gs>
              </a:gsLst>
              <a:lin ang="126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Freeform 26"/>
            <p:cNvSpPr>
              <a:spLocks noEditPoints="1"/>
            </p:cNvSpPr>
            <p:nvPr/>
          </p:nvSpPr>
          <p:spPr bwMode="auto">
            <a:xfrm>
              <a:off x="5873431" y="3252896"/>
              <a:ext cx="445322" cy="467870"/>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55" name="组合 54"/>
          <p:cNvGrpSpPr/>
          <p:nvPr/>
        </p:nvGrpSpPr>
        <p:grpSpPr>
          <a:xfrm>
            <a:off x="4470552" y="5169598"/>
            <a:ext cx="1340351" cy="1737052"/>
            <a:chOff x="4470552" y="5169598"/>
            <a:chExt cx="1340351" cy="1737052"/>
          </a:xfrm>
        </p:grpSpPr>
        <p:sp>
          <p:nvSpPr>
            <p:cNvPr id="56" name="任意多边形 55"/>
            <p:cNvSpPr/>
            <p:nvPr/>
          </p:nvSpPr>
          <p:spPr>
            <a:xfrm rot="21344979">
              <a:off x="4470552" y="5169598"/>
              <a:ext cx="1340351" cy="1737052"/>
            </a:xfrm>
            <a:custGeom>
              <a:avLst/>
              <a:gdLst>
                <a:gd name="connsiteX0" fmla="*/ 627583 w 1340351"/>
                <a:gd name="connsiteY0" fmla="*/ 1633 h 1737052"/>
                <a:gd name="connsiteX1" fmla="*/ 850973 w 1340351"/>
                <a:gd name="connsiteY1" fmla="*/ 64277 h 1737052"/>
                <a:gd name="connsiteX2" fmla="*/ 910642 w 1340351"/>
                <a:gd name="connsiteY2" fmla="*/ 102646 h 1737052"/>
                <a:gd name="connsiteX3" fmla="*/ 950329 w 1340351"/>
                <a:gd name="connsiteY3" fmla="*/ 123863 h 1737052"/>
                <a:gd name="connsiteX4" fmla="*/ 1330096 w 1340351"/>
                <a:gd name="connsiteY4" fmla="*/ 998320 h 1737052"/>
                <a:gd name="connsiteX5" fmla="*/ 1332485 w 1340351"/>
                <a:gd name="connsiteY5" fmla="*/ 1053791 h 1737052"/>
                <a:gd name="connsiteX6" fmla="*/ 1337686 w 1340351"/>
                <a:gd name="connsiteY6" fmla="*/ 1053791 h 1737052"/>
                <a:gd name="connsiteX7" fmla="*/ 1337686 w 1340351"/>
                <a:gd name="connsiteY7" fmla="*/ 1174489 h 1737052"/>
                <a:gd name="connsiteX8" fmla="*/ 1340351 w 1340351"/>
                <a:gd name="connsiteY8" fmla="*/ 1236352 h 1737052"/>
                <a:gd name="connsiteX9" fmla="*/ 1337686 w 1340351"/>
                <a:gd name="connsiteY9" fmla="*/ 1280030 h 1737052"/>
                <a:gd name="connsiteX10" fmla="*/ 1337686 w 1340351"/>
                <a:gd name="connsiteY10" fmla="*/ 1737052 h 1737052"/>
                <a:gd name="connsiteX11" fmla="*/ 1283444 w 1340351"/>
                <a:gd name="connsiteY11" fmla="*/ 1733021 h 1737052"/>
                <a:gd name="connsiteX12" fmla="*/ 1262500 w 1340351"/>
                <a:gd name="connsiteY12" fmla="*/ 1636890 h 1737052"/>
                <a:gd name="connsiteX13" fmla="*/ 673327 w 1340351"/>
                <a:gd name="connsiteY13" fmla="*/ 1168464 h 1737052"/>
                <a:gd name="connsiteX14" fmla="*/ 585988 w 1340351"/>
                <a:gd name="connsiteY14" fmla="*/ 1170760 h 1737052"/>
                <a:gd name="connsiteX15" fmla="*/ 583757 w 1340351"/>
                <a:gd name="connsiteY15" fmla="*/ 1165805 h 1737052"/>
                <a:gd name="connsiteX16" fmla="*/ 540980 w 1340351"/>
                <a:gd name="connsiteY16" fmla="*/ 1166929 h 1737052"/>
                <a:gd name="connsiteX17" fmla="*/ 1633 w 1340351"/>
                <a:gd name="connsiteY17" fmla="*/ 540980 h 1737052"/>
                <a:gd name="connsiteX18" fmla="*/ 627583 w 1340351"/>
                <a:gd name="connsiteY18" fmla="*/ 1633 h 17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0351" h="1737052">
                  <a:moveTo>
                    <a:pt x="627583" y="1633"/>
                  </a:moveTo>
                  <a:cubicBezTo>
                    <a:pt x="708031" y="7613"/>
                    <a:pt x="783458" y="29612"/>
                    <a:pt x="850973" y="64277"/>
                  </a:cubicBezTo>
                  <a:lnTo>
                    <a:pt x="910642" y="102646"/>
                  </a:lnTo>
                  <a:lnTo>
                    <a:pt x="950329" y="123863"/>
                  </a:lnTo>
                  <a:cubicBezTo>
                    <a:pt x="1145128" y="264646"/>
                    <a:pt x="1291079" y="594472"/>
                    <a:pt x="1330096" y="998320"/>
                  </a:cubicBezTo>
                  <a:lnTo>
                    <a:pt x="1332485" y="1053791"/>
                  </a:lnTo>
                  <a:lnTo>
                    <a:pt x="1337686" y="1053791"/>
                  </a:lnTo>
                  <a:lnTo>
                    <a:pt x="1337686" y="1174489"/>
                  </a:lnTo>
                  <a:lnTo>
                    <a:pt x="1340351" y="1236352"/>
                  </a:lnTo>
                  <a:lnTo>
                    <a:pt x="1337686" y="1280030"/>
                  </a:lnTo>
                  <a:lnTo>
                    <a:pt x="1337686" y="1737052"/>
                  </a:lnTo>
                  <a:lnTo>
                    <a:pt x="1283444" y="1733021"/>
                  </a:lnTo>
                  <a:lnTo>
                    <a:pt x="1262500" y="1636890"/>
                  </a:lnTo>
                  <a:cubicBezTo>
                    <a:pt x="1183360" y="1382333"/>
                    <a:pt x="955283" y="1189418"/>
                    <a:pt x="673327" y="1168464"/>
                  </a:cubicBezTo>
                  <a:lnTo>
                    <a:pt x="585988" y="1170760"/>
                  </a:lnTo>
                  <a:lnTo>
                    <a:pt x="583757" y="1165805"/>
                  </a:lnTo>
                  <a:lnTo>
                    <a:pt x="540980" y="1166929"/>
                  </a:lnTo>
                  <a:cubicBezTo>
                    <a:pt x="219192" y="1143014"/>
                    <a:pt x="-22281" y="862768"/>
                    <a:pt x="1633" y="540980"/>
                  </a:cubicBezTo>
                  <a:cubicBezTo>
                    <a:pt x="25549" y="219192"/>
                    <a:pt x="305796" y="-22281"/>
                    <a:pt x="627583" y="1633"/>
                  </a:cubicBezTo>
                  <a:close/>
                </a:path>
              </a:pathLst>
            </a:custGeom>
            <a:gradFill>
              <a:gsLst>
                <a:gs pos="0">
                  <a:srgbClr val="A45EDF"/>
                </a:gs>
                <a:gs pos="100000">
                  <a:srgbClr val="380284"/>
                </a:gs>
              </a:gsLst>
              <a:lin ang="3600000" scaled="0"/>
            </a:gradFill>
            <a:ln>
              <a:noFill/>
            </a:ln>
            <a:effectLst>
              <a:innerShdw blurRad="635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椭圆 56"/>
            <p:cNvSpPr/>
            <p:nvPr/>
          </p:nvSpPr>
          <p:spPr>
            <a:xfrm>
              <a:off x="4545042" y="5287342"/>
              <a:ext cx="942246" cy="942246"/>
            </a:xfrm>
            <a:prstGeom prst="ellipse">
              <a:avLst/>
            </a:prstGeom>
            <a:gradFill>
              <a:gsLst>
                <a:gs pos="0">
                  <a:schemeClr val="bg1"/>
                </a:gs>
                <a:gs pos="100000">
                  <a:srgbClr val="E6E6E6"/>
                </a:gs>
              </a:gsLst>
              <a:lin ang="12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32"/>
            <p:cNvSpPr>
              <a:spLocks noEditPoints="1"/>
            </p:cNvSpPr>
            <p:nvPr/>
          </p:nvSpPr>
          <p:spPr bwMode="auto">
            <a:xfrm>
              <a:off x="4789064" y="5518377"/>
              <a:ext cx="437805" cy="467870"/>
            </a:xfrm>
            <a:custGeom>
              <a:avLst/>
              <a:gdLst>
                <a:gd name="T0" fmla="*/ 171 w 568"/>
                <a:gd name="T1" fmla="*/ 92 h 606"/>
                <a:gd name="T2" fmla="*/ 372 w 568"/>
                <a:gd name="T3" fmla="*/ 67 h 606"/>
                <a:gd name="T4" fmla="*/ 300 w 568"/>
                <a:gd name="T5" fmla="*/ 41 h 606"/>
                <a:gd name="T6" fmla="*/ 217 w 568"/>
                <a:gd name="T7" fmla="*/ 41 h 606"/>
                <a:gd name="T8" fmla="*/ 145 w 568"/>
                <a:gd name="T9" fmla="*/ 67 h 606"/>
                <a:gd name="T10" fmla="*/ 468 w 568"/>
                <a:gd name="T11" fmla="*/ 525 h 606"/>
                <a:gd name="T12" fmla="*/ 475 w 568"/>
                <a:gd name="T13" fmla="*/ 507 h 606"/>
                <a:gd name="T14" fmla="*/ 443 w 568"/>
                <a:gd name="T15" fmla="*/ 393 h 606"/>
                <a:gd name="T16" fmla="*/ 422 w 568"/>
                <a:gd name="T17" fmla="*/ 393 h 606"/>
                <a:gd name="T18" fmla="*/ 422 w 568"/>
                <a:gd name="T19" fmla="*/ 481 h 606"/>
                <a:gd name="T20" fmla="*/ 422 w 568"/>
                <a:gd name="T21" fmla="*/ 483 h 606"/>
                <a:gd name="T22" fmla="*/ 423 w 568"/>
                <a:gd name="T23" fmla="*/ 484 h 606"/>
                <a:gd name="T24" fmla="*/ 425 w 568"/>
                <a:gd name="T25" fmla="*/ 486 h 606"/>
                <a:gd name="T26" fmla="*/ 541 w 568"/>
                <a:gd name="T27" fmla="*/ 400 h 606"/>
                <a:gd name="T28" fmla="*/ 432 w 568"/>
                <a:gd name="T29" fmla="*/ 342 h 606"/>
                <a:gd name="T30" fmla="*/ 407 w 568"/>
                <a:gd name="T31" fmla="*/ 604 h 606"/>
                <a:gd name="T32" fmla="*/ 562 w 568"/>
                <a:gd name="T33" fmla="*/ 499 h 606"/>
                <a:gd name="T34" fmla="*/ 542 w 568"/>
                <a:gd name="T35" fmla="*/ 495 h 606"/>
                <a:gd name="T36" fmla="*/ 432 w 568"/>
                <a:gd name="T37" fmla="*/ 586 h 606"/>
                <a:gd name="T38" fmla="*/ 323 w 568"/>
                <a:gd name="T39" fmla="*/ 453 h 606"/>
                <a:gd name="T40" fmla="*/ 453 w 568"/>
                <a:gd name="T41" fmla="*/ 364 h 606"/>
                <a:gd name="T42" fmla="*/ 542 w 568"/>
                <a:gd name="T43" fmla="*/ 495 h 606"/>
                <a:gd name="T44" fmla="*/ 190 w 568"/>
                <a:gd name="T45" fmla="*/ 494 h 606"/>
                <a:gd name="T46" fmla="*/ 325 w 568"/>
                <a:gd name="T47" fmla="*/ 360 h 606"/>
                <a:gd name="T48" fmla="*/ 353 w 568"/>
                <a:gd name="T49" fmla="*/ 339 h 606"/>
                <a:gd name="T50" fmla="*/ 491 w 568"/>
                <a:gd name="T51" fmla="*/ 205 h 606"/>
                <a:gd name="T52" fmla="*/ 496 w 568"/>
                <a:gd name="T53" fmla="*/ 331 h 606"/>
                <a:gd name="T54" fmla="*/ 518 w 568"/>
                <a:gd name="T55" fmla="*/ 339 h 606"/>
                <a:gd name="T56" fmla="*/ 518 w 568"/>
                <a:gd name="T57" fmla="*/ 139 h 606"/>
                <a:gd name="T58" fmla="*/ 27 w 568"/>
                <a:gd name="T59" fmla="*/ 112 h 606"/>
                <a:gd name="T60" fmla="*/ 0 w 568"/>
                <a:gd name="T61" fmla="*/ 211 h 606"/>
                <a:gd name="T62" fmla="*/ 0 w 568"/>
                <a:gd name="T63" fmla="*/ 360 h 606"/>
                <a:gd name="T64" fmla="*/ 0 w 568"/>
                <a:gd name="T65" fmla="*/ 504 h 606"/>
                <a:gd name="T66" fmla="*/ 286 w 568"/>
                <a:gd name="T67" fmla="*/ 531 h 606"/>
                <a:gd name="T68" fmla="*/ 21 w 568"/>
                <a:gd name="T69" fmla="*/ 211 h 606"/>
                <a:gd name="T70" fmla="*/ 27 w 568"/>
                <a:gd name="T71" fmla="*/ 205 h 606"/>
                <a:gd name="T72" fmla="*/ 169 w 568"/>
                <a:gd name="T73" fmla="*/ 339 h 606"/>
                <a:gd name="T74" fmla="*/ 21 w 568"/>
                <a:gd name="T75" fmla="*/ 211 h 606"/>
                <a:gd name="T76" fmla="*/ 169 w 568"/>
                <a:gd name="T77" fmla="*/ 360 h 606"/>
                <a:gd name="T78" fmla="*/ 27 w 568"/>
                <a:gd name="T79" fmla="*/ 494 h 606"/>
                <a:gd name="T80" fmla="*/ 21 w 568"/>
                <a:gd name="T81" fmla="*/ 360 h 606"/>
                <a:gd name="T82" fmla="*/ 190 w 568"/>
                <a:gd name="T83" fmla="*/ 339 h 606"/>
                <a:gd name="T84" fmla="*/ 190 w 568"/>
                <a:gd name="T85" fmla="*/ 205 h 606"/>
                <a:gd name="T86" fmla="*/ 332 w 568"/>
                <a:gd name="T87" fmla="*/ 339 h 606"/>
                <a:gd name="T88" fmla="*/ 342 w 568"/>
                <a:gd name="T89" fmla="*/ 139 h 606"/>
                <a:gd name="T90" fmla="*/ 361 w 568"/>
                <a:gd name="T91" fmla="*/ 157 h 606"/>
                <a:gd name="T92" fmla="*/ 324 w 568"/>
                <a:gd name="T93" fmla="*/ 157 h 606"/>
                <a:gd name="T94" fmla="*/ 180 w 568"/>
                <a:gd name="T95" fmla="*/ 139 h 606"/>
                <a:gd name="T96" fmla="*/ 198 w 568"/>
                <a:gd name="T97" fmla="*/ 157 h 606"/>
                <a:gd name="T98" fmla="*/ 161 w 568"/>
                <a:gd name="T99" fmla="*/ 15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8" h="606">
                  <a:moveTo>
                    <a:pt x="145" y="67"/>
                  </a:moveTo>
                  <a:cubicBezTo>
                    <a:pt x="145" y="81"/>
                    <a:pt x="157" y="92"/>
                    <a:pt x="171" y="92"/>
                  </a:cubicBezTo>
                  <a:lnTo>
                    <a:pt x="347" y="92"/>
                  </a:lnTo>
                  <a:cubicBezTo>
                    <a:pt x="361" y="92"/>
                    <a:pt x="372" y="81"/>
                    <a:pt x="372" y="67"/>
                  </a:cubicBezTo>
                  <a:cubicBezTo>
                    <a:pt x="372" y="53"/>
                    <a:pt x="361" y="41"/>
                    <a:pt x="347" y="41"/>
                  </a:cubicBezTo>
                  <a:lnTo>
                    <a:pt x="300" y="41"/>
                  </a:lnTo>
                  <a:cubicBezTo>
                    <a:pt x="300" y="18"/>
                    <a:pt x="282" y="0"/>
                    <a:pt x="259" y="0"/>
                  </a:cubicBezTo>
                  <a:cubicBezTo>
                    <a:pt x="236" y="0"/>
                    <a:pt x="217" y="18"/>
                    <a:pt x="217" y="41"/>
                  </a:cubicBezTo>
                  <a:lnTo>
                    <a:pt x="171" y="41"/>
                  </a:lnTo>
                  <a:cubicBezTo>
                    <a:pt x="157" y="41"/>
                    <a:pt x="145" y="53"/>
                    <a:pt x="145" y="67"/>
                  </a:cubicBezTo>
                  <a:close/>
                  <a:moveTo>
                    <a:pt x="460" y="522"/>
                  </a:moveTo>
                  <a:cubicBezTo>
                    <a:pt x="462" y="524"/>
                    <a:pt x="465" y="525"/>
                    <a:pt x="468" y="525"/>
                  </a:cubicBezTo>
                  <a:cubicBezTo>
                    <a:pt x="471" y="525"/>
                    <a:pt x="473" y="524"/>
                    <a:pt x="475" y="522"/>
                  </a:cubicBezTo>
                  <a:cubicBezTo>
                    <a:pt x="480" y="517"/>
                    <a:pt x="480" y="511"/>
                    <a:pt x="475" y="507"/>
                  </a:cubicBezTo>
                  <a:lnTo>
                    <a:pt x="443" y="474"/>
                  </a:lnTo>
                  <a:lnTo>
                    <a:pt x="443" y="393"/>
                  </a:lnTo>
                  <a:cubicBezTo>
                    <a:pt x="443" y="387"/>
                    <a:pt x="438" y="382"/>
                    <a:pt x="432" y="382"/>
                  </a:cubicBezTo>
                  <a:cubicBezTo>
                    <a:pt x="426" y="382"/>
                    <a:pt x="422" y="387"/>
                    <a:pt x="422" y="393"/>
                  </a:cubicBezTo>
                  <a:lnTo>
                    <a:pt x="422" y="478"/>
                  </a:lnTo>
                  <a:cubicBezTo>
                    <a:pt x="422" y="479"/>
                    <a:pt x="422" y="480"/>
                    <a:pt x="422" y="481"/>
                  </a:cubicBezTo>
                  <a:cubicBezTo>
                    <a:pt x="422" y="481"/>
                    <a:pt x="422" y="481"/>
                    <a:pt x="422" y="481"/>
                  </a:cubicBezTo>
                  <a:cubicBezTo>
                    <a:pt x="422" y="482"/>
                    <a:pt x="422" y="482"/>
                    <a:pt x="422" y="483"/>
                  </a:cubicBezTo>
                  <a:cubicBezTo>
                    <a:pt x="423" y="483"/>
                    <a:pt x="423" y="483"/>
                    <a:pt x="423" y="483"/>
                  </a:cubicBezTo>
                  <a:cubicBezTo>
                    <a:pt x="423" y="484"/>
                    <a:pt x="423" y="484"/>
                    <a:pt x="423" y="484"/>
                  </a:cubicBezTo>
                  <a:cubicBezTo>
                    <a:pt x="424" y="485"/>
                    <a:pt x="424" y="485"/>
                    <a:pt x="425" y="486"/>
                  </a:cubicBezTo>
                  <a:cubicBezTo>
                    <a:pt x="425" y="486"/>
                    <a:pt x="425" y="486"/>
                    <a:pt x="425" y="486"/>
                  </a:cubicBezTo>
                  <a:lnTo>
                    <a:pt x="460" y="522"/>
                  </a:lnTo>
                  <a:close/>
                  <a:moveTo>
                    <a:pt x="541" y="400"/>
                  </a:moveTo>
                  <a:cubicBezTo>
                    <a:pt x="522" y="371"/>
                    <a:pt x="492" y="351"/>
                    <a:pt x="457" y="344"/>
                  </a:cubicBezTo>
                  <a:cubicBezTo>
                    <a:pt x="449" y="343"/>
                    <a:pt x="440" y="342"/>
                    <a:pt x="432" y="342"/>
                  </a:cubicBezTo>
                  <a:cubicBezTo>
                    <a:pt x="369" y="342"/>
                    <a:pt x="314" y="387"/>
                    <a:pt x="303" y="449"/>
                  </a:cubicBezTo>
                  <a:cubicBezTo>
                    <a:pt x="289" y="521"/>
                    <a:pt x="336" y="590"/>
                    <a:pt x="407" y="604"/>
                  </a:cubicBezTo>
                  <a:cubicBezTo>
                    <a:pt x="416" y="605"/>
                    <a:pt x="424" y="606"/>
                    <a:pt x="432" y="606"/>
                  </a:cubicBezTo>
                  <a:cubicBezTo>
                    <a:pt x="496" y="606"/>
                    <a:pt x="550" y="561"/>
                    <a:pt x="562" y="499"/>
                  </a:cubicBezTo>
                  <a:cubicBezTo>
                    <a:pt x="568" y="464"/>
                    <a:pt x="561" y="429"/>
                    <a:pt x="541" y="400"/>
                  </a:cubicBezTo>
                  <a:close/>
                  <a:moveTo>
                    <a:pt x="542" y="495"/>
                  </a:moveTo>
                  <a:lnTo>
                    <a:pt x="542" y="495"/>
                  </a:lnTo>
                  <a:cubicBezTo>
                    <a:pt x="532" y="547"/>
                    <a:pt x="486" y="586"/>
                    <a:pt x="432" y="586"/>
                  </a:cubicBezTo>
                  <a:cubicBezTo>
                    <a:pt x="425" y="586"/>
                    <a:pt x="418" y="585"/>
                    <a:pt x="411" y="584"/>
                  </a:cubicBezTo>
                  <a:cubicBezTo>
                    <a:pt x="351" y="572"/>
                    <a:pt x="311" y="513"/>
                    <a:pt x="323" y="453"/>
                  </a:cubicBezTo>
                  <a:cubicBezTo>
                    <a:pt x="333" y="401"/>
                    <a:pt x="379" y="362"/>
                    <a:pt x="432" y="362"/>
                  </a:cubicBezTo>
                  <a:cubicBezTo>
                    <a:pt x="439" y="362"/>
                    <a:pt x="446" y="363"/>
                    <a:pt x="453" y="364"/>
                  </a:cubicBezTo>
                  <a:cubicBezTo>
                    <a:pt x="482" y="370"/>
                    <a:pt x="508" y="387"/>
                    <a:pt x="524" y="411"/>
                  </a:cubicBezTo>
                  <a:cubicBezTo>
                    <a:pt x="541" y="436"/>
                    <a:pt x="547" y="466"/>
                    <a:pt x="542" y="495"/>
                  </a:cubicBezTo>
                  <a:close/>
                  <a:moveTo>
                    <a:pt x="277" y="494"/>
                  </a:moveTo>
                  <a:lnTo>
                    <a:pt x="190" y="494"/>
                  </a:lnTo>
                  <a:lnTo>
                    <a:pt x="190" y="360"/>
                  </a:lnTo>
                  <a:lnTo>
                    <a:pt x="325" y="360"/>
                  </a:lnTo>
                  <a:cubicBezTo>
                    <a:pt x="334" y="352"/>
                    <a:pt x="343" y="345"/>
                    <a:pt x="353" y="339"/>
                  </a:cubicBezTo>
                  <a:lnTo>
                    <a:pt x="353" y="339"/>
                  </a:lnTo>
                  <a:lnTo>
                    <a:pt x="353" y="205"/>
                  </a:lnTo>
                  <a:lnTo>
                    <a:pt x="491" y="205"/>
                  </a:lnTo>
                  <a:cubicBezTo>
                    <a:pt x="494" y="205"/>
                    <a:pt x="496" y="208"/>
                    <a:pt x="496" y="211"/>
                  </a:cubicBezTo>
                  <a:lnTo>
                    <a:pt x="496" y="331"/>
                  </a:lnTo>
                  <a:cubicBezTo>
                    <a:pt x="504" y="335"/>
                    <a:pt x="511" y="339"/>
                    <a:pt x="518" y="343"/>
                  </a:cubicBezTo>
                  <a:lnTo>
                    <a:pt x="518" y="339"/>
                  </a:lnTo>
                  <a:lnTo>
                    <a:pt x="518" y="211"/>
                  </a:lnTo>
                  <a:lnTo>
                    <a:pt x="518" y="139"/>
                  </a:lnTo>
                  <a:cubicBezTo>
                    <a:pt x="518" y="124"/>
                    <a:pt x="506" y="112"/>
                    <a:pt x="491" y="112"/>
                  </a:cubicBezTo>
                  <a:lnTo>
                    <a:pt x="27" y="112"/>
                  </a:lnTo>
                  <a:cubicBezTo>
                    <a:pt x="12" y="112"/>
                    <a:pt x="0" y="124"/>
                    <a:pt x="0" y="139"/>
                  </a:cubicBezTo>
                  <a:lnTo>
                    <a:pt x="0" y="211"/>
                  </a:lnTo>
                  <a:lnTo>
                    <a:pt x="0" y="339"/>
                  </a:lnTo>
                  <a:lnTo>
                    <a:pt x="0" y="360"/>
                  </a:lnTo>
                  <a:lnTo>
                    <a:pt x="0" y="488"/>
                  </a:lnTo>
                  <a:lnTo>
                    <a:pt x="0" y="504"/>
                  </a:lnTo>
                  <a:cubicBezTo>
                    <a:pt x="0" y="519"/>
                    <a:pt x="12" y="531"/>
                    <a:pt x="27" y="531"/>
                  </a:cubicBezTo>
                  <a:lnTo>
                    <a:pt x="286" y="531"/>
                  </a:lnTo>
                  <a:cubicBezTo>
                    <a:pt x="282" y="519"/>
                    <a:pt x="278" y="506"/>
                    <a:pt x="277" y="494"/>
                  </a:cubicBezTo>
                  <a:close/>
                  <a:moveTo>
                    <a:pt x="21" y="211"/>
                  </a:moveTo>
                  <a:lnTo>
                    <a:pt x="21" y="211"/>
                  </a:lnTo>
                  <a:cubicBezTo>
                    <a:pt x="21" y="208"/>
                    <a:pt x="24" y="205"/>
                    <a:pt x="27" y="205"/>
                  </a:cubicBezTo>
                  <a:lnTo>
                    <a:pt x="169" y="205"/>
                  </a:lnTo>
                  <a:lnTo>
                    <a:pt x="169" y="339"/>
                  </a:lnTo>
                  <a:lnTo>
                    <a:pt x="21" y="339"/>
                  </a:lnTo>
                  <a:lnTo>
                    <a:pt x="21" y="211"/>
                  </a:lnTo>
                  <a:close/>
                  <a:moveTo>
                    <a:pt x="169" y="360"/>
                  </a:moveTo>
                  <a:lnTo>
                    <a:pt x="169" y="360"/>
                  </a:lnTo>
                  <a:lnTo>
                    <a:pt x="169" y="494"/>
                  </a:lnTo>
                  <a:lnTo>
                    <a:pt x="27" y="494"/>
                  </a:lnTo>
                  <a:cubicBezTo>
                    <a:pt x="24" y="494"/>
                    <a:pt x="21" y="491"/>
                    <a:pt x="21" y="488"/>
                  </a:cubicBezTo>
                  <a:lnTo>
                    <a:pt x="21" y="360"/>
                  </a:lnTo>
                  <a:lnTo>
                    <a:pt x="169" y="360"/>
                  </a:lnTo>
                  <a:close/>
                  <a:moveTo>
                    <a:pt x="190" y="339"/>
                  </a:moveTo>
                  <a:lnTo>
                    <a:pt x="190" y="339"/>
                  </a:lnTo>
                  <a:lnTo>
                    <a:pt x="190" y="205"/>
                  </a:lnTo>
                  <a:lnTo>
                    <a:pt x="332" y="205"/>
                  </a:lnTo>
                  <a:lnTo>
                    <a:pt x="332" y="339"/>
                  </a:lnTo>
                  <a:lnTo>
                    <a:pt x="190" y="339"/>
                  </a:lnTo>
                  <a:close/>
                  <a:moveTo>
                    <a:pt x="342" y="139"/>
                  </a:moveTo>
                  <a:lnTo>
                    <a:pt x="342" y="139"/>
                  </a:lnTo>
                  <a:cubicBezTo>
                    <a:pt x="353" y="139"/>
                    <a:pt x="361" y="147"/>
                    <a:pt x="361" y="157"/>
                  </a:cubicBezTo>
                  <a:cubicBezTo>
                    <a:pt x="361" y="167"/>
                    <a:pt x="353" y="176"/>
                    <a:pt x="342" y="176"/>
                  </a:cubicBezTo>
                  <a:cubicBezTo>
                    <a:pt x="332" y="176"/>
                    <a:pt x="324" y="167"/>
                    <a:pt x="324" y="157"/>
                  </a:cubicBezTo>
                  <a:cubicBezTo>
                    <a:pt x="324" y="147"/>
                    <a:pt x="332" y="139"/>
                    <a:pt x="342" y="139"/>
                  </a:cubicBezTo>
                  <a:close/>
                  <a:moveTo>
                    <a:pt x="180" y="139"/>
                  </a:moveTo>
                  <a:lnTo>
                    <a:pt x="180" y="139"/>
                  </a:lnTo>
                  <a:cubicBezTo>
                    <a:pt x="190" y="139"/>
                    <a:pt x="198" y="147"/>
                    <a:pt x="198" y="157"/>
                  </a:cubicBezTo>
                  <a:cubicBezTo>
                    <a:pt x="198" y="167"/>
                    <a:pt x="190" y="176"/>
                    <a:pt x="180" y="176"/>
                  </a:cubicBezTo>
                  <a:cubicBezTo>
                    <a:pt x="170" y="176"/>
                    <a:pt x="161" y="167"/>
                    <a:pt x="161" y="157"/>
                  </a:cubicBezTo>
                  <a:cubicBezTo>
                    <a:pt x="161" y="147"/>
                    <a:pt x="170" y="139"/>
                    <a:pt x="180" y="139"/>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59" name="组合 58"/>
          <p:cNvGrpSpPr/>
          <p:nvPr/>
        </p:nvGrpSpPr>
        <p:grpSpPr>
          <a:xfrm>
            <a:off x="6329723" y="3862097"/>
            <a:ext cx="1383355" cy="3057910"/>
            <a:chOff x="6329723" y="3862097"/>
            <a:chExt cx="1383355" cy="3057910"/>
          </a:xfrm>
        </p:grpSpPr>
        <p:sp>
          <p:nvSpPr>
            <p:cNvPr id="60" name="任意多边形 59"/>
            <p:cNvSpPr/>
            <p:nvPr/>
          </p:nvSpPr>
          <p:spPr>
            <a:xfrm rot="255021" flipH="1">
              <a:off x="6329723" y="3862097"/>
              <a:ext cx="1383355" cy="3057910"/>
            </a:xfrm>
            <a:custGeom>
              <a:avLst/>
              <a:gdLst>
                <a:gd name="connsiteX0" fmla="*/ 647719 w 1383355"/>
                <a:gd name="connsiteY0" fmla="*/ 1686 h 3057910"/>
                <a:gd name="connsiteX1" fmla="*/ 1686 w 1383355"/>
                <a:gd name="connsiteY1" fmla="*/ 558337 h 3057910"/>
                <a:gd name="connsiteX2" fmla="*/ 558337 w 1383355"/>
                <a:gd name="connsiteY2" fmla="*/ 1204369 h 3057910"/>
                <a:gd name="connsiteX3" fmla="*/ 602486 w 1383355"/>
                <a:gd name="connsiteY3" fmla="*/ 1203209 h 3057910"/>
                <a:gd name="connsiteX4" fmla="*/ 604789 w 1383355"/>
                <a:gd name="connsiteY4" fmla="*/ 1208323 h 3057910"/>
                <a:gd name="connsiteX5" fmla="*/ 694930 w 1383355"/>
                <a:gd name="connsiteY5" fmla="*/ 1205953 h 3057910"/>
                <a:gd name="connsiteX6" fmla="*/ 1328314 w 1383355"/>
                <a:gd name="connsiteY6" fmla="*/ 1805567 h 3057910"/>
                <a:gd name="connsiteX7" fmla="*/ 1330932 w 1383355"/>
                <a:gd name="connsiteY7" fmla="*/ 1905151 h 3057910"/>
                <a:gd name="connsiteX8" fmla="*/ 1335659 w 1383355"/>
                <a:gd name="connsiteY8" fmla="*/ 1905007 h 3057910"/>
                <a:gd name="connsiteX9" fmla="*/ 1370876 w 1383355"/>
                <a:gd name="connsiteY9" fmla="*/ 3057910 h 3057910"/>
                <a:gd name="connsiteX10" fmla="*/ 1380604 w 1383355"/>
                <a:gd name="connsiteY10" fmla="*/ 3057910 h 3057910"/>
                <a:gd name="connsiteX11" fmla="*/ 1380604 w 1383355"/>
                <a:gd name="connsiteY11" fmla="*/ 1321099 h 3057910"/>
                <a:gd name="connsiteX12" fmla="*/ 1383355 w 1383355"/>
                <a:gd name="connsiteY12" fmla="*/ 1276020 h 3057910"/>
                <a:gd name="connsiteX13" fmla="*/ 1380604 w 1383355"/>
                <a:gd name="connsiteY13" fmla="*/ 1212172 h 3057910"/>
                <a:gd name="connsiteX14" fmla="*/ 1380604 w 1383355"/>
                <a:gd name="connsiteY14" fmla="*/ 1087601 h 3057910"/>
                <a:gd name="connsiteX15" fmla="*/ 1375237 w 1383355"/>
                <a:gd name="connsiteY15" fmla="*/ 1087601 h 3057910"/>
                <a:gd name="connsiteX16" fmla="*/ 1372771 w 1383355"/>
                <a:gd name="connsiteY16" fmla="*/ 1030350 h 3057910"/>
                <a:gd name="connsiteX17" fmla="*/ 980819 w 1383355"/>
                <a:gd name="connsiteY17" fmla="*/ 127837 h 3057910"/>
                <a:gd name="connsiteX18" fmla="*/ 939859 w 1383355"/>
                <a:gd name="connsiteY18" fmla="*/ 105939 h 3057910"/>
                <a:gd name="connsiteX19" fmla="*/ 878276 w 1383355"/>
                <a:gd name="connsiteY19" fmla="*/ 66339 h 3057910"/>
                <a:gd name="connsiteX20" fmla="*/ 647719 w 1383355"/>
                <a:gd name="connsiteY20" fmla="*/ 1686 h 305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3355" h="3057910">
                  <a:moveTo>
                    <a:pt x="647719" y="1686"/>
                  </a:moveTo>
                  <a:cubicBezTo>
                    <a:pt x="315607" y="-22996"/>
                    <a:pt x="26369" y="226225"/>
                    <a:pt x="1686" y="558337"/>
                  </a:cubicBezTo>
                  <a:cubicBezTo>
                    <a:pt x="-22996" y="890449"/>
                    <a:pt x="226225" y="1179687"/>
                    <a:pt x="558337" y="1204369"/>
                  </a:cubicBezTo>
                  <a:lnTo>
                    <a:pt x="602486" y="1203209"/>
                  </a:lnTo>
                  <a:lnTo>
                    <a:pt x="604789" y="1208323"/>
                  </a:lnTo>
                  <a:lnTo>
                    <a:pt x="694930" y="1205953"/>
                  </a:lnTo>
                  <a:cubicBezTo>
                    <a:pt x="1027504" y="1230669"/>
                    <a:pt x="1287448" y="1487194"/>
                    <a:pt x="1328314" y="1805567"/>
                  </a:cubicBezTo>
                  <a:lnTo>
                    <a:pt x="1330932" y="1905151"/>
                  </a:lnTo>
                  <a:lnTo>
                    <a:pt x="1335659" y="1905007"/>
                  </a:lnTo>
                  <a:lnTo>
                    <a:pt x="1370876" y="3057910"/>
                  </a:lnTo>
                  <a:lnTo>
                    <a:pt x="1380604" y="3057910"/>
                  </a:lnTo>
                  <a:lnTo>
                    <a:pt x="1380604" y="1321099"/>
                  </a:lnTo>
                  <a:lnTo>
                    <a:pt x="1383355" y="1276020"/>
                  </a:lnTo>
                  <a:lnTo>
                    <a:pt x="1380604" y="1212172"/>
                  </a:lnTo>
                  <a:lnTo>
                    <a:pt x="1380604" y="1087601"/>
                  </a:lnTo>
                  <a:lnTo>
                    <a:pt x="1375237" y="1087601"/>
                  </a:lnTo>
                  <a:lnTo>
                    <a:pt x="1372771" y="1030350"/>
                  </a:lnTo>
                  <a:cubicBezTo>
                    <a:pt x="1332502" y="613545"/>
                    <a:pt x="1181868" y="273137"/>
                    <a:pt x="980819" y="127837"/>
                  </a:cubicBezTo>
                  <a:lnTo>
                    <a:pt x="939859" y="105939"/>
                  </a:lnTo>
                  <a:lnTo>
                    <a:pt x="878276" y="66339"/>
                  </a:lnTo>
                  <a:cubicBezTo>
                    <a:pt x="808594" y="30562"/>
                    <a:pt x="730747" y="7857"/>
                    <a:pt x="647719" y="1686"/>
                  </a:cubicBezTo>
                  <a:close/>
                </a:path>
              </a:pathLst>
            </a:custGeom>
            <a:gradFill>
              <a:gsLst>
                <a:gs pos="0">
                  <a:srgbClr val="D285C1"/>
                </a:gs>
                <a:gs pos="100000">
                  <a:srgbClr val="643A63"/>
                </a:gs>
              </a:gsLst>
              <a:lin ang="3600000" scaled="0"/>
            </a:gradFill>
            <a:ln>
              <a:noFill/>
            </a:ln>
            <a:effectLst>
              <a:innerShdw blurRad="635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椭圆 60"/>
            <p:cNvSpPr>
              <a:spLocks noChangeAspect="1"/>
            </p:cNvSpPr>
            <p:nvPr/>
          </p:nvSpPr>
          <p:spPr>
            <a:xfrm>
              <a:off x="6711716" y="3982524"/>
              <a:ext cx="972000" cy="972000"/>
            </a:xfrm>
            <a:prstGeom prst="ellipse">
              <a:avLst/>
            </a:prstGeom>
            <a:gradFill>
              <a:gsLst>
                <a:gs pos="0">
                  <a:schemeClr val="bg1"/>
                </a:gs>
                <a:gs pos="100000">
                  <a:srgbClr val="E6E6E6"/>
                </a:gs>
              </a:gsLst>
              <a:lin ang="126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Freeform 33"/>
            <p:cNvSpPr>
              <a:spLocks noEditPoints="1"/>
            </p:cNvSpPr>
            <p:nvPr/>
          </p:nvSpPr>
          <p:spPr bwMode="auto">
            <a:xfrm>
              <a:off x="7012844" y="4261383"/>
              <a:ext cx="494174" cy="464113"/>
            </a:xfrm>
            <a:custGeom>
              <a:avLst/>
              <a:gdLst>
                <a:gd name="T0" fmla="*/ 21 w 643"/>
                <a:gd name="T1" fmla="*/ 477 h 603"/>
                <a:gd name="T2" fmla="*/ 459 w 643"/>
                <a:gd name="T3" fmla="*/ 359 h 603"/>
                <a:gd name="T4" fmla="*/ 420 w 643"/>
                <a:gd name="T5" fmla="*/ 494 h 603"/>
                <a:gd name="T6" fmla="*/ 407 w 643"/>
                <a:gd name="T7" fmla="*/ 377 h 603"/>
                <a:gd name="T8" fmla="*/ 408 w 643"/>
                <a:gd name="T9" fmla="*/ 272 h 603"/>
                <a:gd name="T10" fmla="*/ 397 w 643"/>
                <a:gd name="T11" fmla="*/ 276 h 603"/>
                <a:gd name="T12" fmla="*/ 405 w 643"/>
                <a:gd name="T13" fmla="*/ 292 h 603"/>
                <a:gd name="T14" fmla="*/ 415 w 643"/>
                <a:gd name="T15" fmla="*/ 288 h 603"/>
                <a:gd name="T16" fmla="*/ 356 w 643"/>
                <a:gd name="T17" fmla="*/ 302 h 603"/>
                <a:gd name="T18" fmla="*/ 360 w 643"/>
                <a:gd name="T19" fmla="*/ 322 h 603"/>
                <a:gd name="T20" fmla="*/ 368 w 643"/>
                <a:gd name="T21" fmla="*/ 315 h 603"/>
                <a:gd name="T22" fmla="*/ 324 w 643"/>
                <a:gd name="T23" fmla="*/ 341 h 603"/>
                <a:gd name="T24" fmla="*/ 319 w 643"/>
                <a:gd name="T25" fmla="*/ 351 h 603"/>
                <a:gd name="T26" fmla="*/ 335 w 643"/>
                <a:gd name="T27" fmla="*/ 359 h 603"/>
                <a:gd name="T28" fmla="*/ 340 w 643"/>
                <a:gd name="T29" fmla="*/ 349 h 603"/>
                <a:gd name="T30" fmla="*/ 305 w 643"/>
                <a:gd name="T31" fmla="*/ 399 h 603"/>
                <a:gd name="T32" fmla="*/ 322 w 643"/>
                <a:gd name="T33" fmla="*/ 411 h 603"/>
                <a:gd name="T34" fmla="*/ 323 w 643"/>
                <a:gd name="T35" fmla="*/ 400 h 603"/>
                <a:gd name="T36" fmla="*/ 308 w 643"/>
                <a:gd name="T37" fmla="*/ 450 h 603"/>
                <a:gd name="T38" fmla="*/ 311 w 643"/>
                <a:gd name="T39" fmla="*/ 461 h 603"/>
                <a:gd name="T40" fmla="*/ 327 w 643"/>
                <a:gd name="T41" fmla="*/ 455 h 603"/>
                <a:gd name="T42" fmla="*/ 324 w 643"/>
                <a:gd name="T43" fmla="*/ 444 h 603"/>
                <a:gd name="T44" fmla="*/ 332 w 643"/>
                <a:gd name="T45" fmla="*/ 505 h 603"/>
                <a:gd name="T46" fmla="*/ 353 w 643"/>
                <a:gd name="T47" fmla="*/ 503 h 603"/>
                <a:gd name="T48" fmla="*/ 346 w 643"/>
                <a:gd name="T49" fmla="*/ 495 h 603"/>
                <a:gd name="T50" fmla="*/ 367 w 643"/>
                <a:gd name="T51" fmla="*/ 541 h 603"/>
                <a:gd name="T52" fmla="*/ 377 w 643"/>
                <a:gd name="T53" fmla="*/ 547 h 603"/>
                <a:gd name="T54" fmla="*/ 386 w 643"/>
                <a:gd name="T55" fmla="*/ 532 h 603"/>
                <a:gd name="T56" fmla="*/ 377 w 643"/>
                <a:gd name="T57" fmla="*/ 526 h 603"/>
                <a:gd name="T58" fmla="*/ 423 w 643"/>
                <a:gd name="T59" fmla="*/ 566 h 603"/>
                <a:gd name="T60" fmla="*/ 434 w 643"/>
                <a:gd name="T61" fmla="*/ 568 h 603"/>
                <a:gd name="T62" fmla="*/ 427 w 643"/>
                <a:gd name="T63" fmla="*/ 549 h 603"/>
                <a:gd name="T64" fmla="*/ 472 w 643"/>
                <a:gd name="T65" fmla="*/ 569 h 603"/>
                <a:gd name="T66" fmla="*/ 484 w 643"/>
                <a:gd name="T67" fmla="*/ 568 h 603"/>
                <a:gd name="T68" fmla="*/ 483 w 643"/>
                <a:gd name="T69" fmla="*/ 550 h 603"/>
                <a:gd name="T70" fmla="*/ 472 w 643"/>
                <a:gd name="T71" fmla="*/ 552 h 603"/>
                <a:gd name="T72" fmla="*/ 530 w 643"/>
                <a:gd name="T73" fmla="*/ 551 h 603"/>
                <a:gd name="T74" fmla="*/ 540 w 643"/>
                <a:gd name="T75" fmla="*/ 545 h 603"/>
                <a:gd name="T76" fmla="*/ 524 w 643"/>
                <a:gd name="T77" fmla="*/ 535 h 603"/>
                <a:gd name="T78" fmla="*/ 570 w 643"/>
                <a:gd name="T79" fmla="*/ 521 h 603"/>
                <a:gd name="T80" fmla="*/ 577 w 643"/>
                <a:gd name="T81" fmla="*/ 512 h 603"/>
                <a:gd name="T82" fmla="*/ 565 w 643"/>
                <a:gd name="T83" fmla="*/ 499 h 603"/>
                <a:gd name="T84" fmla="*/ 559 w 643"/>
                <a:gd name="T85" fmla="*/ 507 h 603"/>
                <a:gd name="T86" fmla="*/ 601 w 643"/>
                <a:gd name="T87" fmla="*/ 469 h 603"/>
                <a:gd name="T88" fmla="*/ 605 w 643"/>
                <a:gd name="T89" fmla="*/ 457 h 603"/>
                <a:gd name="T90" fmla="*/ 586 w 643"/>
                <a:gd name="T91" fmla="*/ 459 h 603"/>
                <a:gd name="T92" fmla="*/ 610 w 643"/>
                <a:gd name="T93" fmla="*/ 419 h 603"/>
                <a:gd name="T94" fmla="*/ 610 w 643"/>
                <a:gd name="T95" fmla="*/ 408 h 603"/>
                <a:gd name="T96" fmla="*/ 592 w 643"/>
                <a:gd name="T97" fmla="*/ 406 h 603"/>
                <a:gd name="T98" fmla="*/ 593 w 643"/>
                <a:gd name="T99" fmla="*/ 417 h 603"/>
                <a:gd name="T100" fmla="*/ 599 w 643"/>
                <a:gd name="T101" fmla="*/ 358 h 603"/>
                <a:gd name="T102" fmla="*/ 594 w 643"/>
                <a:gd name="T103" fmla="*/ 347 h 603"/>
                <a:gd name="T104" fmla="*/ 581 w 643"/>
                <a:gd name="T105" fmla="*/ 363 h 603"/>
                <a:gd name="T106" fmla="*/ 573 w 643"/>
                <a:gd name="T107" fmla="*/ 316 h 603"/>
                <a:gd name="T108" fmla="*/ 565 w 643"/>
                <a:gd name="T109" fmla="*/ 308 h 603"/>
                <a:gd name="T110" fmla="*/ 550 w 643"/>
                <a:gd name="T111" fmla="*/ 318 h 603"/>
                <a:gd name="T112" fmla="*/ 557 w 643"/>
                <a:gd name="T113" fmla="*/ 326 h 603"/>
                <a:gd name="T114" fmla="*/ 524 w 643"/>
                <a:gd name="T115" fmla="*/ 279 h 603"/>
                <a:gd name="T116" fmla="*/ 513 w 643"/>
                <a:gd name="T117" fmla="*/ 274 h 603"/>
                <a:gd name="T118" fmla="*/ 513 w 643"/>
                <a:gd name="T119" fmla="*/ 293 h 603"/>
                <a:gd name="T120" fmla="*/ 457 w 643"/>
                <a:gd name="T121" fmla="*/ 231 h 603"/>
                <a:gd name="T122" fmla="*/ 358 w 643"/>
                <a:gd name="T123" fmla="*/ 9 h 603"/>
                <a:gd name="T124" fmla="*/ 30 w 643"/>
                <a:gd name="T125" fmla="*/ 15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43" h="603">
                  <a:moveTo>
                    <a:pt x="51" y="448"/>
                  </a:moveTo>
                  <a:cubicBezTo>
                    <a:pt x="83" y="445"/>
                    <a:pt x="115" y="443"/>
                    <a:pt x="147" y="442"/>
                  </a:cubicBezTo>
                  <a:cubicBezTo>
                    <a:pt x="127" y="440"/>
                    <a:pt x="108" y="439"/>
                    <a:pt x="88" y="436"/>
                  </a:cubicBezTo>
                  <a:cubicBezTo>
                    <a:pt x="72" y="435"/>
                    <a:pt x="59" y="423"/>
                    <a:pt x="59" y="407"/>
                  </a:cubicBezTo>
                  <a:cubicBezTo>
                    <a:pt x="59" y="383"/>
                    <a:pt x="59" y="359"/>
                    <a:pt x="59" y="335"/>
                  </a:cubicBezTo>
                  <a:cubicBezTo>
                    <a:pt x="59" y="318"/>
                    <a:pt x="72" y="306"/>
                    <a:pt x="88" y="305"/>
                  </a:cubicBezTo>
                  <a:cubicBezTo>
                    <a:pt x="148" y="299"/>
                    <a:pt x="207" y="297"/>
                    <a:pt x="267" y="298"/>
                  </a:cubicBezTo>
                  <a:cubicBezTo>
                    <a:pt x="245" y="333"/>
                    <a:pt x="233" y="373"/>
                    <a:pt x="233" y="417"/>
                  </a:cubicBezTo>
                  <a:cubicBezTo>
                    <a:pt x="233" y="479"/>
                    <a:pt x="258" y="535"/>
                    <a:pt x="299" y="575"/>
                  </a:cubicBezTo>
                  <a:cubicBezTo>
                    <a:pt x="301" y="578"/>
                    <a:pt x="304" y="581"/>
                    <a:pt x="306" y="583"/>
                  </a:cubicBezTo>
                  <a:cubicBezTo>
                    <a:pt x="221" y="590"/>
                    <a:pt x="136" y="588"/>
                    <a:pt x="51" y="579"/>
                  </a:cubicBezTo>
                  <a:cubicBezTo>
                    <a:pt x="35" y="578"/>
                    <a:pt x="21" y="566"/>
                    <a:pt x="21" y="549"/>
                  </a:cubicBezTo>
                  <a:cubicBezTo>
                    <a:pt x="21" y="526"/>
                    <a:pt x="21" y="501"/>
                    <a:pt x="21" y="477"/>
                  </a:cubicBezTo>
                  <a:cubicBezTo>
                    <a:pt x="21" y="461"/>
                    <a:pt x="35" y="449"/>
                    <a:pt x="51" y="448"/>
                  </a:cubicBezTo>
                  <a:close/>
                  <a:moveTo>
                    <a:pt x="442" y="265"/>
                  </a:moveTo>
                  <a:lnTo>
                    <a:pt x="442" y="265"/>
                  </a:lnTo>
                  <a:cubicBezTo>
                    <a:pt x="454" y="263"/>
                    <a:pt x="467" y="262"/>
                    <a:pt x="479" y="265"/>
                  </a:cubicBezTo>
                  <a:cubicBezTo>
                    <a:pt x="478" y="271"/>
                    <a:pt x="478" y="278"/>
                    <a:pt x="477" y="284"/>
                  </a:cubicBezTo>
                  <a:cubicBezTo>
                    <a:pt x="466" y="283"/>
                    <a:pt x="455" y="283"/>
                    <a:pt x="444" y="284"/>
                  </a:cubicBezTo>
                  <a:cubicBezTo>
                    <a:pt x="443" y="278"/>
                    <a:pt x="443" y="271"/>
                    <a:pt x="442" y="265"/>
                  </a:cubicBezTo>
                  <a:close/>
                  <a:moveTo>
                    <a:pt x="510" y="384"/>
                  </a:moveTo>
                  <a:lnTo>
                    <a:pt x="510" y="384"/>
                  </a:lnTo>
                  <a:lnTo>
                    <a:pt x="467" y="384"/>
                  </a:lnTo>
                  <a:lnTo>
                    <a:pt x="467" y="377"/>
                  </a:lnTo>
                  <a:cubicBezTo>
                    <a:pt x="467" y="369"/>
                    <a:pt x="466" y="364"/>
                    <a:pt x="465" y="362"/>
                  </a:cubicBezTo>
                  <a:cubicBezTo>
                    <a:pt x="464" y="360"/>
                    <a:pt x="462" y="359"/>
                    <a:pt x="459" y="359"/>
                  </a:cubicBezTo>
                  <a:cubicBezTo>
                    <a:pt x="456" y="359"/>
                    <a:pt x="454" y="359"/>
                    <a:pt x="453" y="362"/>
                  </a:cubicBezTo>
                  <a:cubicBezTo>
                    <a:pt x="452" y="364"/>
                    <a:pt x="451" y="367"/>
                    <a:pt x="451" y="371"/>
                  </a:cubicBezTo>
                  <a:cubicBezTo>
                    <a:pt x="451" y="377"/>
                    <a:pt x="452" y="382"/>
                    <a:pt x="455" y="385"/>
                  </a:cubicBezTo>
                  <a:cubicBezTo>
                    <a:pt x="458" y="388"/>
                    <a:pt x="466" y="393"/>
                    <a:pt x="478" y="401"/>
                  </a:cubicBezTo>
                  <a:cubicBezTo>
                    <a:pt x="489" y="407"/>
                    <a:pt x="497" y="413"/>
                    <a:pt x="501" y="416"/>
                  </a:cubicBezTo>
                  <a:cubicBezTo>
                    <a:pt x="505" y="420"/>
                    <a:pt x="508" y="425"/>
                    <a:pt x="511" y="431"/>
                  </a:cubicBezTo>
                  <a:cubicBezTo>
                    <a:pt x="514" y="437"/>
                    <a:pt x="515" y="445"/>
                    <a:pt x="515" y="455"/>
                  </a:cubicBezTo>
                  <a:cubicBezTo>
                    <a:pt x="515" y="471"/>
                    <a:pt x="512" y="483"/>
                    <a:pt x="504" y="491"/>
                  </a:cubicBezTo>
                  <a:cubicBezTo>
                    <a:pt x="497" y="500"/>
                    <a:pt x="485" y="506"/>
                    <a:pt x="471" y="508"/>
                  </a:cubicBezTo>
                  <a:lnTo>
                    <a:pt x="471" y="524"/>
                  </a:lnTo>
                  <a:lnTo>
                    <a:pt x="451" y="524"/>
                  </a:lnTo>
                  <a:lnTo>
                    <a:pt x="451" y="507"/>
                  </a:lnTo>
                  <a:cubicBezTo>
                    <a:pt x="439" y="506"/>
                    <a:pt x="429" y="502"/>
                    <a:pt x="420" y="494"/>
                  </a:cubicBezTo>
                  <a:cubicBezTo>
                    <a:pt x="412" y="486"/>
                    <a:pt x="407" y="473"/>
                    <a:pt x="407" y="453"/>
                  </a:cubicBezTo>
                  <a:lnTo>
                    <a:pt x="407" y="445"/>
                  </a:lnTo>
                  <a:lnTo>
                    <a:pt x="451" y="445"/>
                  </a:lnTo>
                  <a:lnTo>
                    <a:pt x="451" y="456"/>
                  </a:lnTo>
                  <a:cubicBezTo>
                    <a:pt x="451" y="467"/>
                    <a:pt x="451" y="474"/>
                    <a:pt x="452" y="477"/>
                  </a:cubicBezTo>
                  <a:cubicBezTo>
                    <a:pt x="453" y="480"/>
                    <a:pt x="455" y="481"/>
                    <a:pt x="458" y="481"/>
                  </a:cubicBezTo>
                  <a:cubicBezTo>
                    <a:pt x="461" y="481"/>
                    <a:pt x="464" y="480"/>
                    <a:pt x="465" y="478"/>
                  </a:cubicBezTo>
                  <a:cubicBezTo>
                    <a:pt x="466" y="476"/>
                    <a:pt x="467" y="473"/>
                    <a:pt x="467" y="470"/>
                  </a:cubicBezTo>
                  <a:cubicBezTo>
                    <a:pt x="467" y="460"/>
                    <a:pt x="466" y="453"/>
                    <a:pt x="465" y="449"/>
                  </a:cubicBezTo>
                  <a:cubicBezTo>
                    <a:pt x="464" y="445"/>
                    <a:pt x="459" y="440"/>
                    <a:pt x="451" y="435"/>
                  </a:cubicBezTo>
                  <a:cubicBezTo>
                    <a:pt x="438" y="427"/>
                    <a:pt x="429" y="421"/>
                    <a:pt x="424" y="417"/>
                  </a:cubicBezTo>
                  <a:cubicBezTo>
                    <a:pt x="420" y="413"/>
                    <a:pt x="415" y="408"/>
                    <a:pt x="412" y="401"/>
                  </a:cubicBezTo>
                  <a:cubicBezTo>
                    <a:pt x="408" y="393"/>
                    <a:pt x="407" y="385"/>
                    <a:pt x="407" y="377"/>
                  </a:cubicBezTo>
                  <a:cubicBezTo>
                    <a:pt x="407" y="364"/>
                    <a:pt x="410" y="354"/>
                    <a:pt x="418" y="346"/>
                  </a:cubicBezTo>
                  <a:cubicBezTo>
                    <a:pt x="425" y="339"/>
                    <a:pt x="436" y="334"/>
                    <a:pt x="451" y="333"/>
                  </a:cubicBezTo>
                  <a:lnTo>
                    <a:pt x="451" y="319"/>
                  </a:lnTo>
                  <a:lnTo>
                    <a:pt x="471" y="319"/>
                  </a:lnTo>
                  <a:lnTo>
                    <a:pt x="471" y="333"/>
                  </a:lnTo>
                  <a:cubicBezTo>
                    <a:pt x="484" y="334"/>
                    <a:pt x="494" y="339"/>
                    <a:pt x="501" y="346"/>
                  </a:cubicBezTo>
                  <a:cubicBezTo>
                    <a:pt x="507" y="353"/>
                    <a:pt x="511" y="363"/>
                    <a:pt x="511" y="376"/>
                  </a:cubicBezTo>
                  <a:cubicBezTo>
                    <a:pt x="511" y="378"/>
                    <a:pt x="510" y="381"/>
                    <a:pt x="510" y="384"/>
                  </a:cubicBezTo>
                  <a:close/>
                  <a:moveTo>
                    <a:pt x="411" y="271"/>
                  </a:moveTo>
                  <a:lnTo>
                    <a:pt x="411" y="271"/>
                  </a:lnTo>
                  <a:lnTo>
                    <a:pt x="410" y="271"/>
                  </a:lnTo>
                  <a:lnTo>
                    <a:pt x="409" y="271"/>
                  </a:lnTo>
                  <a:lnTo>
                    <a:pt x="408" y="272"/>
                  </a:lnTo>
                  <a:lnTo>
                    <a:pt x="407" y="272"/>
                  </a:lnTo>
                  <a:lnTo>
                    <a:pt x="406" y="272"/>
                  </a:lnTo>
                  <a:lnTo>
                    <a:pt x="405" y="273"/>
                  </a:lnTo>
                  <a:lnTo>
                    <a:pt x="405" y="273"/>
                  </a:lnTo>
                  <a:lnTo>
                    <a:pt x="404" y="273"/>
                  </a:lnTo>
                  <a:lnTo>
                    <a:pt x="403" y="274"/>
                  </a:lnTo>
                  <a:lnTo>
                    <a:pt x="402" y="274"/>
                  </a:lnTo>
                  <a:lnTo>
                    <a:pt x="401" y="274"/>
                  </a:lnTo>
                  <a:lnTo>
                    <a:pt x="400" y="275"/>
                  </a:lnTo>
                  <a:lnTo>
                    <a:pt x="399" y="275"/>
                  </a:lnTo>
                  <a:lnTo>
                    <a:pt x="398" y="275"/>
                  </a:lnTo>
                  <a:lnTo>
                    <a:pt x="398" y="276"/>
                  </a:lnTo>
                  <a:lnTo>
                    <a:pt x="397" y="276"/>
                  </a:lnTo>
                  <a:lnTo>
                    <a:pt x="396" y="277"/>
                  </a:lnTo>
                  <a:lnTo>
                    <a:pt x="395" y="277"/>
                  </a:lnTo>
                  <a:lnTo>
                    <a:pt x="394" y="277"/>
                  </a:lnTo>
                  <a:lnTo>
                    <a:pt x="393" y="278"/>
                  </a:lnTo>
                  <a:lnTo>
                    <a:pt x="393" y="278"/>
                  </a:lnTo>
                  <a:lnTo>
                    <a:pt x="401" y="294"/>
                  </a:lnTo>
                  <a:lnTo>
                    <a:pt x="401" y="294"/>
                  </a:lnTo>
                  <a:lnTo>
                    <a:pt x="401" y="293"/>
                  </a:lnTo>
                  <a:lnTo>
                    <a:pt x="402" y="293"/>
                  </a:lnTo>
                  <a:lnTo>
                    <a:pt x="403" y="293"/>
                  </a:lnTo>
                  <a:lnTo>
                    <a:pt x="404" y="292"/>
                  </a:lnTo>
                  <a:lnTo>
                    <a:pt x="404" y="292"/>
                  </a:lnTo>
                  <a:lnTo>
                    <a:pt x="405" y="292"/>
                  </a:lnTo>
                  <a:lnTo>
                    <a:pt x="406" y="291"/>
                  </a:lnTo>
                  <a:lnTo>
                    <a:pt x="407" y="291"/>
                  </a:lnTo>
                  <a:lnTo>
                    <a:pt x="407" y="291"/>
                  </a:lnTo>
                  <a:lnTo>
                    <a:pt x="408" y="290"/>
                  </a:lnTo>
                  <a:lnTo>
                    <a:pt x="409" y="290"/>
                  </a:lnTo>
                  <a:lnTo>
                    <a:pt x="410" y="290"/>
                  </a:lnTo>
                  <a:lnTo>
                    <a:pt x="411" y="290"/>
                  </a:lnTo>
                  <a:lnTo>
                    <a:pt x="411" y="289"/>
                  </a:lnTo>
                  <a:lnTo>
                    <a:pt x="412" y="289"/>
                  </a:lnTo>
                  <a:lnTo>
                    <a:pt x="413" y="289"/>
                  </a:lnTo>
                  <a:lnTo>
                    <a:pt x="414" y="288"/>
                  </a:lnTo>
                  <a:lnTo>
                    <a:pt x="414" y="288"/>
                  </a:lnTo>
                  <a:lnTo>
                    <a:pt x="415" y="288"/>
                  </a:lnTo>
                  <a:lnTo>
                    <a:pt x="416" y="288"/>
                  </a:lnTo>
                  <a:lnTo>
                    <a:pt x="411" y="271"/>
                  </a:lnTo>
                  <a:close/>
                  <a:moveTo>
                    <a:pt x="361" y="297"/>
                  </a:moveTo>
                  <a:lnTo>
                    <a:pt x="361" y="297"/>
                  </a:lnTo>
                  <a:lnTo>
                    <a:pt x="361" y="297"/>
                  </a:lnTo>
                  <a:lnTo>
                    <a:pt x="360" y="298"/>
                  </a:lnTo>
                  <a:lnTo>
                    <a:pt x="360" y="299"/>
                  </a:lnTo>
                  <a:lnTo>
                    <a:pt x="359" y="299"/>
                  </a:lnTo>
                  <a:lnTo>
                    <a:pt x="358" y="300"/>
                  </a:lnTo>
                  <a:lnTo>
                    <a:pt x="358" y="300"/>
                  </a:lnTo>
                  <a:lnTo>
                    <a:pt x="357" y="301"/>
                  </a:lnTo>
                  <a:lnTo>
                    <a:pt x="356" y="302"/>
                  </a:lnTo>
                  <a:lnTo>
                    <a:pt x="356" y="302"/>
                  </a:lnTo>
                  <a:lnTo>
                    <a:pt x="355" y="303"/>
                  </a:lnTo>
                  <a:lnTo>
                    <a:pt x="354" y="304"/>
                  </a:lnTo>
                  <a:lnTo>
                    <a:pt x="354" y="304"/>
                  </a:lnTo>
                  <a:lnTo>
                    <a:pt x="353" y="305"/>
                  </a:lnTo>
                  <a:lnTo>
                    <a:pt x="352" y="305"/>
                  </a:lnTo>
                  <a:lnTo>
                    <a:pt x="352" y="306"/>
                  </a:lnTo>
                  <a:lnTo>
                    <a:pt x="351" y="307"/>
                  </a:lnTo>
                  <a:lnTo>
                    <a:pt x="350" y="307"/>
                  </a:lnTo>
                  <a:lnTo>
                    <a:pt x="350" y="308"/>
                  </a:lnTo>
                  <a:lnTo>
                    <a:pt x="349" y="309"/>
                  </a:lnTo>
                  <a:lnTo>
                    <a:pt x="348" y="309"/>
                  </a:lnTo>
                  <a:lnTo>
                    <a:pt x="348" y="310"/>
                  </a:lnTo>
                  <a:lnTo>
                    <a:pt x="360" y="322"/>
                  </a:lnTo>
                  <a:lnTo>
                    <a:pt x="361" y="322"/>
                  </a:lnTo>
                  <a:lnTo>
                    <a:pt x="361" y="321"/>
                  </a:lnTo>
                  <a:lnTo>
                    <a:pt x="362" y="320"/>
                  </a:lnTo>
                  <a:lnTo>
                    <a:pt x="363" y="320"/>
                  </a:lnTo>
                  <a:lnTo>
                    <a:pt x="363" y="319"/>
                  </a:lnTo>
                  <a:lnTo>
                    <a:pt x="364" y="319"/>
                  </a:lnTo>
                  <a:lnTo>
                    <a:pt x="364" y="318"/>
                  </a:lnTo>
                  <a:lnTo>
                    <a:pt x="365" y="318"/>
                  </a:lnTo>
                  <a:lnTo>
                    <a:pt x="365" y="317"/>
                  </a:lnTo>
                  <a:lnTo>
                    <a:pt x="366" y="317"/>
                  </a:lnTo>
                  <a:lnTo>
                    <a:pt x="367" y="316"/>
                  </a:lnTo>
                  <a:lnTo>
                    <a:pt x="367" y="315"/>
                  </a:lnTo>
                  <a:lnTo>
                    <a:pt x="368" y="315"/>
                  </a:lnTo>
                  <a:lnTo>
                    <a:pt x="368" y="314"/>
                  </a:lnTo>
                  <a:lnTo>
                    <a:pt x="369" y="314"/>
                  </a:lnTo>
                  <a:lnTo>
                    <a:pt x="370" y="313"/>
                  </a:lnTo>
                  <a:lnTo>
                    <a:pt x="370" y="313"/>
                  </a:lnTo>
                  <a:lnTo>
                    <a:pt x="371" y="312"/>
                  </a:lnTo>
                  <a:lnTo>
                    <a:pt x="372" y="312"/>
                  </a:lnTo>
                  <a:lnTo>
                    <a:pt x="372" y="311"/>
                  </a:lnTo>
                  <a:lnTo>
                    <a:pt x="373" y="311"/>
                  </a:lnTo>
                  <a:lnTo>
                    <a:pt x="361" y="297"/>
                  </a:lnTo>
                  <a:close/>
                  <a:moveTo>
                    <a:pt x="325" y="339"/>
                  </a:moveTo>
                  <a:lnTo>
                    <a:pt x="325" y="339"/>
                  </a:lnTo>
                  <a:lnTo>
                    <a:pt x="325" y="340"/>
                  </a:lnTo>
                  <a:lnTo>
                    <a:pt x="324" y="341"/>
                  </a:lnTo>
                  <a:lnTo>
                    <a:pt x="324" y="341"/>
                  </a:lnTo>
                  <a:lnTo>
                    <a:pt x="323" y="342"/>
                  </a:lnTo>
                  <a:lnTo>
                    <a:pt x="323" y="343"/>
                  </a:lnTo>
                  <a:lnTo>
                    <a:pt x="323" y="344"/>
                  </a:lnTo>
                  <a:lnTo>
                    <a:pt x="322" y="345"/>
                  </a:lnTo>
                  <a:lnTo>
                    <a:pt x="322" y="345"/>
                  </a:lnTo>
                  <a:lnTo>
                    <a:pt x="321" y="346"/>
                  </a:lnTo>
                  <a:lnTo>
                    <a:pt x="321" y="347"/>
                  </a:lnTo>
                  <a:lnTo>
                    <a:pt x="320" y="348"/>
                  </a:lnTo>
                  <a:lnTo>
                    <a:pt x="320" y="349"/>
                  </a:lnTo>
                  <a:lnTo>
                    <a:pt x="320" y="350"/>
                  </a:lnTo>
                  <a:lnTo>
                    <a:pt x="319" y="350"/>
                  </a:lnTo>
                  <a:lnTo>
                    <a:pt x="319" y="351"/>
                  </a:lnTo>
                  <a:lnTo>
                    <a:pt x="318" y="352"/>
                  </a:lnTo>
                  <a:lnTo>
                    <a:pt x="318" y="353"/>
                  </a:lnTo>
                  <a:lnTo>
                    <a:pt x="318" y="354"/>
                  </a:lnTo>
                  <a:lnTo>
                    <a:pt x="317" y="355"/>
                  </a:lnTo>
                  <a:lnTo>
                    <a:pt x="317" y="356"/>
                  </a:lnTo>
                  <a:lnTo>
                    <a:pt x="317" y="356"/>
                  </a:lnTo>
                  <a:lnTo>
                    <a:pt x="333" y="363"/>
                  </a:lnTo>
                  <a:lnTo>
                    <a:pt x="333" y="363"/>
                  </a:lnTo>
                  <a:lnTo>
                    <a:pt x="333" y="362"/>
                  </a:lnTo>
                  <a:lnTo>
                    <a:pt x="334" y="361"/>
                  </a:lnTo>
                  <a:lnTo>
                    <a:pt x="334" y="360"/>
                  </a:lnTo>
                  <a:lnTo>
                    <a:pt x="334" y="360"/>
                  </a:lnTo>
                  <a:lnTo>
                    <a:pt x="335" y="359"/>
                  </a:lnTo>
                  <a:lnTo>
                    <a:pt x="335" y="358"/>
                  </a:lnTo>
                  <a:lnTo>
                    <a:pt x="335" y="357"/>
                  </a:lnTo>
                  <a:lnTo>
                    <a:pt x="336" y="357"/>
                  </a:lnTo>
                  <a:lnTo>
                    <a:pt x="336" y="356"/>
                  </a:lnTo>
                  <a:lnTo>
                    <a:pt x="336" y="355"/>
                  </a:lnTo>
                  <a:lnTo>
                    <a:pt x="337" y="354"/>
                  </a:lnTo>
                  <a:lnTo>
                    <a:pt x="337" y="354"/>
                  </a:lnTo>
                  <a:lnTo>
                    <a:pt x="338" y="353"/>
                  </a:lnTo>
                  <a:lnTo>
                    <a:pt x="338" y="352"/>
                  </a:lnTo>
                  <a:lnTo>
                    <a:pt x="338" y="351"/>
                  </a:lnTo>
                  <a:lnTo>
                    <a:pt x="339" y="351"/>
                  </a:lnTo>
                  <a:lnTo>
                    <a:pt x="339" y="350"/>
                  </a:lnTo>
                  <a:lnTo>
                    <a:pt x="340" y="349"/>
                  </a:lnTo>
                  <a:lnTo>
                    <a:pt x="340" y="349"/>
                  </a:lnTo>
                  <a:lnTo>
                    <a:pt x="340" y="348"/>
                  </a:lnTo>
                  <a:lnTo>
                    <a:pt x="325" y="339"/>
                  </a:lnTo>
                  <a:close/>
                  <a:moveTo>
                    <a:pt x="306" y="392"/>
                  </a:moveTo>
                  <a:lnTo>
                    <a:pt x="306" y="392"/>
                  </a:lnTo>
                  <a:lnTo>
                    <a:pt x="306" y="393"/>
                  </a:lnTo>
                  <a:lnTo>
                    <a:pt x="306" y="394"/>
                  </a:lnTo>
                  <a:lnTo>
                    <a:pt x="306" y="394"/>
                  </a:lnTo>
                  <a:lnTo>
                    <a:pt x="306" y="395"/>
                  </a:lnTo>
                  <a:lnTo>
                    <a:pt x="305" y="396"/>
                  </a:lnTo>
                  <a:lnTo>
                    <a:pt x="305" y="397"/>
                  </a:lnTo>
                  <a:lnTo>
                    <a:pt x="305" y="398"/>
                  </a:lnTo>
                  <a:lnTo>
                    <a:pt x="305" y="399"/>
                  </a:lnTo>
                  <a:lnTo>
                    <a:pt x="305" y="400"/>
                  </a:lnTo>
                  <a:lnTo>
                    <a:pt x="305" y="401"/>
                  </a:lnTo>
                  <a:lnTo>
                    <a:pt x="305" y="402"/>
                  </a:lnTo>
                  <a:lnTo>
                    <a:pt x="305" y="403"/>
                  </a:lnTo>
                  <a:lnTo>
                    <a:pt x="305" y="404"/>
                  </a:lnTo>
                  <a:lnTo>
                    <a:pt x="304" y="405"/>
                  </a:lnTo>
                  <a:lnTo>
                    <a:pt x="304" y="406"/>
                  </a:lnTo>
                  <a:lnTo>
                    <a:pt x="304" y="407"/>
                  </a:lnTo>
                  <a:lnTo>
                    <a:pt x="304" y="408"/>
                  </a:lnTo>
                  <a:lnTo>
                    <a:pt x="304" y="409"/>
                  </a:lnTo>
                  <a:lnTo>
                    <a:pt x="304" y="410"/>
                  </a:lnTo>
                  <a:lnTo>
                    <a:pt x="304" y="410"/>
                  </a:lnTo>
                  <a:lnTo>
                    <a:pt x="322" y="411"/>
                  </a:lnTo>
                  <a:lnTo>
                    <a:pt x="322" y="411"/>
                  </a:lnTo>
                  <a:lnTo>
                    <a:pt x="322" y="410"/>
                  </a:lnTo>
                  <a:lnTo>
                    <a:pt x="322" y="409"/>
                  </a:lnTo>
                  <a:lnTo>
                    <a:pt x="322" y="408"/>
                  </a:lnTo>
                  <a:lnTo>
                    <a:pt x="322" y="407"/>
                  </a:lnTo>
                  <a:lnTo>
                    <a:pt x="322" y="406"/>
                  </a:lnTo>
                  <a:lnTo>
                    <a:pt x="322" y="406"/>
                  </a:lnTo>
                  <a:lnTo>
                    <a:pt x="322" y="405"/>
                  </a:lnTo>
                  <a:lnTo>
                    <a:pt x="322" y="404"/>
                  </a:lnTo>
                  <a:lnTo>
                    <a:pt x="322" y="403"/>
                  </a:lnTo>
                  <a:lnTo>
                    <a:pt x="322" y="402"/>
                  </a:lnTo>
                  <a:lnTo>
                    <a:pt x="323" y="401"/>
                  </a:lnTo>
                  <a:lnTo>
                    <a:pt x="323" y="400"/>
                  </a:lnTo>
                  <a:lnTo>
                    <a:pt x="323" y="400"/>
                  </a:lnTo>
                  <a:lnTo>
                    <a:pt x="323" y="399"/>
                  </a:lnTo>
                  <a:lnTo>
                    <a:pt x="323" y="398"/>
                  </a:lnTo>
                  <a:lnTo>
                    <a:pt x="323" y="397"/>
                  </a:lnTo>
                  <a:lnTo>
                    <a:pt x="323" y="396"/>
                  </a:lnTo>
                  <a:lnTo>
                    <a:pt x="323" y="395"/>
                  </a:lnTo>
                  <a:lnTo>
                    <a:pt x="323" y="395"/>
                  </a:lnTo>
                  <a:lnTo>
                    <a:pt x="306" y="392"/>
                  </a:lnTo>
                  <a:close/>
                  <a:moveTo>
                    <a:pt x="307" y="447"/>
                  </a:moveTo>
                  <a:lnTo>
                    <a:pt x="307" y="447"/>
                  </a:lnTo>
                  <a:lnTo>
                    <a:pt x="307" y="448"/>
                  </a:lnTo>
                  <a:lnTo>
                    <a:pt x="307" y="449"/>
                  </a:lnTo>
                  <a:lnTo>
                    <a:pt x="308" y="450"/>
                  </a:lnTo>
                  <a:lnTo>
                    <a:pt x="308" y="450"/>
                  </a:lnTo>
                  <a:lnTo>
                    <a:pt x="308" y="451"/>
                  </a:lnTo>
                  <a:lnTo>
                    <a:pt x="308" y="452"/>
                  </a:lnTo>
                  <a:lnTo>
                    <a:pt x="308" y="453"/>
                  </a:lnTo>
                  <a:lnTo>
                    <a:pt x="309" y="454"/>
                  </a:lnTo>
                  <a:lnTo>
                    <a:pt x="309" y="455"/>
                  </a:lnTo>
                  <a:lnTo>
                    <a:pt x="309" y="456"/>
                  </a:lnTo>
                  <a:lnTo>
                    <a:pt x="309" y="457"/>
                  </a:lnTo>
                  <a:lnTo>
                    <a:pt x="310" y="458"/>
                  </a:lnTo>
                  <a:lnTo>
                    <a:pt x="310" y="459"/>
                  </a:lnTo>
                  <a:lnTo>
                    <a:pt x="310" y="460"/>
                  </a:lnTo>
                  <a:lnTo>
                    <a:pt x="310" y="461"/>
                  </a:lnTo>
                  <a:lnTo>
                    <a:pt x="311" y="461"/>
                  </a:lnTo>
                  <a:lnTo>
                    <a:pt x="311" y="462"/>
                  </a:lnTo>
                  <a:lnTo>
                    <a:pt x="311" y="463"/>
                  </a:lnTo>
                  <a:lnTo>
                    <a:pt x="312" y="464"/>
                  </a:lnTo>
                  <a:lnTo>
                    <a:pt x="312" y="465"/>
                  </a:lnTo>
                  <a:lnTo>
                    <a:pt x="312" y="465"/>
                  </a:lnTo>
                  <a:lnTo>
                    <a:pt x="329" y="460"/>
                  </a:lnTo>
                  <a:lnTo>
                    <a:pt x="328" y="459"/>
                  </a:lnTo>
                  <a:lnTo>
                    <a:pt x="328" y="459"/>
                  </a:lnTo>
                  <a:lnTo>
                    <a:pt x="328" y="458"/>
                  </a:lnTo>
                  <a:lnTo>
                    <a:pt x="328" y="457"/>
                  </a:lnTo>
                  <a:lnTo>
                    <a:pt x="328" y="456"/>
                  </a:lnTo>
                  <a:lnTo>
                    <a:pt x="327" y="456"/>
                  </a:lnTo>
                  <a:lnTo>
                    <a:pt x="327" y="455"/>
                  </a:lnTo>
                  <a:lnTo>
                    <a:pt x="327" y="454"/>
                  </a:lnTo>
                  <a:lnTo>
                    <a:pt x="327" y="453"/>
                  </a:lnTo>
                  <a:lnTo>
                    <a:pt x="326" y="452"/>
                  </a:lnTo>
                  <a:lnTo>
                    <a:pt x="326" y="452"/>
                  </a:lnTo>
                  <a:lnTo>
                    <a:pt x="326" y="451"/>
                  </a:lnTo>
                  <a:lnTo>
                    <a:pt x="326" y="450"/>
                  </a:lnTo>
                  <a:lnTo>
                    <a:pt x="325" y="449"/>
                  </a:lnTo>
                  <a:lnTo>
                    <a:pt x="325" y="448"/>
                  </a:lnTo>
                  <a:lnTo>
                    <a:pt x="325" y="447"/>
                  </a:lnTo>
                  <a:lnTo>
                    <a:pt x="325" y="447"/>
                  </a:lnTo>
                  <a:lnTo>
                    <a:pt x="325" y="446"/>
                  </a:lnTo>
                  <a:lnTo>
                    <a:pt x="325" y="445"/>
                  </a:lnTo>
                  <a:lnTo>
                    <a:pt x="324" y="444"/>
                  </a:lnTo>
                  <a:lnTo>
                    <a:pt x="324" y="444"/>
                  </a:lnTo>
                  <a:lnTo>
                    <a:pt x="307" y="447"/>
                  </a:lnTo>
                  <a:close/>
                  <a:moveTo>
                    <a:pt x="328" y="499"/>
                  </a:moveTo>
                  <a:lnTo>
                    <a:pt x="328" y="499"/>
                  </a:lnTo>
                  <a:lnTo>
                    <a:pt x="328" y="499"/>
                  </a:lnTo>
                  <a:lnTo>
                    <a:pt x="329" y="500"/>
                  </a:lnTo>
                  <a:lnTo>
                    <a:pt x="329" y="501"/>
                  </a:lnTo>
                  <a:lnTo>
                    <a:pt x="330" y="502"/>
                  </a:lnTo>
                  <a:lnTo>
                    <a:pt x="330" y="502"/>
                  </a:lnTo>
                  <a:lnTo>
                    <a:pt x="331" y="503"/>
                  </a:lnTo>
                  <a:lnTo>
                    <a:pt x="331" y="504"/>
                  </a:lnTo>
                  <a:lnTo>
                    <a:pt x="332" y="505"/>
                  </a:lnTo>
                  <a:lnTo>
                    <a:pt x="332" y="505"/>
                  </a:lnTo>
                  <a:lnTo>
                    <a:pt x="333" y="506"/>
                  </a:lnTo>
                  <a:lnTo>
                    <a:pt x="333" y="507"/>
                  </a:lnTo>
                  <a:lnTo>
                    <a:pt x="334" y="508"/>
                  </a:lnTo>
                  <a:lnTo>
                    <a:pt x="334" y="508"/>
                  </a:lnTo>
                  <a:lnTo>
                    <a:pt x="335" y="509"/>
                  </a:lnTo>
                  <a:lnTo>
                    <a:pt x="336" y="510"/>
                  </a:lnTo>
                  <a:lnTo>
                    <a:pt x="336" y="511"/>
                  </a:lnTo>
                  <a:lnTo>
                    <a:pt x="337" y="511"/>
                  </a:lnTo>
                  <a:lnTo>
                    <a:pt x="337" y="512"/>
                  </a:lnTo>
                  <a:lnTo>
                    <a:pt x="338" y="513"/>
                  </a:lnTo>
                  <a:lnTo>
                    <a:pt x="338" y="514"/>
                  </a:lnTo>
                  <a:lnTo>
                    <a:pt x="339" y="514"/>
                  </a:lnTo>
                  <a:lnTo>
                    <a:pt x="353" y="503"/>
                  </a:lnTo>
                  <a:lnTo>
                    <a:pt x="352" y="502"/>
                  </a:lnTo>
                  <a:lnTo>
                    <a:pt x="352" y="502"/>
                  </a:lnTo>
                  <a:lnTo>
                    <a:pt x="351" y="501"/>
                  </a:lnTo>
                  <a:lnTo>
                    <a:pt x="351" y="500"/>
                  </a:lnTo>
                  <a:lnTo>
                    <a:pt x="350" y="500"/>
                  </a:lnTo>
                  <a:lnTo>
                    <a:pt x="350" y="499"/>
                  </a:lnTo>
                  <a:lnTo>
                    <a:pt x="349" y="499"/>
                  </a:lnTo>
                  <a:lnTo>
                    <a:pt x="349" y="498"/>
                  </a:lnTo>
                  <a:lnTo>
                    <a:pt x="348" y="497"/>
                  </a:lnTo>
                  <a:lnTo>
                    <a:pt x="348" y="497"/>
                  </a:lnTo>
                  <a:lnTo>
                    <a:pt x="347" y="496"/>
                  </a:lnTo>
                  <a:lnTo>
                    <a:pt x="347" y="495"/>
                  </a:lnTo>
                  <a:lnTo>
                    <a:pt x="346" y="495"/>
                  </a:lnTo>
                  <a:lnTo>
                    <a:pt x="346" y="494"/>
                  </a:lnTo>
                  <a:lnTo>
                    <a:pt x="345" y="493"/>
                  </a:lnTo>
                  <a:lnTo>
                    <a:pt x="345" y="493"/>
                  </a:lnTo>
                  <a:lnTo>
                    <a:pt x="344" y="492"/>
                  </a:lnTo>
                  <a:lnTo>
                    <a:pt x="344" y="491"/>
                  </a:lnTo>
                  <a:lnTo>
                    <a:pt x="343" y="491"/>
                  </a:lnTo>
                  <a:lnTo>
                    <a:pt x="343" y="490"/>
                  </a:lnTo>
                  <a:lnTo>
                    <a:pt x="343" y="490"/>
                  </a:lnTo>
                  <a:lnTo>
                    <a:pt x="328" y="499"/>
                  </a:lnTo>
                  <a:close/>
                  <a:moveTo>
                    <a:pt x="366" y="540"/>
                  </a:moveTo>
                  <a:lnTo>
                    <a:pt x="366" y="540"/>
                  </a:lnTo>
                  <a:lnTo>
                    <a:pt x="366" y="540"/>
                  </a:lnTo>
                  <a:lnTo>
                    <a:pt x="367" y="541"/>
                  </a:lnTo>
                  <a:lnTo>
                    <a:pt x="368" y="541"/>
                  </a:lnTo>
                  <a:lnTo>
                    <a:pt x="369" y="542"/>
                  </a:lnTo>
                  <a:lnTo>
                    <a:pt x="369" y="542"/>
                  </a:lnTo>
                  <a:lnTo>
                    <a:pt x="370" y="543"/>
                  </a:lnTo>
                  <a:lnTo>
                    <a:pt x="371" y="543"/>
                  </a:lnTo>
                  <a:lnTo>
                    <a:pt x="372" y="544"/>
                  </a:lnTo>
                  <a:lnTo>
                    <a:pt x="372" y="544"/>
                  </a:lnTo>
                  <a:lnTo>
                    <a:pt x="373" y="545"/>
                  </a:lnTo>
                  <a:lnTo>
                    <a:pt x="374" y="545"/>
                  </a:lnTo>
                  <a:lnTo>
                    <a:pt x="375" y="546"/>
                  </a:lnTo>
                  <a:lnTo>
                    <a:pt x="375" y="546"/>
                  </a:lnTo>
                  <a:lnTo>
                    <a:pt x="376" y="547"/>
                  </a:lnTo>
                  <a:lnTo>
                    <a:pt x="377" y="547"/>
                  </a:lnTo>
                  <a:lnTo>
                    <a:pt x="378" y="548"/>
                  </a:lnTo>
                  <a:lnTo>
                    <a:pt x="379" y="548"/>
                  </a:lnTo>
                  <a:lnTo>
                    <a:pt x="379" y="549"/>
                  </a:lnTo>
                  <a:lnTo>
                    <a:pt x="380" y="549"/>
                  </a:lnTo>
                  <a:lnTo>
                    <a:pt x="381" y="550"/>
                  </a:lnTo>
                  <a:lnTo>
                    <a:pt x="382" y="550"/>
                  </a:lnTo>
                  <a:lnTo>
                    <a:pt x="390" y="535"/>
                  </a:lnTo>
                  <a:lnTo>
                    <a:pt x="390" y="534"/>
                  </a:lnTo>
                  <a:lnTo>
                    <a:pt x="389" y="534"/>
                  </a:lnTo>
                  <a:lnTo>
                    <a:pt x="388" y="534"/>
                  </a:lnTo>
                  <a:lnTo>
                    <a:pt x="388" y="533"/>
                  </a:lnTo>
                  <a:lnTo>
                    <a:pt x="387" y="533"/>
                  </a:lnTo>
                  <a:lnTo>
                    <a:pt x="386" y="532"/>
                  </a:lnTo>
                  <a:lnTo>
                    <a:pt x="385" y="532"/>
                  </a:lnTo>
                  <a:lnTo>
                    <a:pt x="385" y="531"/>
                  </a:lnTo>
                  <a:lnTo>
                    <a:pt x="384" y="531"/>
                  </a:lnTo>
                  <a:lnTo>
                    <a:pt x="383" y="531"/>
                  </a:lnTo>
                  <a:lnTo>
                    <a:pt x="383" y="530"/>
                  </a:lnTo>
                  <a:lnTo>
                    <a:pt x="382" y="530"/>
                  </a:lnTo>
                  <a:lnTo>
                    <a:pt x="381" y="529"/>
                  </a:lnTo>
                  <a:lnTo>
                    <a:pt x="381" y="529"/>
                  </a:lnTo>
                  <a:lnTo>
                    <a:pt x="380" y="528"/>
                  </a:lnTo>
                  <a:lnTo>
                    <a:pt x="379" y="528"/>
                  </a:lnTo>
                  <a:lnTo>
                    <a:pt x="379" y="527"/>
                  </a:lnTo>
                  <a:lnTo>
                    <a:pt x="378" y="527"/>
                  </a:lnTo>
                  <a:lnTo>
                    <a:pt x="377" y="526"/>
                  </a:lnTo>
                  <a:lnTo>
                    <a:pt x="377" y="526"/>
                  </a:lnTo>
                  <a:lnTo>
                    <a:pt x="376" y="526"/>
                  </a:lnTo>
                  <a:lnTo>
                    <a:pt x="366" y="540"/>
                  </a:lnTo>
                  <a:close/>
                  <a:moveTo>
                    <a:pt x="416" y="564"/>
                  </a:moveTo>
                  <a:lnTo>
                    <a:pt x="416" y="564"/>
                  </a:lnTo>
                  <a:lnTo>
                    <a:pt x="416" y="564"/>
                  </a:lnTo>
                  <a:lnTo>
                    <a:pt x="417" y="565"/>
                  </a:lnTo>
                  <a:lnTo>
                    <a:pt x="418" y="565"/>
                  </a:lnTo>
                  <a:lnTo>
                    <a:pt x="419" y="565"/>
                  </a:lnTo>
                  <a:lnTo>
                    <a:pt x="420" y="565"/>
                  </a:lnTo>
                  <a:lnTo>
                    <a:pt x="421" y="566"/>
                  </a:lnTo>
                  <a:lnTo>
                    <a:pt x="422" y="566"/>
                  </a:lnTo>
                  <a:lnTo>
                    <a:pt x="423" y="566"/>
                  </a:lnTo>
                  <a:lnTo>
                    <a:pt x="424" y="566"/>
                  </a:lnTo>
                  <a:lnTo>
                    <a:pt x="424" y="566"/>
                  </a:lnTo>
                  <a:lnTo>
                    <a:pt x="425" y="567"/>
                  </a:lnTo>
                  <a:lnTo>
                    <a:pt x="426" y="567"/>
                  </a:lnTo>
                  <a:lnTo>
                    <a:pt x="427" y="567"/>
                  </a:lnTo>
                  <a:lnTo>
                    <a:pt x="428" y="567"/>
                  </a:lnTo>
                  <a:lnTo>
                    <a:pt x="429" y="567"/>
                  </a:lnTo>
                  <a:lnTo>
                    <a:pt x="430" y="568"/>
                  </a:lnTo>
                  <a:lnTo>
                    <a:pt x="431" y="568"/>
                  </a:lnTo>
                  <a:lnTo>
                    <a:pt x="432" y="568"/>
                  </a:lnTo>
                  <a:lnTo>
                    <a:pt x="433" y="568"/>
                  </a:lnTo>
                  <a:lnTo>
                    <a:pt x="434" y="568"/>
                  </a:lnTo>
                  <a:lnTo>
                    <a:pt x="434" y="568"/>
                  </a:lnTo>
                  <a:lnTo>
                    <a:pt x="437" y="551"/>
                  </a:lnTo>
                  <a:lnTo>
                    <a:pt x="437" y="551"/>
                  </a:lnTo>
                  <a:lnTo>
                    <a:pt x="436" y="551"/>
                  </a:lnTo>
                  <a:lnTo>
                    <a:pt x="435" y="551"/>
                  </a:lnTo>
                  <a:lnTo>
                    <a:pt x="434" y="550"/>
                  </a:lnTo>
                  <a:lnTo>
                    <a:pt x="433" y="550"/>
                  </a:lnTo>
                  <a:lnTo>
                    <a:pt x="432" y="550"/>
                  </a:lnTo>
                  <a:lnTo>
                    <a:pt x="431" y="550"/>
                  </a:lnTo>
                  <a:lnTo>
                    <a:pt x="431" y="550"/>
                  </a:lnTo>
                  <a:lnTo>
                    <a:pt x="430" y="550"/>
                  </a:lnTo>
                  <a:lnTo>
                    <a:pt x="429" y="549"/>
                  </a:lnTo>
                  <a:lnTo>
                    <a:pt x="428" y="549"/>
                  </a:lnTo>
                  <a:lnTo>
                    <a:pt x="427" y="549"/>
                  </a:lnTo>
                  <a:lnTo>
                    <a:pt x="427" y="549"/>
                  </a:lnTo>
                  <a:lnTo>
                    <a:pt x="426" y="549"/>
                  </a:lnTo>
                  <a:lnTo>
                    <a:pt x="425" y="548"/>
                  </a:lnTo>
                  <a:lnTo>
                    <a:pt x="424" y="548"/>
                  </a:lnTo>
                  <a:lnTo>
                    <a:pt x="423" y="548"/>
                  </a:lnTo>
                  <a:lnTo>
                    <a:pt x="422" y="548"/>
                  </a:lnTo>
                  <a:lnTo>
                    <a:pt x="422" y="548"/>
                  </a:lnTo>
                  <a:lnTo>
                    <a:pt x="421" y="547"/>
                  </a:lnTo>
                  <a:lnTo>
                    <a:pt x="421" y="547"/>
                  </a:lnTo>
                  <a:lnTo>
                    <a:pt x="416" y="564"/>
                  </a:lnTo>
                  <a:close/>
                  <a:moveTo>
                    <a:pt x="471" y="569"/>
                  </a:moveTo>
                  <a:lnTo>
                    <a:pt x="471" y="569"/>
                  </a:lnTo>
                  <a:lnTo>
                    <a:pt x="472" y="569"/>
                  </a:lnTo>
                  <a:lnTo>
                    <a:pt x="473" y="569"/>
                  </a:lnTo>
                  <a:lnTo>
                    <a:pt x="474" y="569"/>
                  </a:lnTo>
                  <a:lnTo>
                    <a:pt x="475" y="569"/>
                  </a:lnTo>
                  <a:lnTo>
                    <a:pt x="476" y="569"/>
                  </a:lnTo>
                  <a:lnTo>
                    <a:pt x="477" y="569"/>
                  </a:lnTo>
                  <a:lnTo>
                    <a:pt x="478" y="569"/>
                  </a:lnTo>
                  <a:lnTo>
                    <a:pt x="479" y="568"/>
                  </a:lnTo>
                  <a:lnTo>
                    <a:pt x="480" y="568"/>
                  </a:lnTo>
                  <a:lnTo>
                    <a:pt x="480" y="568"/>
                  </a:lnTo>
                  <a:lnTo>
                    <a:pt x="481" y="568"/>
                  </a:lnTo>
                  <a:lnTo>
                    <a:pt x="482" y="568"/>
                  </a:lnTo>
                  <a:lnTo>
                    <a:pt x="483" y="568"/>
                  </a:lnTo>
                  <a:lnTo>
                    <a:pt x="484" y="568"/>
                  </a:lnTo>
                  <a:lnTo>
                    <a:pt x="485" y="567"/>
                  </a:lnTo>
                  <a:lnTo>
                    <a:pt x="486" y="567"/>
                  </a:lnTo>
                  <a:lnTo>
                    <a:pt x="487" y="567"/>
                  </a:lnTo>
                  <a:lnTo>
                    <a:pt x="488" y="567"/>
                  </a:lnTo>
                  <a:lnTo>
                    <a:pt x="489" y="567"/>
                  </a:lnTo>
                  <a:lnTo>
                    <a:pt x="490" y="566"/>
                  </a:lnTo>
                  <a:lnTo>
                    <a:pt x="490" y="566"/>
                  </a:lnTo>
                  <a:lnTo>
                    <a:pt x="486" y="549"/>
                  </a:lnTo>
                  <a:lnTo>
                    <a:pt x="486" y="549"/>
                  </a:lnTo>
                  <a:lnTo>
                    <a:pt x="485" y="549"/>
                  </a:lnTo>
                  <a:lnTo>
                    <a:pt x="485" y="550"/>
                  </a:lnTo>
                  <a:lnTo>
                    <a:pt x="484" y="550"/>
                  </a:lnTo>
                  <a:lnTo>
                    <a:pt x="483" y="550"/>
                  </a:lnTo>
                  <a:lnTo>
                    <a:pt x="482" y="550"/>
                  </a:lnTo>
                  <a:lnTo>
                    <a:pt x="481" y="550"/>
                  </a:lnTo>
                  <a:lnTo>
                    <a:pt x="480" y="550"/>
                  </a:lnTo>
                  <a:lnTo>
                    <a:pt x="479" y="551"/>
                  </a:lnTo>
                  <a:lnTo>
                    <a:pt x="479" y="551"/>
                  </a:lnTo>
                  <a:lnTo>
                    <a:pt x="478" y="551"/>
                  </a:lnTo>
                  <a:lnTo>
                    <a:pt x="477" y="551"/>
                  </a:lnTo>
                  <a:lnTo>
                    <a:pt x="476" y="551"/>
                  </a:lnTo>
                  <a:lnTo>
                    <a:pt x="475" y="551"/>
                  </a:lnTo>
                  <a:lnTo>
                    <a:pt x="474" y="551"/>
                  </a:lnTo>
                  <a:lnTo>
                    <a:pt x="474" y="551"/>
                  </a:lnTo>
                  <a:lnTo>
                    <a:pt x="473" y="551"/>
                  </a:lnTo>
                  <a:lnTo>
                    <a:pt x="472" y="552"/>
                  </a:lnTo>
                  <a:lnTo>
                    <a:pt x="471" y="552"/>
                  </a:lnTo>
                  <a:lnTo>
                    <a:pt x="470" y="552"/>
                  </a:lnTo>
                  <a:lnTo>
                    <a:pt x="470" y="552"/>
                  </a:lnTo>
                  <a:lnTo>
                    <a:pt x="471" y="569"/>
                  </a:lnTo>
                  <a:close/>
                  <a:moveTo>
                    <a:pt x="525" y="554"/>
                  </a:moveTo>
                  <a:lnTo>
                    <a:pt x="525" y="554"/>
                  </a:lnTo>
                  <a:lnTo>
                    <a:pt x="525" y="554"/>
                  </a:lnTo>
                  <a:lnTo>
                    <a:pt x="526" y="554"/>
                  </a:lnTo>
                  <a:lnTo>
                    <a:pt x="527" y="553"/>
                  </a:lnTo>
                  <a:lnTo>
                    <a:pt x="528" y="553"/>
                  </a:lnTo>
                  <a:lnTo>
                    <a:pt x="529" y="552"/>
                  </a:lnTo>
                  <a:lnTo>
                    <a:pt x="529" y="552"/>
                  </a:lnTo>
                  <a:lnTo>
                    <a:pt x="530" y="551"/>
                  </a:lnTo>
                  <a:lnTo>
                    <a:pt x="531" y="551"/>
                  </a:lnTo>
                  <a:lnTo>
                    <a:pt x="532" y="551"/>
                  </a:lnTo>
                  <a:lnTo>
                    <a:pt x="533" y="550"/>
                  </a:lnTo>
                  <a:lnTo>
                    <a:pt x="533" y="550"/>
                  </a:lnTo>
                  <a:lnTo>
                    <a:pt x="534" y="549"/>
                  </a:lnTo>
                  <a:lnTo>
                    <a:pt x="535" y="549"/>
                  </a:lnTo>
                  <a:lnTo>
                    <a:pt x="536" y="548"/>
                  </a:lnTo>
                  <a:lnTo>
                    <a:pt x="537" y="548"/>
                  </a:lnTo>
                  <a:lnTo>
                    <a:pt x="537" y="547"/>
                  </a:lnTo>
                  <a:lnTo>
                    <a:pt x="538" y="547"/>
                  </a:lnTo>
                  <a:lnTo>
                    <a:pt x="539" y="546"/>
                  </a:lnTo>
                  <a:lnTo>
                    <a:pt x="540" y="546"/>
                  </a:lnTo>
                  <a:lnTo>
                    <a:pt x="540" y="545"/>
                  </a:lnTo>
                  <a:lnTo>
                    <a:pt x="541" y="545"/>
                  </a:lnTo>
                  <a:lnTo>
                    <a:pt x="532" y="530"/>
                  </a:lnTo>
                  <a:lnTo>
                    <a:pt x="531" y="531"/>
                  </a:lnTo>
                  <a:lnTo>
                    <a:pt x="530" y="531"/>
                  </a:lnTo>
                  <a:lnTo>
                    <a:pt x="530" y="531"/>
                  </a:lnTo>
                  <a:lnTo>
                    <a:pt x="529" y="532"/>
                  </a:lnTo>
                  <a:lnTo>
                    <a:pt x="528" y="532"/>
                  </a:lnTo>
                  <a:lnTo>
                    <a:pt x="527" y="533"/>
                  </a:lnTo>
                  <a:lnTo>
                    <a:pt x="527" y="533"/>
                  </a:lnTo>
                  <a:lnTo>
                    <a:pt x="526" y="534"/>
                  </a:lnTo>
                  <a:lnTo>
                    <a:pt x="525" y="534"/>
                  </a:lnTo>
                  <a:lnTo>
                    <a:pt x="525" y="534"/>
                  </a:lnTo>
                  <a:lnTo>
                    <a:pt x="524" y="535"/>
                  </a:lnTo>
                  <a:lnTo>
                    <a:pt x="523" y="535"/>
                  </a:lnTo>
                  <a:lnTo>
                    <a:pt x="522" y="536"/>
                  </a:lnTo>
                  <a:lnTo>
                    <a:pt x="522" y="536"/>
                  </a:lnTo>
                  <a:lnTo>
                    <a:pt x="521" y="536"/>
                  </a:lnTo>
                  <a:lnTo>
                    <a:pt x="520" y="537"/>
                  </a:lnTo>
                  <a:lnTo>
                    <a:pt x="520" y="537"/>
                  </a:lnTo>
                  <a:lnTo>
                    <a:pt x="519" y="538"/>
                  </a:lnTo>
                  <a:lnTo>
                    <a:pt x="518" y="538"/>
                  </a:lnTo>
                  <a:lnTo>
                    <a:pt x="517" y="538"/>
                  </a:lnTo>
                  <a:lnTo>
                    <a:pt x="517" y="538"/>
                  </a:lnTo>
                  <a:lnTo>
                    <a:pt x="525" y="554"/>
                  </a:lnTo>
                  <a:close/>
                  <a:moveTo>
                    <a:pt x="570" y="521"/>
                  </a:moveTo>
                  <a:lnTo>
                    <a:pt x="570" y="521"/>
                  </a:lnTo>
                  <a:lnTo>
                    <a:pt x="570" y="520"/>
                  </a:lnTo>
                  <a:lnTo>
                    <a:pt x="570" y="520"/>
                  </a:lnTo>
                  <a:lnTo>
                    <a:pt x="571" y="519"/>
                  </a:lnTo>
                  <a:lnTo>
                    <a:pt x="572" y="518"/>
                  </a:lnTo>
                  <a:lnTo>
                    <a:pt x="572" y="518"/>
                  </a:lnTo>
                  <a:lnTo>
                    <a:pt x="573" y="517"/>
                  </a:lnTo>
                  <a:lnTo>
                    <a:pt x="574" y="516"/>
                  </a:lnTo>
                  <a:lnTo>
                    <a:pt x="574" y="516"/>
                  </a:lnTo>
                  <a:lnTo>
                    <a:pt x="575" y="515"/>
                  </a:lnTo>
                  <a:lnTo>
                    <a:pt x="575" y="514"/>
                  </a:lnTo>
                  <a:lnTo>
                    <a:pt x="576" y="514"/>
                  </a:lnTo>
                  <a:lnTo>
                    <a:pt x="576" y="513"/>
                  </a:lnTo>
                  <a:lnTo>
                    <a:pt x="577" y="512"/>
                  </a:lnTo>
                  <a:lnTo>
                    <a:pt x="578" y="511"/>
                  </a:lnTo>
                  <a:lnTo>
                    <a:pt x="578" y="511"/>
                  </a:lnTo>
                  <a:lnTo>
                    <a:pt x="579" y="510"/>
                  </a:lnTo>
                  <a:lnTo>
                    <a:pt x="579" y="509"/>
                  </a:lnTo>
                  <a:lnTo>
                    <a:pt x="580" y="508"/>
                  </a:lnTo>
                  <a:lnTo>
                    <a:pt x="580" y="508"/>
                  </a:lnTo>
                  <a:lnTo>
                    <a:pt x="581" y="507"/>
                  </a:lnTo>
                  <a:lnTo>
                    <a:pt x="581" y="506"/>
                  </a:lnTo>
                  <a:lnTo>
                    <a:pt x="567" y="496"/>
                  </a:lnTo>
                  <a:lnTo>
                    <a:pt x="567" y="497"/>
                  </a:lnTo>
                  <a:lnTo>
                    <a:pt x="566" y="497"/>
                  </a:lnTo>
                  <a:lnTo>
                    <a:pt x="566" y="498"/>
                  </a:lnTo>
                  <a:lnTo>
                    <a:pt x="565" y="499"/>
                  </a:lnTo>
                  <a:lnTo>
                    <a:pt x="565" y="499"/>
                  </a:lnTo>
                  <a:lnTo>
                    <a:pt x="564" y="500"/>
                  </a:lnTo>
                  <a:lnTo>
                    <a:pt x="564" y="500"/>
                  </a:lnTo>
                  <a:lnTo>
                    <a:pt x="563" y="501"/>
                  </a:lnTo>
                  <a:lnTo>
                    <a:pt x="563" y="502"/>
                  </a:lnTo>
                  <a:lnTo>
                    <a:pt x="562" y="502"/>
                  </a:lnTo>
                  <a:lnTo>
                    <a:pt x="562" y="503"/>
                  </a:lnTo>
                  <a:lnTo>
                    <a:pt x="561" y="504"/>
                  </a:lnTo>
                  <a:lnTo>
                    <a:pt x="561" y="504"/>
                  </a:lnTo>
                  <a:lnTo>
                    <a:pt x="560" y="505"/>
                  </a:lnTo>
                  <a:lnTo>
                    <a:pt x="560" y="505"/>
                  </a:lnTo>
                  <a:lnTo>
                    <a:pt x="559" y="506"/>
                  </a:lnTo>
                  <a:lnTo>
                    <a:pt x="559" y="507"/>
                  </a:lnTo>
                  <a:lnTo>
                    <a:pt x="558" y="507"/>
                  </a:lnTo>
                  <a:lnTo>
                    <a:pt x="557" y="508"/>
                  </a:lnTo>
                  <a:lnTo>
                    <a:pt x="557" y="509"/>
                  </a:lnTo>
                  <a:lnTo>
                    <a:pt x="557" y="509"/>
                  </a:lnTo>
                  <a:lnTo>
                    <a:pt x="570" y="521"/>
                  </a:lnTo>
                  <a:close/>
                  <a:moveTo>
                    <a:pt x="599" y="474"/>
                  </a:moveTo>
                  <a:lnTo>
                    <a:pt x="599" y="474"/>
                  </a:lnTo>
                  <a:lnTo>
                    <a:pt x="600" y="473"/>
                  </a:lnTo>
                  <a:lnTo>
                    <a:pt x="600" y="472"/>
                  </a:lnTo>
                  <a:lnTo>
                    <a:pt x="600" y="471"/>
                  </a:lnTo>
                  <a:lnTo>
                    <a:pt x="601" y="470"/>
                  </a:lnTo>
                  <a:lnTo>
                    <a:pt x="601" y="469"/>
                  </a:lnTo>
                  <a:lnTo>
                    <a:pt x="601" y="469"/>
                  </a:lnTo>
                  <a:lnTo>
                    <a:pt x="602" y="468"/>
                  </a:lnTo>
                  <a:lnTo>
                    <a:pt x="602" y="467"/>
                  </a:lnTo>
                  <a:lnTo>
                    <a:pt x="602" y="466"/>
                  </a:lnTo>
                  <a:lnTo>
                    <a:pt x="603" y="465"/>
                  </a:lnTo>
                  <a:lnTo>
                    <a:pt x="603" y="464"/>
                  </a:lnTo>
                  <a:lnTo>
                    <a:pt x="603" y="463"/>
                  </a:lnTo>
                  <a:lnTo>
                    <a:pt x="603" y="462"/>
                  </a:lnTo>
                  <a:lnTo>
                    <a:pt x="604" y="461"/>
                  </a:lnTo>
                  <a:lnTo>
                    <a:pt x="604" y="461"/>
                  </a:lnTo>
                  <a:lnTo>
                    <a:pt x="604" y="460"/>
                  </a:lnTo>
                  <a:lnTo>
                    <a:pt x="604" y="459"/>
                  </a:lnTo>
                  <a:lnTo>
                    <a:pt x="605" y="458"/>
                  </a:lnTo>
                  <a:lnTo>
                    <a:pt x="605" y="457"/>
                  </a:lnTo>
                  <a:lnTo>
                    <a:pt x="605" y="456"/>
                  </a:lnTo>
                  <a:lnTo>
                    <a:pt x="605" y="456"/>
                  </a:lnTo>
                  <a:lnTo>
                    <a:pt x="588" y="451"/>
                  </a:lnTo>
                  <a:lnTo>
                    <a:pt x="588" y="452"/>
                  </a:lnTo>
                  <a:lnTo>
                    <a:pt x="588" y="452"/>
                  </a:lnTo>
                  <a:lnTo>
                    <a:pt x="588" y="453"/>
                  </a:lnTo>
                  <a:lnTo>
                    <a:pt x="588" y="454"/>
                  </a:lnTo>
                  <a:lnTo>
                    <a:pt x="587" y="455"/>
                  </a:lnTo>
                  <a:lnTo>
                    <a:pt x="587" y="456"/>
                  </a:lnTo>
                  <a:lnTo>
                    <a:pt x="587" y="456"/>
                  </a:lnTo>
                  <a:lnTo>
                    <a:pt x="587" y="457"/>
                  </a:lnTo>
                  <a:lnTo>
                    <a:pt x="586" y="458"/>
                  </a:lnTo>
                  <a:lnTo>
                    <a:pt x="586" y="459"/>
                  </a:lnTo>
                  <a:lnTo>
                    <a:pt x="586" y="459"/>
                  </a:lnTo>
                  <a:lnTo>
                    <a:pt x="586" y="460"/>
                  </a:lnTo>
                  <a:lnTo>
                    <a:pt x="585" y="461"/>
                  </a:lnTo>
                  <a:lnTo>
                    <a:pt x="585" y="462"/>
                  </a:lnTo>
                  <a:lnTo>
                    <a:pt x="585" y="463"/>
                  </a:lnTo>
                  <a:lnTo>
                    <a:pt x="584" y="463"/>
                  </a:lnTo>
                  <a:lnTo>
                    <a:pt x="584" y="464"/>
                  </a:lnTo>
                  <a:lnTo>
                    <a:pt x="584" y="465"/>
                  </a:lnTo>
                  <a:lnTo>
                    <a:pt x="584" y="466"/>
                  </a:lnTo>
                  <a:lnTo>
                    <a:pt x="583" y="467"/>
                  </a:lnTo>
                  <a:lnTo>
                    <a:pt x="583" y="467"/>
                  </a:lnTo>
                  <a:lnTo>
                    <a:pt x="599" y="474"/>
                  </a:lnTo>
                  <a:close/>
                  <a:moveTo>
                    <a:pt x="610" y="419"/>
                  </a:moveTo>
                  <a:lnTo>
                    <a:pt x="610" y="419"/>
                  </a:lnTo>
                  <a:lnTo>
                    <a:pt x="610" y="419"/>
                  </a:lnTo>
                  <a:lnTo>
                    <a:pt x="610" y="418"/>
                  </a:lnTo>
                  <a:lnTo>
                    <a:pt x="610" y="417"/>
                  </a:lnTo>
                  <a:lnTo>
                    <a:pt x="610" y="416"/>
                  </a:lnTo>
                  <a:lnTo>
                    <a:pt x="610" y="415"/>
                  </a:lnTo>
                  <a:lnTo>
                    <a:pt x="610" y="414"/>
                  </a:lnTo>
                  <a:lnTo>
                    <a:pt x="610" y="413"/>
                  </a:lnTo>
                  <a:lnTo>
                    <a:pt x="610" y="412"/>
                  </a:lnTo>
                  <a:lnTo>
                    <a:pt x="610" y="411"/>
                  </a:lnTo>
                  <a:lnTo>
                    <a:pt x="610" y="410"/>
                  </a:lnTo>
                  <a:lnTo>
                    <a:pt x="610" y="409"/>
                  </a:lnTo>
                  <a:lnTo>
                    <a:pt x="610" y="408"/>
                  </a:lnTo>
                  <a:lnTo>
                    <a:pt x="610" y="407"/>
                  </a:lnTo>
                  <a:lnTo>
                    <a:pt x="610" y="406"/>
                  </a:lnTo>
                  <a:lnTo>
                    <a:pt x="610" y="405"/>
                  </a:lnTo>
                  <a:lnTo>
                    <a:pt x="610" y="404"/>
                  </a:lnTo>
                  <a:lnTo>
                    <a:pt x="610" y="403"/>
                  </a:lnTo>
                  <a:lnTo>
                    <a:pt x="610" y="402"/>
                  </a:lnTo>
                  <a:lnTo>
                    <a:pt x="609" y="401"/>
                  </a:lnTo>
                  <a:lnTo>
                    <a:pt x="609" y="400"/>
                  </a:lnTo>
                  <a:lnTo>
                    <a:pt x="592" y="402"/>
                  </a:lnTo>
                  <a:lnTo>
                    <a:pt x="592" y="403"/>
                  </a:lnTo>
                  <a:lnTo>
                    <a:pt x="592" y="404"/>
                  </a:lnTo>
                  <a:lnTo>
                    <a:pt x="592" y="405"/>
                  </a:lnTo>
                  <a:lnTo>
                    <a:pt x="592" y="406"/>
                  </a:lnTo>
                  <a:lnTo>
                    <a:pt x="592" y="406"/>
                  </a:lnTo>
                  <a:lnTo>
                    <a:pt x="592" y="407"/>
                  </a:lnTo>
                  <a:lnTo>
                    <a:pt x="592" y="408"/>
                  </a:lnTo>
                  <a:lnTo>
                    <a:pt x="592" y="409"/>
                  </a:lnTo>
                  <a:lnTo>
                    <a:pt x="592" y="410"/>
                  </a:lnTo>
                  <a:lnTo>
                    <a:pt x="593" y="411"/>
                  </a:lnTo>
                  <a:lnTo>
                    <a:pt x="593" y="412"/>
                  </a:lnTo>
                  <a:lnTo>
                    <a:pt x="593" y="412"/>
                  </a:lnTo>
                  <a:lnTo>
                    <a:pt x="593" y="413"/>
                  </a:lnTo>
                  <a:lnTo>
                    <a:pt x="593" y="414"/>
                  </a:lnTo>
                  <a:lnTo>
                    <a:pt x="593" y="415"/>
                  </a:lnTo>
                  <a:lnTo>
                    <a:pt x="593" y="416"/>
                  </a:lnTo>
                  <a:lnTo>
                    <a:pt x="593" y="417"/>
                  </a:lnTo>
                  <a:lnTo>
                    <a:pt x="593" y="418"/>
                  </a:lnTo>
                  <a:lnTo>
                    <a:pt x="593" y="419"/>
                  </a:lnTo>
                  <a:lnTo>
                    <a:pt x="593" y="419"/>
                  </a:lnTo>
                  <a:lnTo>
                    <a:pt x="610" y="419"/>
                  </a:lnTo>
                  <a:close/>
                  <a:moveTo>
                    <a:pt x="601" y="364"/>
                  </a:moveTo>
                  <a:lnTo>
                    <a:pt x="601" y="364"/>
                  </a:lnTo>
                  <a:lnTo>
                    <a:pt x="601" y="363"/>
                  </a:lnTo>
                  <a:lnTo>
                    <a:pt x="600" y="362"/>
                  </a:lnTo>
                  <a:lnTo>
                    <a:pt x="600" y="362"/>
                  </a:lnTo>
                  <a:lnTo>
                    <a:pt x="600" y="361"/>
                  </a:lnTo>
                  <a:lnTo>
                    <a:pt x="599" y="360"/>
                  </a:lnTo>
                  <a:lnTo>
                    <a:pt x="599" y="359"/>
                  </a:lnTo>
                  <a:lnTo>
                    <a:pt x="599" y="358"/>
                  </a:lnTo>
                  <a:lnTo>
                    <a:pt x="598" y="357"/>
                  </a:lnTo>
                  <a:lnTo>
                    <a:pt x="598" y="356"/>
                  </a:lnTo>
                  <a:lnTo>
                    <a:pt x="598" y="356"/>
                  </a:lnTo>
                  <a:lnTo>
                    <a:pt x="597" y="355"/>
                  </a:lnTo>
                  <a:lnTo>
                    <a:pt x="597" y="354"/>
                  </a:lnTo>
                  <a:lnTo>
                    <a:pt x="596" y="353"/>
                  </a:lnTo>
                  <a:lnTo>
                    <a:pt x="596" y="352"/>
                  </a:lnTo>
                  <a:lnTo>
                    <a:pt x="596" y="351"/>
                  </a:lnTo>
                  <a:lnTo>
                    <a:pt x="595" y="350"/>
                  </a:lnTo>
                  <a:lnTo>
                    <a:pt x="595" y="350"/>
                  </a:lnTo>
                  <a:lnTo>
                    <a:pt x="594" y="349"/>
                  </a:lnTo>
                  <a:lnTo>
                    <a:pt x="594" y="348"/>
                  </a:lnTo>
                  <a:lnTo>
                    <a:pt x="594" y="347"/>
                  </a:lnTo>
                  <a:lnTo>
                    <a:pt x="593" y="347"/>
                  </a:lnTo>
                  <a:lnTo>
                    <a:pt x="578" y="355"/>
                  </a:lnTo>
                  <a:lnTo>
                    <a:pt x="578" y="355"/>
                  </a:lnTo>
                  <a:lnTo>
                    <a:pt x="578" y="356"/>
                  </a:lnTo>
                  <a:lnTo>
                    <a:pt x="579" y="357"/>
                  </a:lnTo>
                  <a:lnTo>
                    <a:pt x="579" y="357"/>
                  </a:lnTo>
                  <a:lnTo>
                    <a:pt x="579" y="358"/>
                  </a:lnTo>
                  <a:lnTo>
                    <a:pt x="580" y="359"/>
                  </a:lnTo>
                  <a:lnTo>
                    <a:pt x="580" y="360"/>
                  </a:lnTo>
                  <a:lnTo>
                    <a:pt x="580" y="360"/>
                  </a:lnTo>
                  <a:lnTo>
                    <a:pt x="581" y="361"/>
                  </a:lnTo>
                  <a:lnTo>
                    <a:pt x="581" y="362"/>
                  </a:lnTo>
                  <a:lnTo>
                    <a:pt x="581" y="363"/>
                  </a:lnTo>
                  <a:lnTo>
                    <a:pt x="582" y="363"/>
                  </a:lnTo>
                  <a:lnTo>
                    <a:pt x="582" y="364"/>
                  </a:lnTo>
                  <a:lnTo>
                    <a:pt x="582" y="365"/>
                  </a:lnTo>
                  <a:lnTo>
                    <a:pt x="583" y="366"/>
                  </a:lnTo>
                  <a:lnTo>
                    <a:pt x="583" y="366"/>
                  </a:lnTo>
                  <a:lnTo>
                    <a:pt x="583" y="367"/>
                  </a:lnTo>
                  <a:lnTo>
                    <a:pt x="584" y="368"/>
                  </a:lnTo>
                  <a:lnTo>
                    <a:pt x="584" y="369"/>
                  </a:lnTo>
                  <a:lnTo>
                    <a:pt x="584" y="369"/>
                  </a:lnTo>
                  <a:lnTo>
                    <a:pt x="584" y="370"/>
                  </a:lnTo>
                  <a:lnTo>
                    <a:pt x="601" y="364"/>
                  </a:lnTo>
                  <a:close/>
                  <a:moveTo>
                    <a:pt x="573" y="316"/>
                  </a:moveTo>
                  <a:lnTo>
                    <a:pt x="573" y="316"/>
                  </a:lnTo>
                  <a:lnTo>
                    <a:pt x="572" y="316"/>
                  </a:lnTo>
                  <a:lnTo>
                    <a:pt x="572" y="315"/>
                  </a:lnTo>
                  <a:lnTo>
                    <a:pt x="571" y="315"/>
                  </a:lnTo>
                  <a:lnTo>
                    <a:pt x="570" y="314"/>
                  </a:lnTo>
                  <a:lnTo>
                    <a:pt x="570" y="313"/>
                  </a:lnTo>
                  <a:lnTo>
                    <a:pt x="569" y="313"/>
                  </a:lnTo>
                  <a:lnTo>
                    <a:pt x="569" y="312"/>
                  </a:lnTo>
                  <a:lnTo>
                    <a:pt x="568" y="311"/>
                  </a:lnTo>
                  <a:lnTo>
                    <a:pt x="567" y="311"/>
                  </a:lnTo>
                  <a:lnTo>
                    <a:pt x="567" y="310"/>
                  </a:lnTo>
                  <a:lnTo>
                    <a:pt x="566" y="309"/>
                  </a:lnTo>
                  <a:lnTo>
                    <a:pt x="565" y="309"/>
                  </a:lnTo>
                  <a:lnTo>
                    <a:pt x="565" y="308"/>
                  </a:lnTo>
                  <a:lnTo>
                    <a:pt x="564" y="307"/>
                  </a:lnTo>
                  <a:lnTo>
                    <a:pt x="563" y="307"/>
                  </a:lnTo>
                  <a:lnTo>
                    <a:pt x="563" y="306"/>
                  </a:lnTo>
                  <a:lnTo>
                    <a:pt x="562" y="305"/>
                  </a:lnTo>
                  <a:lnTo>
                    <a:pt x="561" y="305"/>
                  </a:lnTo>
                  <a:lnTo>
                    <a:pt x="561" y="304"/>
                  </a:lnTo>
                  <a:lnTo>
                    <a:pt x="560" y="304"/>
                  </a:lnTo>
                  <a:lnTo>
                    <a:pt x="559" y="303"/>
                  </a:lnTo>
                  <a:lnTo>
                    <a:pt x="548" y="316"/>
                  </a:lnTo>
                  <a:lnTo>
                    <a:pt x="548" y="317"/>
                  </a:lnTo>
                  <a:lnTo>
                    <a:pt x="549" y="317"/>
                  </a:lnTo>
                  <a:lnTo>
                    <a:pt x="549" y="318"/>
                  </a:lnTo>
                  <a:lnTo>
                    <a:pt x="550" y="318"/>
                  </a:lnTo>
                  <a:lnTo>
                    <a:pt x="551" y="319"/>
                  </a:lnTo>
                  <a:lnTo>
                    <a:pt x="551" y="319"/>
                  </a:lnTo>
                  <a:lnTo>
                    <a:pt x="552" y="320"/>
                  </a:lnTo>
                  <a:lnTo>
                    <a:pt x="552" y="320"/>
                  </a:lnTo>
                  <a:lnTo>
                    <a:pt x="553" y="321"/>
                  </a:lnTo>
                  <a:lnTo>
                    <a:pt x="554" y="322"/>
                  </a:lnTo>
                  <a:lnTo>
                    <a:pt x="554" y="322"/>
                  </a:lnTo>
                  <a:lnTo>
                    <a:pt x="555" y="323"/>
                  </a:lnTo>
                  <a:lnTo>
                    <a:pt x="555" y="323"/>
                  </a:lnTo>
                  <a:lnTo>
                    <a:pt x="556" y="324"/>
                  </a:lnTo>
                  <a:lnTo>
                    <a:pt x="556" y="325"/>
                  </a:lnTo>
                  <a:lnTo>
                    <a:pt x="557" y="325"/>
                  </a:lnTo>
                  <a:lnTo>
                    <a:pt x="557" y="326"/>
                  </a:lnTo>
                  <a:lnTo>
                    <a:pt x="558" y="326"/>
                  </a:lnTo>
                  <a:lnTo>
                    <a:pt x="559" y="327"/>
                  </a:lnTo>
                  <a:lnTo>
                    <a:pt x="559" y="328"/>
                  </a:lnTo>
                  <a:lnTo>
                    <a:pt x="559" y="328"/>
                  </a:lnTo>
                  <a:lnTo>
                    <a:pt x="573" y="316"/>
                  </a:lnTo>
                  <a:close/>
                  <a:moveTo>
                    <a:pt x="529" y="282"/>
                  </a:moveTo>
                  <a:lnTo>
                    <a:pt x="529" y="282"/>
                  </a:lnTo>
                  <a:lnTo>
                    <a:pt x="529" y="281"/>
                  </a:lnTo>
                  <a:lnTo>
                    <a:pt x="528" y="281"/>
                  </a:lnTo>
                  <a:lnTo>
                    <a:pt x="527" y="280"/>
                  </a:lnTo>
                  <a:lnTo>
                    <a:pt x="526" y="280"/>
                  </a:lnTo>
                  <a:lnTo>
                    <a:pt x="525" y="280"/>
                  </a:lnTo>
                  <a:lnTo>
                    <a:pt x="524" y="279"/>
                  </a:lnTo>
                  <a:lnTo>
                    <a:pt x="524" y="279"/>
                  </a:lnTo>
                  <a:lnTo>
                    <a:pt x="523" y="278"/>
                  </a:lnTo>
                  <a:lnTo>
                    <a:pt x="522" y="278"/>
                  </a:lnTo>
                  <a:lnTo>
                    <a:pt x="521" y="278"/>
                  </a:lnTo>
                  <a:lnTo>
                    <a:pt x="520" y="277"/>
                  </a:lnTo>
                  <a:lnTo>
                    <a:pt x="519" y="277"/>
                  </a:lnTo>
                  <a:lnTo>
                    <a:pt x="518" y="277"/>
                  </a:lnTo>
                  <a:lnTo>
                    <a:pt x="518" y="276"/>
                  </a:lnTo>
                  <a:lnTo>
                    <a:pt x="517" y="276"/>
                  </a:lnTo>
                  <a:lnTo>
                    <a:pt x="516" y="275"/>
                  </a:lnTo>
                  <a:lnTo>
                    <a:pt x="515" y="275"/>
                  </a:lnTo>
                  <a:lnTo>
                    <a:pt x="514" y="275"/>
                  </a:lnTo>
                  <a:lnTo>
                    <a:pt x="513" y="274"/>
                  </a:lnTo>
                  <a:lnTo>
                    <a:pt x="512" y="274"/>
                  </a:lnTo>
                  <a:lnTo>
                    <a:pt x="512" y="274"/>
                  </a:lnTo>
                  <a:lnTo>
                    <a:pt x="506" y="290"/>
                  </a:lnTo>
                  <a:lnTo>
                    <a:pt x="506" y="290"/>
                  </a:lnTo>
                  <a:lnTo>
                    <a:pt x="507" y="291"/>
                  </a:lnTo>
                  <a:lnTo>
                    <a:pt x="508" y="291"/>
                  </a:lnTo>
                  <a:lnTo>
                    <a:pt x="508" y="291"/>
                  </a:lnTo>
                  <a:lnTo>
                    <a:pt x="509" y="292"/>
                  </a:lnTo>
                  <a:lnTo>
                    <a:pt x="510" y="292"/>
                  </a:lnTo>
                  <a:lnTo>
                    <a:pt x="511" y="292"/>
                  </a:lnTo>
                  <a:lnTo>
                    <a:pt x="511" y="293"/>
                  </a:lnTo>
                  <a:lnTo>
                    <a:pt x="512" y="293"/>
                  </a:lnTo>
                  <a:lnTo>
                    <a:pt x="513" y="293"/>
                  </a:lnTo>
                  <a:lnTo>
                    <a:pt x="514" y="294"/>
                  </a:lnTo>
                  <a:lnTo>
                    <a:pt x="514" y="294"/>
                  </a:lnTo>
                  <a:lnTo>
                    <a:pt x="515" y="294"/>
                  </a:lnTo>
                  <a:lnTo>
                    <a:pt x="516" y="295"/>
                  </a:lnTo>
                  <a:lnTo>
                    <a:pt x="517" y="295"/>
                  </a:lnTo>
                  <a:lnTo>
                    <a:pt x="517" y="295"/>
                  </a:lnTo>
                  <a:lnTo>
                    <a:pt x="518" y="296"/>
                  </a:lnTo>
                  <a:lnTo>
                    <a:pt x="519" y="296"/>
                  </a:lnTo>
                  <a:lnTo>
                    <a:pt x="520" y="297"/>
                  </a:lnTo>
                  <a:lnTo>
                    <a:pt x="520" y="297"/>
                  </a:lnTo>
                  <a:lnTo>
                    <a:pt x="521" y="297"/>
                  </a:lnTo>
                  <a:lnTo>
                    <a:pt x="529" y="282"/>
                  </a:lnTo>
                  <a:close/>
                  <a:moveTo>
                    <a:pt x="457" y="231"/>
                  </a:moveTo>
                  <a:lnTo>
                    <a:pt x="457" y="231"/>
                  </a:lnTo>
                  <a:cubicBezTo>
                    <a:pt x="354" y="231"/>
                    <a:pt x="271" y="314"/>
                    <a:pt x="271" y="417"/>
                  </a:cubicBezTo>
                  <a:cubicBezTo>
                    <a:pt x="271" y="520"/>
                    <a:pt x="354" y="603"/>
                    <a:pt x="457" y="603"/>
                  </a:cubicBezTo>
                  <a:cubicBezTo>
                    <a:pt x="560" y="603"/>
                    <a:pt x="643" y="520"/>
                    <a:pt x="643" y="417"/>
                  </a:cubicBezTo>
                  <a:cubicBezTo>
                    <a:pt x="643" y="314"/>
                    <a:pt x="560" y="231"/>
                    <a:pt x="457" y="231"/>
                  </a:cubicBezTo>
                  <a:close/>
                  <a:moveTo>
                    <a:pt x="30" y="153"/>
                  </a:moveTo>
                  <a:lnTo>
                    <a:pt x="30" y="153"/>
                  </a:lnTo>
                  <a:cubicBezTo>
                    <a:pt x="66" y="150"/>
                    <a:pt x="102" y="148"/>
                    <a:pt x="138" y="147"/>
                  </a:cubicBezTo>
                  <a:cubicBezTo>
                    <a:pt x="114" y="146"/>
                    <a:pt x="89" y="144"/>
                    <a:pt x="65" y="141"/>
                  </a:cubicBezTo>
                  <a:cubicBezTo>
                    <a:pt x="49" y="139"/>
                    <a:pt x="35" y="128"/>
                    <a:pt x="35" y="111"/>
                  </a:cubicBezTo>
                  <a:cubicBezTo>
                    <a:pt x="35" y="87"/>
                    <a:pt x="35" y="63"/>
                    <a:pt x="35" y="39"/>
                  </a:cubicBezTo>
                  <a:cubicBezTo>
                    <a:pt x="35" y="23"/>
                    <a:pt x="49" y="11"/>
                    <a:pt x="65" y="9"/>
                  </a:cubicBezTo>
                  <a:cubicBezTo>
                    <a:pt x="163" y="0"/>
                    <a:pt x="260" y="0"/>
                    <a:pt x="358" y="9"/>
                  </a:cubicBezTo>
                  <a:cubicBezTo>
                    <a:pt x="374" y="11"/>
                    <a:pt x="388" y="23"/>
                    <a:pt x="388" y="39"/>
                  </a:cubicBezTo>
                  <a:cubicBezTo>
                    <a:pt x="388" y="63"/>
                    <a:pt x="388" y="87"/>
                    <a:pt x="388" y="111"/>
                  </a:cubicBezTo>
                  <a:cubicBezTo>
                    <a:pt x="388" y="128"/>
                    <a:pt x="374" y="139"/>
                    <a:pt x="358" y="141"/>
                  </a:cubicBezTo>
                  <a:cubicBezTo>
                    <a:pt x="323" y="145"/>
                    <a:pt x="287" y="147"/>
                    <a:pt x="252" y="148"/>
                  </a:cubicBezTo>
                  <a:cubicBezTo>
                    <a:pt x="276" y="150"/>
                    <a:pt x="299" y="151"/>
                    <a:pt x="323" y="153"/>
                  </a:cubicBezTo>
                  <a:cubicBezTo>
                    <a:pt x="339" y="155"/>
                    <a:pt x="353" y="167"/>
                    <a:pt x="353" y="183"/>
                  </a:cubicBezTo>
                  <a:lnTo>
                    <a:pt x="353" y="218"/>
                  </a:lnTo>
                  <a:cubicBezTo>
                    <a:pt x="333" y="229"/>
                    <a:pt x="314" y="242"/>
                    <a:pt x="299" y="258"/>
                  </a:cubicBezTo>
                  <a:cubicBezTo>
                    <a:pt x="289" y="268"/>
                    <a:pt x="280" y="278"/>
                    <a:pt x="272" y="290"/>
                  </a:cubicBezTo>
                  <a:cubicBezTo>
                    <a:pt x="191" y="296"/>
                    <a:pt x="111" y="294"/>
                    <a:pt x="30" y="285"/>
                  </a:cubicBezTo>
                  <a:cubicBezTo>
                    <a:pt x="13" y="283"/>
                    <a:pt x="0" y="272"/>
                    <a:pt x="0" y="255"/>
                  </a:cubicBezTo>
                  <a:cubicBezTo>
                    <a:pt x="0" y="231"/>
                    <a:pt x="0" y="207"/>
                    <a:pt x="0" y="183"/>
                  </a:cubicBezTo>
                  <a:cubicBezTo>
                    <a:pt x="0" y="167"/>
                    <a:pt x="13" y="155"/>
                    <a:pt x="30" y="153"/>
                  </a:cubicBez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63" name="组合 62"/>
          <p:cNvGrpSpPr/>
          <p:nvPr/>
        </p:nvGrpSpPr>
        <p:grpSpPr>
          <a:xfrm>
            <a:off x="6431005" y="5182731"/>
            <a:ext cx="1340351" cy="1737052"/>
            <a:chOff x="6431005" y="5182731"/>
            <a:chExt cx="1340351" cy="1737052"/>
          </a:xfrm>
        </p:grpSpPr>
        <p:sp>
          <p:nvSpPr>
            <p:cNvPr id="64" name="任意多边形 63"/>
            <p:cNvSpPr/>
            <p:nvPr/>
          </p:nvSpPr>
          <p:spPr>
            <a:xfrm rot="255021" flipH="1">
              <a:off x="6431005" y="5182731"/>
              <a:ext cx="1340351" cy="1737052"/>
            </a:xfrm>
            <a:custGeom>
              <a:avLst/>
              <a:gdLst>
                <a:gd name="connsiteX0" fmla="*/ 627583 w 1340351"/>
                <a:gd name="connsiteY0" fmla="*/ 1633 h 1737052"/>
                <a:gd name="connsiteX1" fmla="*/ 850973 w 1340351"/>
                <a:gd name="connsiteY1" fmla="*/ 64277 h 1737052"/>
                <a:gd name="connsiteX2" fmla="*/ 910642 w 1340351"/>
                <a:gd name="connsiteY2" fmla="*/ 102646 h 1737052"/>
                <a:gd name="connsiteX3" fmla="*/ 950329 w 1340351"/>
                <a:gd name="connsiteY3" fmla="*/ 123863 h 1737052"/>
                <a:gd name="connsiteX4" fmla="*/ 1330096 w 1340351"/>
                <a:gd name="connsiteY4" fmla="*/ 998320 h 1737052"/>
                <a:gd name="connsiteX5" fmla="*/ 1332485 w 1340351"/>
                <a:gd name="connsiteY5" fmla="*/ 1053791 h 1737052"/>
                <a:gd name="connsiteX6" fmla="*/ 1337686 w 1340351"/>
                <a:gd name="connsiteY6" fmla="*/ 1053791 h 1737052"/>
                <a:gd name="connsiteX7" fmla="*/ 1337686 w 1340351"/>
                <a:gd name="connsiteY7" fmla="*/ 1174489 h 1737052"/>
                <a:gd name="connsiteX8" fmla="*/ 1340351 w 1340351"/>
                <a:gd name="connsiteY8" fmla="*/ 1236352 h 1737052"/>
                <a:gd name="connsiteX9" fmla="*/ 1337686 w 1340351"/>
                <a:gd name="connsiteY9" fmla="*/ 1280030 h 1737052"/>
                <a:gd name="connsiteX10" fmla="*/ 1337686 w 1340351"/>
                <a:gd name="connsiteY10" fmla="*/ 1737052 h 1737052"/>
                <a:gd name="connsiteX11" fmla="*/ 1283444 w 1340351"/>
                <a:gd name="connsiteY11" fmla="*/ 1733021 h 1737052"/>
                <a:gd name="connsiteX12" fmla="*/ 1262500 w 1340351"/>
                <a:gd name="connsiteY12" fmla="*/ 1636890 h 1737052"/>
                <a:gd name="connsiteX13" fmla="*/ 673327 w 1340351"/>
                <a:gd name="connsiteY13" fmla="*/ 1168464 h 1737052"/>
                <a:gd name="connsiteX14" fmla="*/ 585988 w 1340351"/>
                <a:gd name="connsiteY14" fmla="*/ 1170760 h 1737052"/>
                <a:gd name="connsiteX15" fmla="*/ 583757 w 1340351"/>
                <a:gd name="connsiteY15" fmla="*/ 1165805 h 1737052"/>
                <a:gd name="connsiteX16" fmla="*/ 540980 w 1340351"/>
                <a:gd name="connsiteY16" fmla="*/ 1166929 h 1737052"/>
                <a:gd name="connsiteX17" fmla="*/ 1633 w 1340351"/>
                <a:gd name="connsiteY17" fmla="*/ 540980 h 1737052"/>
                <a:gd name="connsiteX18" fmla="*/ 627583 w 1340351"/>
                <a:gd name="connsiteY18" fmla="*/ 1633 h 17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0351" h="1737052">
                  <a:moveTo>
                    <a:pt x="627583" y="1633"/>
                  </a:moveTo>
                  <a:cubicBezTo>
                    <a:pt x="708031" y="7613"/>
                    <a:pt x="783458" y="29612"/>
                    <a:pt x="850973" y="64277"/>
                  </a:cubicBezTo>
                  <a:lnTo>
                    <a:pt x="910642" y="102646"/>
                  </a:lnTo>
                  <a:lnTo>
                    <a:pt x="950329" y="123863"/>
                  </a:lnTo>
                  <a:cubicBezTo>
                    <a:pt x="1145128" y="264646"/>
                    <a:pt x="1291079" y="594472"/>
                    <a:pt x="1330096" y="998320"/>
                  </a:cubicBezTo>
                  <a:lnTo>
                    <a:pt x="1332485" y="1053791"/>
                  </a:lnTo>
                  <a:lnTo>
                    <a:pt x="1337686" y="1053791"/>
                  </a:lnTo>
                  <a:lnTo>
                    <a:pt x="1337686" y="1174489"/>
                  </a:lnTo>
                  <a:lnTo>
                    <a:pt x="1340351" y="1236352"/>
                  </a:lnTo>
                  <a:lnTo>
                    <a:pt x="1337686" y="1280030"/>
                  </a:lnTo>
                  <a:lnTo>
                    <a:pt x="1337686" y="1737052"/>
                  </a:lnTo>
                  <a:lnTo>
                    <a:pt x="1283444" y="1733021"/>
                  </a:lnTo>
                  <a:lnTo>
                    <a:pt x="1262500" y="1636890"/>
                  </a:lnTo>
                  <a:cubicBezTo>
                    <a:pt x="1183360" y="1382333"/>
                    <a:pt x="955283" y="1189418"/>
                    <a:pt x="673327" y="1168464"/>
                  </a:cubicBezTo>
                  <a:lnTo>
                    <a:pt x="585988" y="1170760"/>
                  </a:lnTo>
                  <a:lnTo>
                    <a:pt x="583757" y="1165805"/>
                  </a:lnTo>
                  <a:lnTo>
                    <a:pt x="540980" y="1166929"/>
                  </a:lnTo>
                  <a:cubicBezTo>
                    <a:pt x="219192" y="1143014"/>
                    <a:pt x="-22281" y="862768"/>
                    <a:pt x="1633" y="540980"/>
                  </a:cubicBezTo>
                  <a:cubicBezTo>
                    <a:pt x="25549" y="219192"/>
                    <a:pt x="305796" y="-22281"/>
                    <a:pt x="627583" y="1633"/>
                  </a:cubicBezTo>
                  <a:close/>
                </a:path>
              </a:pathLst>
            </a:custGeom>
            <a:gradFill>
              <a:gsLst>
                <a:gs pos="0">
                  <a:srgbClr val="A45EDF"/>
                </a:gs>
                <a:gs pos="100000">
                  <a:srgbClr val="380284"/>
                </a:gs>
              </a:gsLst>
              <a:lin ang="3600000" scaled="0"/>
            </a:gradFill>
            <a:ln>
              <a:noFill/>
            </a:ln>
            <a:effectLst>
              <a:innerShdw blurRad="63500" dist="381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椭圆 64"/>
            <p:cNvSpPr/>
            <p:nvPr/>
          </p:nvSpPr>
          <p:spPr>
            <a:xfrm>
              <a:off x="6758358" y="5307189"/>
              <a:ext cx="942246" cy="942246"/>
            </a:xfrm>
            <a:prstGeom prst="ellipse">
              <a:avLst/>
            </a:prstGeom>
            <a:gradFill>
              <a:gsLst>
                <a:gs pos="0">
                  <a:schemeClr val="bg1"/>
                </a:gs>
                <a:gs pos="100000">
                  <a:srgbClr val="E6E6E6"/>
                </a:gs>
              </a:gsLst>
              <a:lin ang="12600000" scaled="0"/>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Freeform 22"/>
            <p:cNvSpPr>
              <a:spLocks noEditPoints="1"/>
            </p:cNvSpPr>
            <p:nvPr/>
          </p:nvSpPr>
          <p:spPr bwMode="auto">
            <a:xfrm>
              <a:off x="7024482" y="5502406"/>
              <a:ext cx="412010" cy="48384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grpSp>
      <p:sp>
        <p:nvSpPr>
          <p:cNvPr id="67" name="文本框 66"/>
          <p:cNvSpPr txBox="1"/>
          <p:nvPr/>
        </p:nvSpPr>
        <p:spPr>
          <a:xfrm>
            <a:off x="1688390" y="551837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1932028" y="385904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7969990" y="385904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0" name="文本框 69"/>
          <p:cNvSpPr txBox="1"/>
          <p:nvPr/>
        </p:nvSpPr>
        <p:spPr>
          <a:xfrm>
            <a:off x="4950026" y="1907470"/>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1" name="文本框 70"/>
          <p:cNvSpPr txBox="1"/>
          <p:nvPr/>
        </p:nvSpPr>
        <p:spPr>
          <a:xfrm>
            <a:off x="8181781" y="551837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par>
                                <p:cTn id="8" presetID="9" presetClass="entr" presetSubtype="0" fill="hold" nodeType="withEffect">
                                  <p:stCondLst>
                                    <p:cond delay="250"/>
                                  </p:stCondLst>
                                  <p:childTnLst>
                                    <p:set>
                                      <p:cBhvr>
                                        <p:cTn id="9" dur="1" fill="hold">
                                          <p:stCondLst>
                                            <p:cond delay="0"/>
                                          </p:stCondLst>
                                        </p:cTn>
                                        <p:tgtEl>
                                          <p:spTgt spid="47"/>
                                        </p:tgtEl>
                                        <p:attrNameLst>
                                          <p:attrName>style.visibility</p:attrName>
                                        </p:attrNameLst>
                                      </p:cBhvr>
                                      <p:to>
                                        <p:strVal val="visible"/>
                                      </p:to>
                                    </p:set>
                                    <p:animEffect transition="in" filter="dissolve">
                                      <p:cBhvr>
                                        <p:cTn id="10" dur="500"/>
                                        <p:tgtEl>
                                          <p:spTgt spid="47"/>
                                        </p:tgtEl>
                                      </p:cBhvr>
                                    </p:animEffect>
                                  </p:childTnLst>
                                </p:cTn>
                              </p:par>
                              <p:par>
                                <p:cTn id="11" presetID="9" presetClass="entr" presetSubtype="0" fill="hold" nodeType="withEffect">
                                  <p:stCondLst>
                                    <p:cond delay="500"/>
                                  </p:stCondLst>
                                  <p:childTnLst>
                                    <p:set>
                                      <p:cBhvr>
                                        <p:cTn id="12" dur="1" fill="hold">
                                          <p:stCondLst>
                                            <p:cond delay="0"/>
                                          </p:stCondLst>
                                        </p:cTn>
                                        <p:tgtEl>
                                          <p:spTgt spid="51"/>
                                        </p:tgtEl>
                                        <p:attrNameLst>
                                          <p:attrName>style.visibility</p:attrName>
                                        </p:attrNameLst>
                                      </p:cBhvr>
                                      <p:to>
                                        <p:strVal val="visible"/>
                                      </p:to>
                                    </p:set>
                                    <p:animEffect transition="in" filter="dissolve">
                                      <p:cBhvr>
                                        <p:cTn id="13" dur="500"/>
                                        <p:tgtEl>
                                          <p:spTgt spid="51"/>
                                        </p:tgtEl>
                                      </p:cBhvr>
                                    </p:animEffect>
                                  </p:childTnLst>
                                </p:cTn>
                              </p:par>
                              <p:par>
                                <p:cTn id="14" presetID="9" presetClass="entr" presetSubtype="0" fill="hold" nodeType="withEffect">
                                  <p:stCondLst>
                                    <p:cond delay="750"/>
                                  </p:stCondLst>
                                  <p:childTnLst>
                                    <p:set>
                                      <p:cBhvr>
                                        <p:cTn id="15" dur="1" fill="hold">
                                          <p:stCondLst>
                                            <p:cond delay="0"/>
                                          </p:stCondLst>
                                        </p:cTn>
                                        <p:tgtEl>
                                          <p:spTgt spid="59"/>
                                        </p:tgtEl>
                                        <p:attrNameLst>
                                          <p:attrName>style.visibility</p:attrName>
                                        </p:attrNameLst>
                                      </p:cBhvr>
                                      <p:to>
                                        <p:strVal val="visible"/>
                                      </p:to>
                                    </p:set>
                                    <p:animEffect transition="in" filter="dissolve">
                                      <p:cBhvr>
                                        <p:cTn id="16" dur="500"/>
                                        <p:tgtEl>
                                          <p:spTgt spid="59"/>
                                        </p:tgtEl>
                                      </p:cBhvr>
                                    </p:animEffect>
                                  </p:childTnLst>
                                </p:cTn>
                              </p:par>
                              <p:par>
                                <p:cTn id="17" presetID="9" presetClass="entr" presetSubtype="0" fill="hold" nodeType="withEffect">
                                  <p:stCondLst>
                                    <p:cond delay="1000"/>
                                  </p:stCondLst>
                                  <p:childTnLst>
                                    <p:set>
                                      <p:cBhvr>
                                        <p:cTn id="18" dur="1" fill="hold">
                                          <p:stCondLst>
                                            <p:cond delay="0"/>
                                          </p:stCondLst>
                                        </p:cTn>
                                        <p:tgtEl>
                                          <p:spTgt spid="63"/>
                                        </p:tgtEl>
                                        <p:attrNameLst>
                                          <p:attrName>style.visibility</p:attrName>
                                        </p:attrNameLst>
                                      </p:cBhvr>
                                      <p:to>
                                        <p:strVal val="visible"/>
                                      </p:to>
                                    </p:set>
                                    <p:animEffect transition="in" filter="dissolve">
                                      <p:cBhvr>
                                        <p:cTn id="19" dur="500"/>
                                        <p:tgtEl>
                                          <p:spTgt spid="6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left)">
                                      <p:cBhvr>
                                        <p:cTn id="23" dur="500"/>
                                        <p:tgtEl>
                                          <p:spTgt spid="67"/>
                                        </p:tgtEl>
                                      </p:cBhvr>
                                    </p:animEffect>
                                  </p:childTnLst>
                                </p:cTn>
                              </p:par>
                              <p:par>
                                <p:cTn id="24" presetID="22" presetClass="entr" presetSubtype="8" fill="hold" grpId="0" nodeType="withEffect">
                                  <p:stCondLst>
                                    <p:cond delay="250"/>
                                  </p:stCondLst>
                                  <p:childTnLst>
                                    <p:set>
                                      <p:cBhvr>
                                        <p:cTn id="25" dur="1" fill="hold">
                                          <p:stCondLst>
                                            <p:cond delay="0"/>
                                          </p:stCondLst>
                                        </p:cTn>
                                        <p:tgtEl>
                                          <p:spTgt spid="68"/>
                                        </p:tgtEl>
                                        <p:attrNameLst>
                                          <p:attrName>style.visibility</p:attrName>
                                        </p:attrNameLst>
                                      </p:cBhvr>
                                      <p:to>
                                        <p:strVal val="visible"/>
                                      </p:to>
                                    </p:set>
                                    <p:animEffect transition="in" filter="wipe(left)">
                                      <p:cBhvr>
                                        <p:cTn id="26" dur="500"/>
                                        <p:tgtEl>
                                          <p:spTgt spid="68"/>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wipe(left)">
                                      <p:cBhvr>
                                        <p:cTn id="29" dur="500"/>
                                        <p:tgtEl>
                                          <p:spTgt spid="70"/>
                                        </p:tgtEl>
                                      </p:cBhvr>
                                    </p:animEffect>
                                  </p:childTnLst>
                                </p:cTn>
                              </p:par>
                              <p:par>
                                <p:cTn id="30" presetID="22" presetClass="entr" presetSubtype="8" fill="hold" grpId="0" nodeType="withEffect">
                                  <p:stCondLst>
                                    <p:cond delay="750"/>
                                  </p:stCondLst>
                                  <p:childTnLst>
                                    <p:set>
                                      <p:cBhvr>
                                        <p:cTn id="31" dur="1" fill="hold">
                                          <p:stCondLst>
                                            <p:cond delay="0"/>
                                          </p:stCondLst>
                                        </p:cTn>
                                        <p:tgtEl>
                                          <p:spTgt spid="69"/>
                                        </p:tgtEl>
                                        <p:attrNameLst>
                                          <p:attrName>style.visibility</p:attrName>
                                        </p:attrNameLst>
                                      </p:cBhvr>
                                      <p:to>
                                        <p:strVal val="visible"/>
                                      </p:to>
                                    </p:set>
                                    <p:animEffect transition="in" filter="wipe(left)">
                                      <p:cBhvr>
                                        <p:cTn id="32" dur="500"/>
                                        <p:tgtEl>
                                          <p:spTgt spid="69"/>
                                        </p:tgtEl>
                                      </p:cBhvr>
                                    </p:animEffect>
                                  </p:childTnLst>
                                </p:cTn>
                              </p:par>
                              <p:par>
                                <p:cTn id="33" presetID="22" presetClass="entr" presetSubtype="8" fill="hold" grpId="0" nodeType="withEffect">
                                  <p:stCondLst>
                                    <p:cond delay="100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5190" cy="6858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3137" r="78993" b="51177"/>
          <a:stretch>
            <a:fillRect/>
          </a:stretch>
        </p:blipFill>
        <p:spPr>
          <a:xfrm rot="19704285">
            <a:off x="618992" y="2365829"/>
            <a:ext cx="2166165" cy="2447366"/>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6242" t="3332" r="62721" b="68040"/>
          <a:stretch>
            <a:fillRect/>
          </a:stretch>
        </p:blipFill>
        <p:spPr>
          <a:xfrm rot="1568399">
            <a:off x="1407365" y="1718021"/>
            <a:ext cx="6095653" cy="3739349"/>
          </a:xfrm>
          <a:prstGeom prst="rect">
            <a:avLst/>
          </a:prstGeom>
          <a:effectLst>
            <a:outerShdw blurRad="127000" dist="63500" dir="2700000" algn="tl" rotWithShape="0">
              <a:prstClr val="black">
                <a:alpha val="40000"/>
              </a:prstClr>
            </a:outerShdw>
          </a:effectLst>
        </p:spPr>
      </p:pic>
      <p:sp>
        <p:nvSpPr>
          <p:cNvPr id="8" name="文本框 7"/>
          <p:cNvSpPr txBox="1"/>
          <p:nvPr/>
        </p:nvSpPr>
        <p:spPr>
          <a:xfrm>
            <a:off x="4486550" y="2468418"/>
            <a:ext cx="1311578" cy="2646878"/>
          </a:xfrm>
          <a:prstGeom prst="rect">
            <a:avLst/>
          </a:prstGeom>
          <a:noFill/>
        </p:spPr>
        <p:txBody>
          <a:bodyPr wrap="none" rtlCol="0">
            <a:spAutoFit/>
          </a:bodyPr>
          <a:lstStyle>
            <a:defPPr>
              <a:defRPr lang="zh-CN"/>
            </a:defPPr>
            <a:lvl1pPr algn="ctr">
              <a:defRPr sz="2000">
                <a:solidFill>
                  <a:schemeClr val="tx1">
                    <a:lumMod val="65000"/>
                    <a:lumOff val="35000"/>
                  </a:schemeClr>
                </a:solidFill>
                <a:ea typeface="方正兰亭纤黑简体" panose="02000000000000000000" pitchFamily="65" charset="-122"/>
                <a:cs typeface="Microsoft Himalaya" panose="01010100010101010101" pitchFamily="2" charset="0"/>
              </a:defRPr>
            </a:lvl1pPr>
          </a:lstStyle>
          <a:p>
            <a:r>
              <a:rPr lang="en-US" altLang="zh-CN" sz="16600" b="1" dirty="0" smtClean="0">
                <a:solidFill>
                  <a:srgbClr val="FDFDFD"/>
                </a:solidFill>
              </a:rPr>
              <a:t>C</a:t>
            </a:r>
            <a:endParaRPr lang="zh-CN" altLang="en-US" sz="16600" b="1" dirty="0">
              <a:solidFill>
                <a:srgbClr val="FDFDFD"/>
              </a:solidFill>
            </a:endParaRPr>
          </a:p>
        </p:txBody>
      </p:sp>
      <p:sp>
        <p:nvSpPr>
          <p:cNvPr id="9" name="矩形 8"/>
          <p:cNvSpPr/>
          <p:nvPr/>
        </p:nvSpPr>
        <p:spPr>
          <a:xfrm>
            <a:off x="7849382" y="3272009"/>
            <a:ext cx="3877985" cy="1200329"/>
          </a:xfrm>
          <a:prstGeom prst="rect">
            <a:avLst/>
          </a:prstGeom>
        </p:spPr>
        <p:txBody>
          <a:bodyPr wrap="none">
            <a:spAutoFit/>
          </a:bodyPr>
          <a:lstStyle/>
          <a:p>
            <a:r>
              <a:rPr lang="zh-CN" altLang="en-US" sz="7200" b="1" dirty="0" smtClean="0">
                <a:gradFill>
                  <a:gsLst>
                    <a:gs pos="0">
                      <a:srgbClr val="36017F"/>
                    </a:gs>
                    <a:gs pos="100000">
                      <a:srgbClr val="9C4B90"/>
                    </a:gs>
                  </a:gsLst>
                  <a:lin ang="3600000" scaled="0"/>
                </a:gradFill>
                <a:latin typeface="微软雅黑" panose="020B0503020204020204" pitchFamily="34" charset="-122"/>
                <a:ea typeface="微软雅黑" panose="020B0503020204020204" pitchFamily="34" charset="-122"/>
              </a:rPr>
              <a:t>教学过程</a:t>
            </a:r>
            <a:endParaRPr lang="en-US" altLang="zh-CN" sz="7200" b="1" dirty="0">
              <a:gradFill>
                <a:gsLst>
                  <a:gs pos="0">
                    <a:srgbClr val="36017F"/>
                  </a:gs>
                  <a:gs pos="100000">
                    <a:srgbClr val="9C4B90"/>
                  </a:gs>
                </a:gsLst>
                <a:lin ang="3600000" scaled="0"/>
              </a:gra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by="(-#ppt_w*2)" calcmode="lin" valueType="num">
                                      <p:cBhvr rctx="PPT">
                                        <p:cTn id="13" dur="625" autoRev="1" fill="hold">
                                          <p:stCondLst>
                                            <p:cond delay="0"/>
                                          </p:stCondLst>
                                        </p:cTn>
                                        <p:tgtEl>
                                          <p:spTgt spid="8"/>
                                        </p:tgtEl>
                                        <p:attrNameLst>
                                          <p:attrName>ppt_w</p:attrName>
                                        </p:attrNameLst>
                                      </p:cBhvr>
                                    </p:anim>
                                    <p:anim by="(#ppt_w*0.50)" calcmode="lin" valueType="num">
                                      <p:cBhvr>
                                        <p:cTn id="14" dur="625" decel="50000" autoRev="1" fill="hold">
                                          <p:stCondLst>
                                            <p:cond delay="0"/>
                                          </p:stCondLst>
                                        </p:cTn>
                                        <p:tgtEl>
                                          <p:spTgt spid="8"/>
                                        </p:tgtEl>
                                        <p:attrNameLst>
                                          <p:attrName>ppt_x</p:attrName>
                                        </p:attrNameLst>
                                      </p:cBhvr>
                                    </p:anim>
                                    <p:anim from="(-#ppt_h/2)" to="(#ppt_y)" calcmode="lin" valueType="num">
                                      <p:cBhvr>
                                        <p:cTn id="15" dur="1250" fill="hold">
                                          <p:stCondLst>
                                            <p:cond delay="0"/>
                                          </p:stCondLst>
                                        </p:cTn>
                                        <p:tgtEl>
                                          <p:spTgt spid="8"/>
                                        </p:tgtEl>
                                        <p:attrNameLst>
                                          <p:attrName>ppt_y</p:attrName>
                                        </p:attrNameLst>
                                      </p:cBhvr>
                                    </p:anim>
                                    <p:animRot by="21600000">
                                      <p:cBhvr>
                                        <p:cTn id="16" dur="1250" fill="hold">
                                          <p:stCondLst>
                                            <p:cond delay="0"/>
                                          </p:stCondLst>
                                        </p:cTn>
                                        <p:tgtEl>
                                          <p:spTgt spid="8"/>
                                        </p:tgtEl>
                                        <p:attrNameLst>
                                          <p:attrName>r</p:attrName>
                                        </p:attrNameLst>
                                      </p:cBhvr>
                                    </p:animRot>
                                  </p:childTnLst>
                                </p:cTn>
                              </p:par>
                            </p:childTnLst>
                          </p:cTn>
                        </p:par>
                        <p:par>
                          <p:cTn id="17" fill="hold">
                            <p:stCondLst>
                              <p:cond delay="125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anim calcmode="lin" valueType="num">
                                      <p:cBhvr>
                                        <p:cTn id="21" dur="1250" fill="hold"/>
                                        <p:tgtEl>
                                          <p:spTgt spid="9"/>
                                        </p:tgtEl>
                                        <p:attrNameLst>
                                          <p:attrName>ppt_x</p:attrName>
                                        </p:attrNameLst>
                                      </p:cBhvr>
                                      <p:tavLst>
                                        <p:tav tm="0">
                                          <p:val>
                                            <p:strVal val="#ppt_x"/>
                                          </p:val>
                                        </p:tav>
                                        <p:tav tm="100000">
                                          <p:val>
                                            <p:strVal val="#ppt_x"/>
                                          </p:val>
                                        </p:tav>
                                      </p:tavLst>
                                    </p:anim>
                                    <p:anim calcmode="lin" valueType="num">
                                      <p:cBhvr>
                                        <p:cTn id="22"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课前学习</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890971" y="1672201"/>
            <a:ext cx="3928418" cy="4897921"/>
            <a:chOff x="890971" y="1672201"/>
            <a:chExt cx="3485660" cy="4897921"/>
          </a:xfrm>
        </p:grpSpPr>
        <p:sp>
          <p:nvSpPr>
            <p:cNvPr id="8" name="Rectangle 42"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p:nvPr/>
          </p:nvSpPr>
          <p:spPr>
            <a:xfrm>
              <a:off x="890971" y="1672201"/>
              <a:ext cx="3485660" cy="4897921"/>
            </a:xfrm>
            <a:prstGeom prst="rect">
              <a:avLst/>
            </a:prstGeom>
            <a:pattFill prst="dkUpDiag">
              <a:fgClr>
                <a:schemeClr val="bg1">
                  <a:lumMod val="95000"/>
                </a:schemeClr>
              </a:fgClr>
              <a:bgClr>
                <a:schemeClr val="bg1"/>
              </a:bgClr>
            </a:pattFill>
            <a:ln w="47625">
              <a:solidFill>
                <a:schemeClr val="bg1">
                  <a:alpha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矩形 8"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p:nvPr/>
          </p:nvSpPr>
          <p:spPr>
            <a:xfrm>
              <a:off x="1006572" y="1780751"/>
              <a:ext cx="3254458" cy="465348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5574806" y="4137344"/>
            <a:ext cx="1373963" cy="1373933"/>
            <a:chOff x="5574806" y="4137344"/>
            <a:chExt cx="1373963" cy="1373933"/>
          </a:xfrm>
        </p:grpSpPr>
        <p:grpSp>
          <p:nvGrpSpPr>
            <p:cNvPr id="11" name="组合 10"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5574806" y="4137344"/>
              <a:ext cx="1373963" cy="1373933"/>
              <a:chOff x="4815148" y="3450527"/>
              <a:chExt cx="1373963" cy="1373933"/>
            </a:xfrm>
          </p:grpSpPr>
          <p:pic>
            <p:nvPicPr>
              <p:cNvPr id="13"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0000">
                <a:off x="4815148" y="3450527"/>
                <a:ext cx="1373933" cy="1373933"/>
              </a:xfrm>
              <a:prstGeom prst="rect">
                <a:avLst/>
              </a:prstGeom>
              <a:noFill/>
              <a:ln w="190500" cap="sq">
                <a:solidFill>
                  <a:srgbClr val="FFFFFF"/>
                </a:solidFill>
                <a:miter lim="800000"/>
                <a:headEnd/>
                <a:tailEnd/>
              </a:ln>
              <a:effectLst>
                <a:outerShdw blurRad="65000" dist="50800" dir="12900000" kx="195000" ky="145000" algn="tl" rotWithShape="0">
                  <a:srgbClr val="000000">
                    <a:alpha val="30000"/>
                  </a:srgbClr>
                </a:outerShdw>
              </a:effectLst>
            </p:spPr>
          </p:pic>
          <p:sp>
            <p:nvSpPr>
              <p:cNvPr id="14" name="矩形 13"/>
              <p:cNvSpPr/>
              <p:nvPr/>
            </p:nvSpPr>
            <p:spPr>
              <a:xfrm rot="20723693">
                <a:off x="4816832" y="3465869"/>
                <a:ext cx="1372279" cy="1342028"/>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5759070" y="4297710"/>
              <a:ext cx="1005403" cy="1077218"/>
            </a:xfrm>
            <a:prstGeom prst="rect">
              <a:avLst/>
            </a:prstGeom>
            <a:noFill/>
            <a:effectLst/>
          </p:spPr>
          <p:txBody>
            <a:bodyPr wrap="none" rtlCol="0">
              <a:spAutoFit/>
            </a:bodyPr>
            <a:lstStyle/>
            <a:p>
              <a:pPr fontAlgn="auto">
                <a:spcBef>
                  <a:spcPts val="0"/>
                </a:spcBef>
                <a:spcAft>
                  <a:spcPts val="0"/>
                </a:spcAft>
                <a:defRPr/>
              </a:pPr>
              <a:r>
                <a:rPr lang="zh-CN" altLang="en-US" sz="3200" b="1" dirty="0" smtClean="0">
                  <a:solidFill>
                    <a:schemeClr val="bg1"/>
                  </a:solidFill>
                  <a:latin typeface="微软雅黑" panose="020B0503020204020204" pitchFamily="34" charset="-122"/>
                  <a:ea typeface="微软雅黑" panose="020B0503020204020204" pitchFamily="34" charset="-122"/>
                </a:rPr>
                <a:t>内容</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3200" b="1" dirty="0" smtClean="0">
                  <a:solidFill>
                    <a:schemeClr val="bg1"/>
                  </a:solidFill>
                  <a:latin typeface="微软雅黑" panose="020B0503020204020204" pitchFamily="34" charset="-122"/>
                  <a:ea typeface="微软雅黑" panose="020B0503020204020204" pitchFamily="34" charset="-122"/>
                </a:rPr>
                <a:t>熟悉</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7626713" y="4115670"/>
            <a:ext cx="1373933" cy="1373933"/>
            <a:chOff x="7626713" y="4115670"/>
            <a:chExt cx="1373933" cy="1373933"/>
          </a:xfrm>
        </p:grpSpPr>
        <p:grpSp>
          <p:nvGrpSpPr>
            <p:cNvPr id="16" name="组合 15"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7626713" y="4115670"/>
              <a:ext cx="1373933" cy="1373933"/>
              <a:chOff x="6867055" y="3428853"/>
              <a:chExt cx="1373933" cy="1373933"/>
            </a:xfrm>
          </p:grpSpPr>
          <p:pic>
            <p:nvPicPr>
              <p:cNvPr id="18"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0000">
                <a:off x="6867055" y="3428853"/>
                <a:ext cx="1373933" cy="1373933"/>
              </a:xfrm>
              <a:prstGeom prst="rect">
                <a:avLst/>
              </a:prstGeom>
              <a:noFill/>
              <a:ln w="190500" cap="sq">
                <a:solidFill>
                  <a:srgbClr val="FFFFFF"/>
                </a:solidFill>
                <a:miter lim="800000"/>
                <a:headEnd/>
                <a:tailEnd/>
              </a:ln>
              <a:effectLst>
                <a:outerShdw blurRad="65000" dist="50800" dir="12900000" kx="195000" ky="145000" algn="tl" rotWithShape="0">
                  <a:srgbClr val="000000">
                    <a:alpha val="30000"/>
                  </a:srgbClr>
                </a:outerShdw>
              </a:effectLst>
            </p:spPr>
          </p:pic>
          <p:sp>
            <p:nvSpPr>
              <p:cNvPr id="19" name="矩形 18"/>
              <p:cNvSpPr/>
              <p:nvPr/>
            </p:nvSpPr>
            <p:spPr>
              <a:xfrm rot="20723693">
                <a:off x="6867882" y="3444804"/>
                <a:ext cx="1372279" cy="1342028"/>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7682737" y="4359265"/>
              <a:ext cx="1261884" cy="954107"/>
            </a:xfrm>
            <a:prstGeom prst="rect">
              <a:avLst/>
            </a:prstGeom>
            <a:noFill/>
            <a:effectLst/>
          </p:spPr>
          <p:txBody>
            <a:bodyPr wrap="none" rtlCol="0">
              <a:spAutoFit/>
            </a:bodyPr>
            <a:lstStyle/>
            <a:p>
              <a:pPr fontAlgn="auto">
                <a:spcBef>
                  <a:spcPts val="0"/>
                </a:spcBef>
                <a:spcAft>
                  <a:spcPts val="0"/>
                </a:spcAft>
                <a:defRPr/>
              </a:pPr>
              <a:r>
                <a:rPr lang="zh-CN" altLang="en-US" sz="2800" b="1" dirty="0" smtClean="0">
                  <a:solidFill>
                    <a:schemeClr val="bg1"/>
                  </a:solidFill>
                  <a:latin typeface="微软雅黑" panose="020B0503020204020204" pitchFamily="34" charset="-122"/>
                  <a:ea typeface="微软雅黑" panose="020B0503020204020204" pitchFamily="34" charset="-122"/>
                </a:rPr>
                <a:t>知识点</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了解</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9678619" y="4149353"/>
            <a:ext cx="1373933" cy="1373933"/>
            <a:chOff x="9678619" y="4149353"/>
            <a:chExt cx="1373933" cy="1373933"/>
          </a:xfrm>
        </p:grpSpPr>
        <p:grpSp>
          <p:nvGrpSpPr>
            <p:cNvPr id="21" name="组合 20"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9678619" y="4149353"/>
              <a:ext cx="1373933" cy="1373933"/>
              <a:chOff x="8918961" y="3462536"/>
              <a:chExt cx="1373933" cy="1373933"/>
            </a:xfrm>
          </p:grpSpPr>
          <p:pic>
            <p:nvPicPr>
              <p:cNvPr id="23"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00000">
                <a:off x="8918961" y="3462536"/>
                <a:ext cx="1373933" cy="1373933"/>
              </a:xfrm>
              <a:prstGeom prst="rect">
                <a:avLst/>
              </a:prstGeom>
              <a:blipFill>
                <a:blip r:embed="rId4"/>
                <a:stretch>
                  <a:fillRect/>
                </a:stretch>
              </a:blipFill>
              <a:ln w="190500" cap="sq">
                <a:solidFill>
                  <a:srgbClr val="FFFFFF"/>
                </a:solidFill>
                <a:miter lim="800000"/>
                <a:headEnd/>
                <a:tailEnd/>
              </a:ln>
              <a:effectLst>
                <a:outerShdw blurRad="65000" dist="50800" dir="12900000" kx="195000" ky="145000" algn="tl" rotWithShape="0">
                  <a:srgbClr val="000000">
                    <a:alpha val="30000"/>
                  </a:srgbClr>
                </a:outerShdw>
              </a:effectLst>
            </p:spPr>
          </p:pic>
          <p:sp>
            <p:nvSpPr>
              <p:cNvPr id="24" name="矩形 23"/>
              <p:cNvSpPr/>
              <p:nvPr/>
            </p:nvSpPr>
            <p:spPr>
              <a:xfrm rot="20723693">
                <a:off x="8919787" y="3465868"/>
                <a:ext cx="1372279" cy="1342028"/>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9704162" y="4359890"/>
              <a:ext cx="1261884" cy="954107"/>
            </a:xfrm>
            <a:prstGeom prst="rect">
              <a:avLst/>
            </a:prstGeom>
            <a:noFill/>
            <a:effectLst/>
          </p:spPr>
          <p:txBody>
            <a:bodyPr wrap="none" rtlCol="0">
              <a:spAutoFit/>
            </a:bodyPr>
            <a:lstStyle/>
            <a:p>
              <a:pPr fontAlgn="auto">
                <a:spcBef>
                  <a:spcPts val="0"/>
                </a:spcBef>
                <a:spcAft>
                  <a:spcPts val="0"/>
                </a:spcAft>
                <a:defRPr/>
              </a:pPr>
              <a:r>
                <a:rPr lang="zh-CN" altLang="en-US" sz="2800" b="1" dirty="0" smtClean="0">
                  <a:solidFill>
                    <a:schemeClr val="bg1"/>
                  </a:solidFill>
                  <a:latin typeface="微软雅黑" panose="020B0503020204020204" pitchFamily="34" charset="-122"/>
                  <a:ea typeface="微软雅黑" panose="020B0503020204020204" pitchFamily="34" charset="-122"/>
                </a:rPr>
                <a:t>重难点</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en-US" altLang="zh-CN" sz="2800" b="1" dirty="0">
                  <a:solidFill>
                    <a:schemeClr val="bg1"/>
                  </a:solidFill>
                  <a:latin typeface="微软雅黑" panose="020B0503020204020204" pitchFamily="34" charset="-122"/>
                  <a:ea typeface="微软雅黑" panose="020B0503020204020204" pitchFamily="34" charset="-122"/>
                </a:rPr>
                <a:t> </a:t>
              </a:r>
              <a:r>
                <a:rPr lang="en-US" altLang="zh-CN" sz="28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明了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5" name="TextBox 19"/>
          <p:cNvSpPr txBox="1"/>
          <p:nvPr/>
        </p:nvSpPr>
        <p:spPr bwMode="auto">
          <a:xfrm>
            <a:off x="5213007" y="2249222"/>
            <a:ext cx="5880818" cy="1015663"/>
          </a:xfrm>
          <a:prstGeom prst="rect">
            <a:avLst/>
          </a:prstGeom>
          <a:noFill/>
        </p:spPr>
        <p:txBody>
          <a:bodyPr wrap="square">
            <a:spAutoFit/>
          </a:bodyPr>
          <a:lstStyle/>
          <a:p>
            <a:pPr>
              <a:lnSpc>
                <a:spcPct val="15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这里输入简单的文字概述这里输入简单文字概述简单的文字概述这里输入简单的文字概述这里输入</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简</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25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900" decel="100000" fill="hold"/>
                                        <p:tgtEl>
                                          <p:spTgt spid="1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900" decel="100000" fill="hold"/>
                                        <p:tgtEl>
                                          <p:spTgt spid="2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教学流程</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81471" y="2129948"/>
            <a:ext cx="2887609" cy="1634332"/>
            <a:chOff x="1181471" y="2129948"/>
            <a:chExt cx="2887609" cy="1634332"/>
          </a:xfrm>
        </p:grpSpPr>
        <p:sp>
          <p:nvSpPr>
            <p:cNvPr id="37" name="任意多边形 36"/>
            <p:cNvSpPr/>
            <p:nvPr/>
          </p:nvSpPr>
          <p:spPr>
            <a:xfrm>
              <a:off x="1181471" y="2129948"/>
              <a:ext cx="2887609" cy="1634332"/>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a:gsLst>
                <a:gs pos="0">
                  <a:srgbClr val="A45EDF"/>
                </a:gs>
                <a:gs pos="100000">
                  <a:srgbClr val="380284"/>
                </a:gs>
              </a:gsLst>
              <a:lin ang="3600000" scaled="0"/>
            </a:gradFill>
            <a:ln w="25400">
              <a:noFill/>
            </a:ln>
            <a:effectLst>
              <a:outerShdw blurRad="1270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rot="16200000">
              <a:off x="1363927" y="2468801"/>
              <a:ext cx="956627" cy="956625"/>
            </a:xfrm>
            <a:prstGeom prst="ellipse">
              <a:avLst/>
            </a:prstGeom>
            <a:gradFill>
              <a:gsLst>
                <a:gs pos="0">
                  <a:srgbClr val="A45EDF"/>
                </a:gs>
                <a:gs pos="100000">
                  <a:srgbClr val="380284"/>
                </a:gs>
              </a:gsLst>
              <a:lin ang="36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1496385" y="2635489"/>
              <a:ext cx="657225" cy="623248"/>
            </a:xfrm>
            <a:prstGeom prst="rect">
              <a:avLst/>
            </a:prstGeom>
            <a:noFill/>
          </p:spPr>
          <p:txBody>
            <a:bodyPr wrap="square" lIns="68580" tIns="34290" rIns="68580" bIns="34290" rtlCol="0">
              <a:spAutoFit/>
            </a:bodyPr>
            <a:lstStyle/>
            <a:p>
              <a:pPr algn="ctr"/>
              <a:r>
                <a:rPr lang="en-US" altLang="zh-CN" sz="3600" dirty="0">
                  <a:solidFill>
                    <a:srgbClr val="FFFFFF"/>
                  </a:solidFill>
                  <a:latin typeface="Impact" panose="020B0806030902050204" pitchFamily="34" charset="0"/>
                </a:rPr>
                <a:t>01</a:t>
              </a:r>
              <a:endParaRPr lang="zh-CN" altLang="en-US" sz="3600" dirty="0">
                <a:solidFill>
                  <a:srgbClr val="FFFFFF"/>
                </a:solidFill>
                <a:latin typeface="Impact" panose="020B0806030902050204" pitchFamily="34" charset="0"/>
              </a:endParaRPr>
            </a:p>
          </p:txBody>
        </p:sp>
        <p:sp>
          <p:nvSpPr>
            <p:cNvPr id="89" name="文本框 88"/>
            <p:cNvSpPr txBox="1"/>
            <p:nvPr/>
          </p:nvSpPr>
          <p:spPr>
            <a:xfrm>
              <a:off x="2510373" y="2394674"/>
              <a:ext cx="1008609" cy="1077218"/>
            </a:xfrm>
            <a:prstGeom prst="rect">
              <a:avLst/>
            </a:prstGeom>
            <a:noFill/>
          </p:spPr>
          <p:txBody>
            <a:bodyPr wrap="none" rtlCol="0">
              <a:spAutoFit/>
            </a:bodyPr>
            <a:lstStyle/>
            <a:p>
              <a:r>
                <a:rPr lang="zh-CN" altLang="en-US" sz="3200" b="1" dirty="0" smtClean="0">
                  <a:solidFill>
                    <a:srgbClr val="FDFDFD"/>
                  </a:solidFill>
                  <a:latin typeface="幼圆" panose="02010509060101010101" pitchFamily="49" charset="-122"/>
                  <a:ea typeface="幼圆" panose="02010509060101010101" pitchFamily="49" charset="-122"/>
                </a:rPr>
                <a:t>任务</a:t>
              </a:r>
              <a:endParaRPr lang="en-US" altLang="zh-CN" sz="3200" b="1" dirty="0" smtClean="0">
                <a:solidFill>
                  <a:srgbClr val="FDFDFD"/>
                </a:solidFill>
                <a:latin typeface="幼圆" panose="02010509060101010101" pitchFamily="49" charset="-122"/>
                <a:ea typeface="幼圆" panose="02010509060101010101" pitchFamily="49" charset="-122"/>
              </a:endParaRPr>
            </a:p>
            <a:p>
              <a:r>
                <a:rPr lang="zh-CN" altLang="en-US" sz="3200" b="1" dirty="0" smtClean="0">
                  <a:solidFill>
                    <a:srgbClr val="FDFDFD"/>
                  </a:solidFill>
                  <a:latin typeface="幼圆" panose="02010509060101010101" pitchFamily="49" charset="-122"/>
                  <a:ea typeface="幼圆" panose="02010509060101010101" pitchFamily="49" charset="-122"/>
                </a:rPr>
                <a:t>导入</a:t>
              </a:r>
              <a:endParaRPr lang="zh-CN" altLang="en-US" sz="3200" b="1" dirty="0">
                <a:solidFill>
                  <a:srgbClr val="FDFDFD"/>
                </a:solidFill>
                <a:latin typeface="幼圆" panose="02010509060101010101" pitchFamily="49" charset="-122"/>
                <a:ea typeface="幼圆" panose="02010509060101010101" pitchFamily="49" charset="-122"/>
              </a:endParaRPr>
            </a:p>
          </p:txBody>
        </p:sp>
      </p:grpSp>
      <p:grpSp>
        <p:nvGrpSpPr>
          <p:cNvPr id="7" name="组合 6"/>
          <p:cNvGrpSpPr/>
          <p:nvPr/>
        </p:nvGrpSpPr>
        <p:grpSpPr>
          <a:xfrm>
            <a:off x="4702999" y="2129948"/>
            <a:ext cx="2887609" cy="1634332"/>
            <a:chOff x="4702999" y="2129948"/>
            <a:chExt cx="2887609" cy="1634332"/>
          </a:xfrm>
        </p:grpSpPr>
        <p:sp>
          <p:nvSpPr>
            <p:cNvPr id="95" name="任意多边形 94"/>
            <p:cNvSpPr/>
            <p:nvPr/>
          </p:nvSpPr>
          <p:spPr>
            <a:xfrm>
              <a:off x="4702999" y="2129948"/>
              <a:ext cx="2887609" cy="1634332"/>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a:gsLst>
                <a:gs pos="0">
                  <a:srgbClr val="D285C1"/>
                </a:gs>
                <a:gs pos="100000">
                  <a:srgbClr val="643A63"/>
                </a:gs>
              </a:gsLst>
              <a:lin ang="3600000" scaled="0"/>
            </a:gradFill>
            <a:ln w="25400">
              <a:noFill/>
            </a:ln>
            <a:effectLst>
              <a:outerShdw blurRad="1270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rot="16200000">
              <a:off x="4885455" y="2468801"/>
              <a:ext cx="956627" cy="956625"/>
            </a:xfrm>
            <a:prstGeom prst="ellipse">
              <a:avLst/>
            </a:prstGeom>
            <a:gradFill>
              <a:gsLst>
                <a:gs pos="0">
                  <a:srgbClr val="D285C1"/>
                </a:gs>
                <a:gs pos="100000">
                  <a:srgbClr val="643A63"/>
                </a:gs>
              </a:gsLst>
              <a:lin ang="36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文本框 96"/>
            <p:cNvSpPr txBox="1"/>
            <p:nvPr/>
          </p:nvSpPr>
          <p:spPr>
            <a:xfrm>
              <a:off x="5035155" y="2635489"/>
              <a:ext cx="657225" cy="623248"/>
            </a:xfrm>
            <a:prstGeom prst="rect">
              <a:avLst/>
            </a:prstGeom>
            <a:noFill/>
          </p:spPr>
          <p:txBody>
            <a:bodyPr wrap="square" lIns="68580" tIns="34290" rIns="68580" bIns="34290" rtlCol="0">
              <a:spAutoFit/>
            </a:bodyPr>
            <a:lstStyle/>
            <a:p>
              <a:pPr algn="ctr"/>
              <a:r>
                <a:rPr lang="en-US" altLang="zh-CN" sz="3600" dirty="0" smtClean="0">
                  <a:solidFill>
                    <a:srgbClr val="FFFFFF"/>
                  </a:solidFill>
                  <a:latin typeface="Impact" panose="020B0806030902050204" pitchFamily="34" charset="0"/>
                </a:rPr>
                <a:t>02</a:t>
              </a:r>
              <a:endParaRPr lang="zh-CN" altLang="en-US" sz="3600" dirty="0">
                <a:solidFill>
                  <a:srgbClr val="FFFFFF"/>
                </a:solidFill>
                <a:latin typeface="Impact" panose="020B0806030902050204" pitchFamily="34" charset="0"/>
              </a:endParaRPr>
            </a:p>
          </p:txBody>
        </p:sp>
        <p:sp>
          <p:nvSpPr>
            <p:cNvPr id="98" name="文本框 97"/>
            <p:cNvSpPr txBox="1"/>
            <p:nvPr/>
          </p:nvSpPr>
          <p:spPr>
            <a:xfrm>
              <a:off x="6031901" y="2394674"/>
              <a:ext cx="1008609" cy="1077218"/>
            </a:xfrm>
            <a:prstGeom prst="rect">
              <a:avLst/>
            </a:prstGeom>
            <a:noFill/>
          </p:spPr>
          <p:txBody>
            <a:bodyPr wrap="none" rtlCol="0">
              <a:spAutoFit/>
            </a:bodyPr>
            <a:lstStyle/>
            <a:p>
              <a:r>
                <a:rPr lang="zh-CN" altLang="en-US" sz="3200" b="1" dirty="0" smtClean="0">
                  <a:solidFill>
                    <a:srgbClr val="FDFDFD"/>
                  </a:solidFill>
                  <a:latin typeface="幼圆" panose="02010509060101010101" pitchFamily="49" charset="-122"/>
                  <a:ea typeface="幼圆" panose="02010509060101010101" pitchFamily="49" charset="-122"/>
                </a:rPr>
                <a:t>尝试</a:t>
              </a:r>
              <a:endParaRPr lang="en-US" altLang="zh-CN" sz="3200" b="1" dirty="0" smtClean="0">
                <a:solidFill>
                  <a:srgbClr val="FDFDFD"/>
                </a:solidFill>
                <a:latin typeface="幼圆" panose="02010509060101010101" pitchFamily="49" charset="-122"/>
                <a:ea typeface="幼圆" panose="02010509060101010101" pitchFamily="49" charset="-122"/>
              </a:endParaRPr>
            </a:p>
            <a:p>
              <a:r>
                <a:rPr lang="zh-CN" altLang="en-US" sz="3200" b="1" dirty="0" smtClean="0">
                  <a:solidFill>
                    <a:srgbClr val="FDFDFD"/>
                  </a:solidFill>
                  <a:latin typeface="幼圆" panose="02010509060101010101" pitchFamily="49" charset="-122"/>
                  <a:ea typeface="幼圆" panose="02010509060101010101" pitchFamily="49" charset="-122"/>
                </a:rPr>
                <a:t>探究</a:t>
              </a:r>
              <a:endParaRPr lang="zh-CN" altLang="en-US" sz="3200" b="1" dirty="0">
                <a:solidFill>
                  <a:srgbClr val="FDFDFD"/>
                </a:solidFill>
                <a:latin typeface="幼圆" panose="02010509060101010101" pitchFamily="49" charset="-122"/>
                <a:ea typeface="幼圆" panose="02010509060101010101" pitchFamily="49" charset="-122"/>
              </a:endParaRPr>
            </a:p>
          </p:txBody>
        </p:sp>
      </p:grpSp>
      <p:grpSp>
        <p:nvGrpSpPr>
          <p:cNvPr id="8" name="组合 7"/>
          <p:cNvGrpSpPr/>
          <p:nvPr/>
        </p:nvGrpSpPr>
        <p:grpSpPr>
          <a:xfrm>
            <a:off x="8224527" y="2114661"/>
            <a:ext cx="2887609" cy="1634332"/>
            <a:chOff x="8224527" y="2114661"/>
            <a:chExt cx="2887609" cy="1634332"/>
          </a:xfrm>
        </p:grpSpPr>
        <p:sp>
          <p:nvSpPr>
            <p:cNvPr id="99" name="任意多边形 98"/>
            <p:cNvSpPr/>
            <p:nvPr/>
          </p:nvSpPr>
          <p:spPr>
            <a:xfrm>
              <a:off x="8224527" y="2114661"/>
              <a:ext cx="2887609" cy="1634332"/>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a:gsLst>
                <a:gs pos="0">
                  <a:srgbClr val="A45EDF"/>
                </a:gs>
                <a:gs pos="100000">
                  <a:srgbClr val="380284"/>
                </a:gs>
              </a:gsLst>
              <a:lin ang="3600000" scaled="0"/>
            </a:gradFill>
            <a:ln w="25400">
              <a:noFill/>
            </a:ln>
            <a:effectLst>
              <a:outerShdw blurRad="1270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rot="16200000">
              <a:off x="8406983" y="2453514"/>
              <a:ext cx="956627" cy="956625"/>
            </a:xfrm>
            <a:prstGeom prst="ellipse">
              <a:avLst/>
            </a:prstGeom>
            <a:gradFill>
              <a:gsLst>
                <a:gs pos="0">
                  <a:srgbClr val="A45EDF"/>
                </a:gs>
                <a:gs pos="100000">
                  <a:srgbClr val="380284"/>
                </a:gs>
              </a:gsLst>
              <a:lin ang="36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文本框 100"/>
            <p:cNvSpPr txBox="1"/>
            <p:nvPr/>
          </p:nvSpPr>
          <p:spPr>
            <a:xfrm>
              <a:off x="8539441" y="2620202"/>
              <a:ext cx="657225" cy="623248"/>
            </a:xfrm>
            <a:prstGeom prst="rect">
              <a:avLst/>
            </a:prstGeom>
            <a:noFill/>
          </p:spPr>
          <p:txBody>
            <a:bodyPr wrap="square" lIns="68580" tIns="34290" rIns="68580" bIns="34290" rtlCol="0">
              <a:spAutoFit/>
            </a:bodyPr>
            <a:lstStyle/>
            <a:p>
              <a:pPr algn="ctr"/>
              <a:r>
                <a:rPr lang="en-US" altLang="zh-CN" sz="3600" dirty="0" smtClean="0">
                  <a:solidFill>
                    <a:srgbClr val="FFFFFF"/>
                  </a:solidFill>
                  <a:latin typeface="Impact" panose="020B0806030902050204" pitchFamily="34" charset="0"/>
                </a:rPr>
                <a:t>03</a:t>
              </a:r>
              <a:endParaRPr lang="zh-CN" altLang="en-US" sz="3600" dirty="0">
                <a:solidFill>
                  <a:srgbClr val="FFFFFF"/>
                </a:solidFill>
                <a:latin typeface="Impact" panose="020B0806030902050204" pitchFamily="34" charset="0"/>
              </a:endParaRPr>
            </a:p>
          </p:txBody>
        </p:sp>
        <p:sp>
          <p:nvSpPr>
            <p:cNvPr id="102" name="文本框 101"/>
            <p:cNvSpPr txBox="1"/>
            <p:nvPr/>
          </p:nvSpPr>
          <p:spPr>
            <a:xfrm>
              <a:off x="9553429" y="2379387"/>
              <a:ext cx="1008609" cy="1077218"/>
            </a:xfrm>
            <a:prstGeom prst="rect">
              <a:avLst/>
            </a:prstGeom>
            <a:noFill/>
          </p:spPr>
          <p:txBody>
            <a:bodyPr wrap="none" rtlCol="0">
              <a:spAutoFit/>
            </a:bodyPr>
            <a:lstStyle/>
            <a:p>
              <a:r>
                <a:rPr lang="zh-CN" altLang="en-US" sz="3200" b="1" dirty="0" smtClean="0">
                  <a:solidFill>
                    <a:srgbClr val="FDFDFD"/>
                  </a:solidFill>
                  <a:latin typeface="幼圆" panose="02010509060101010101" pitchFamily="49" charset="-122"/>
                  <a:ea typeface="幼圆" panose="02010509060101010101" pitchFamily="49" charset="-122"/>
                </a:rPr>
                <a:t>技能</a:t>
              </a:r>
              <a:endParaRPr lang="en-US" altLang="zh-CN" sz="3200" b="1" dirty="0" smtClean="0">
                <a:solidFill>
                  <a:srgbClr val="FDFDFD"/>
                </a:solidFill>
                <a:latin typeface="幼圆" panose="02010509060101010101" pitchFamily="49" charset="-122"/>
                <a:ea typeface="幼圆" panose="02010509060101010101" pitchFamily="49" charset="-122"/>
              </a:endParaRPr>
            </a:p>
            <a:p>
              <a:r>
                <a:rPr lang="zh-CN" altLang="en-US" sz="3200" b="1" dirty="0" smtClean="0">
                  <a:solidFill>
                    <a:srgbClr val="FDFDFD"/>
                  </a:solidFill>
                  <a:latin typeface="幼圆" panose="02010509060101010101" pitchFamily="49" charset="-122"/>
                  <a:ea typeface="幼圆" panose="02010509060101010101" pitchFamily="49" charset="-122"/>
                </a:rPr>
                <a:t>培训</a:t>
              </a:r>
              <a:endParaRPr lang="zh-CN" altLang="en-US" sz="3200" b="1" dirty="0">
                <a:solidFill>
                  <a:srgbClr val="FDFDFD"/>
                </a:solidFill>
                <a:latin typeface="幼圆" panose="02010509060101010101" pitchFamily="49" charset="-122"/>
                <a:ea typeface="幼圆" panose="02010509060101010101" pitchFamily="49" charset="-122"/>
              </a:endParaRPr>
            </a:p>
          </p:txBody>
        </p:sp>
      </p:grpSp>
      <p:grpSp>
        <p:nvGrpSpPr>
          <p:cNvPr id="107" name="组合 106"/>
          <p:cNvGrpSpPr/>
          <p:nvPr/>
        </p:nvGrpSpPr>
        <p:grpSpPr>
          <a:xfrm>
            <a:off x="8224526" y="4691625"/>
            <a:ext cx="2887609" cy="1634332"/>
            <a:chOff x="5608994" y="4630712"/>
            <a:chExt cx="2887609" cy="1634332"/>
          </a:xfrm>
        </p:grpSpPr>
        <p:sp>
          <p:nvSpPr>
            <p:cNvPr id="103" name="任意多边形 102"/>
            <p:cNvSpPr/>
            <p:nvPr/>
          </p:nvSpPr>
          <p:spPr>
            <a:xfrm>
              <a:off x="5608994" y="4630712"/>
              <a:ext cx="2887609" cy="1634332"/>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a:gsLst>
                <a:gs pos="0">
                  <a:srgbClr val="D285C1"/>
                </a:gs>
                <a:gs pos="100000">
                  <a:srgbClr val="643A63"/>
                </a:gs>
              </a:gsLst>
              <a:lin ang="3600000" scaled="0"/>
            </a:gradFill>
            <a:ln w="25400">
              <a:noFill/>
            </a:ln>
            <a:effectLst>
              <a:outerShdw blurRad="1270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nvSpPr>
          <p:spPr>
            <a:xfrm rot="16200000">
              <a:off x="5791450" y="4969565"/>
              <a:ext cx="956627" cy="956625"/>
            </a:xfrm>
            <a:prstGeom prst="ellipse">
              <a:avLst/>
            </a:prstGeom>
            <a:gradFill>
              <a:gsLst>
                <a:gs pos="0">
                  <a:srgbClr val="D285C1"/>
                </a:gs>
                <a:gs pos="100000">
                  <a:srgbClr val="643A63"/>
                </a:gs>
              </a:gsLst>
              <a:lin ang="36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文本框 104"/>
            <p:cNvSpPr txBox="1"/>
            <p:nvPr/>
          </p:nvSpPr>
          <p:spPr>
            <a:xfrm>
              <a:off x="5941150" y="5136253"/>
              <a:ext cx="657225" cy="623248"/>
            </a:xfrm>
            <a:prstGeom prst="rect">
              <a:avLst/>
            </a:prstGeom>
            <a:noFill/>
          </p:spPr>
          <p:txBody>
            <a:bodyPr wrap="square" lIns="68580" tIns="34290" rIns="68580" bIns="34290" rtlCol="0">
              <a:spAutoFit/>
            </a:bodyPr>
            <a:lstStyle/>
            <a:p>
              <a:pPr algn="ctr"/>
              <a:r>
                <a:rPr lang="en-US" altLang="zh-CN" sz="3600" dirty="0" smtClean="0">
                  <a:solidFill>
                    <a:srgbClr val="FFFFFF"/>
                  </a:solidFill>
                  <a:latin typeface="Impact" panose="020B0806030902050204" pitchFamily="34" charset="0"/>
                </a:rPr>
                <a:t>06</a:t>
              </a:r>
              <a:endParaRPr lang="zh-CN" altLang="en-US" sz="3600" dirty="0">
                <a:solidFill>
                  <a:srgbClr val="FFFFFF"/>
                </a:solidFill>
                <a:latin typeface="Impact" panose="020B0806030902050204" pitchFamily="34" charset="0"/>
              </a:endParaRPr>
            </a:p>
          </p:txBody>
        </p:sp>
        <p:sp>
          <p:nvSpPr>
            <p:cNvPr id="106" name="文本框 105"/>
            <p:cNvSpPr txBox="1"/>
            <p:nvPr/>
          </p:nvSpPr>
          <p:spPr>
            <a:xfrm>
              <a:off x="6937896" y="4895438"/>
              <a:ext cx="1008609" cy="1077218"/>
            </a:xfrm>
            <a:prstGeom prst="rect">
              <a:avLst/>
            </a:prstGeom>
            <a:noFill/>
          </p:spPr>
          <p:txBody>
            <a:bodyPr wrap="none" rtlCol="0">
              <a:spAutoFit/>
            </a:bodyPr>
            <a:lstStyle/>
            <a:p>
              <a:r>
                <a:rPr lang="zh-CN" altLang="en-US" sz="3200" b="1" dirty="0" smtClean="0">
                  <a:solidFill>
                    <a:srgbClr val="FDFDFD"/>
                  </a:solidFill>
                  <a:latin typeface="幼圆" panose="02010509060101010101" pitchFamily="49" charset="-122"/>
                  <a:ea typeface="幼圆" panose="02010509060101010101" pitchFamily="49" charset="-122"/>
                </a:rPr>
                <a:t>作业</a:t>
              </a:r>
              <a:endParaRPr lang="en-US" altLang="zh-CN" sz="3200" b="1" dirty="0" smtClean="0">
                <a:solidFill>
                  <a:srgbClr val="FDFDFD"/>
                </a:solidFill>
                <a:latin typeface="幼圆" panose="02010509060101010101" pitchFamily="49" charset="-122"/>
                <a:ea typeface="幼圆" panose="02010509060101010101" pitchFamily="49" charset="-122"/>
              </a:endParaRPr>
            </a:p>
            <a:p>
              <a:r>
                <a:rPr lang="zh-CN" altLang="en-US" sz="3200" b="1" dirty="0" smtClean="0">
                  <a:solidFill>
                    <a:srgbClr val="FDFDFD"/>
                  </a:solidFill>
                  <a:latin typeface="幼圆" panose="02010509060101010101" pitchFamily="49" charset="-122"/>
                  <a:ea typeface="幼圆" panose="02010509060101010101" pitchFamily="49" charset="-122"/>
                </a:rPr>
                <a:t>布置</a:t>
              </a:r>
              <a:endParaRPr lang="zh-CN" altLang="en-US" sz="3200" b="1" dirty="0">
                <a:solidFill>
                  <a:srgbClr val="FDFDFD"/>
                </a:solidFill>
                <a:latin typeface="幼圆" panose="02010509060101010101" pitchFamily="49" charset="-122"/>
                <a:ea typeface="幼圆" panose="02010509060101010101" pitchFamily="49" charset="-122"/>
              </a:endParaRPr>
            </a:p>
          </p:txBody>
        </p:sp>
      </p:grpSp>
      <p:grpSp>
        <p:nvGrpSpPr>
          <p:cNvPr id="112" name="组合 111"/>
          <p:cNvGrpSpPr/>
          <p:nvPr/>
        </p:nvGrpSpPr>
        <p:grpSpPr>
          <a:xfrm>
            <a:off x="4702999" y="4645999"/>
            <a:ext cx="2887609" cy="1634332"/>
            <a:chOff x="2101028" y="4103131"/>
            <a:chExt cx="2887609" cy="1634332"/>
          </a:xfrm>
        </p:grpSpPr>
        <p:sp>
          <p:nvSpPr>
            <p:cNvPr id="108" name="任意多边形 107"/>
            <p:cNvSpPr/>
            <p:nvPr/>
          </p:nvSpPr>
          <p:spPr>
            <a:xfrm>
              <a:off x="2101028" y="4103131"/>
              <a:ext cx="2887609" cy="1634332"/>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a:gsLst>
                <a:gs pos="0">
                  <a:srgbClr val="A45EDF"/>
                </a:gs>
                <a:gs pos="100000">
                  <a:srgbClr val="380284"/>
                </a:gs>
              </a:gsLst>
              <a:lin ang="3600000" scaled="0"/>
            </a:gradFill>
            <a:ln w="25400">
              <a:noFill/>
            </a:ln>
            <a:effectLst>
              <a:outerShdw blurRad="1270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rot="16200000">
              <a:off x="2283484" y="4441984"/>
              <a:ext cx="956627" cy="956625"/>
            </a:xfrm>
            <a:prstGeom prst="ellipse">
              <a:avLst/>
            </a:prstGeom>
            <a:gradFill>
              <a:gsLst>
                <a:gs pos="0">
                  <a:srgbClr val="A45EDF"/>
                </a:gs>
                <a:gs pos="100000">
                  <a:srgbClr val="380284"/>
                </a:gs>
              </a:gsLst>
              <a:lin ang="36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文本框 109"/>
            <p:cNvSpPr txBox="1"/>
            <p:nvPr/>
          </p:nvSpPr>
          <p:spPr>
            <a:xfrm>
              <a:off x="2415942" y="4608672"/>
              <a:ext cx="657225" cy="623248"/>
            </a:xfrm>
            <a:prstGeom prst="rect">
              <a:avLst/>
            </a:prstGeom>
            <a:noFill/>
          </p:spPr>
          <p:txBody>
            <a:bodyPr wrap="square" lIns="68580" tIns="34290" rIns="68580" bIns="34290" rtlCol="0">
              <a:spAutoFit/>
            </a:bodyPr>
            <a:lstStyle/>
            <a:p>
              <a:pPr algn="ctr"/>
              <a:r>
                <a:rPr lang="en-US" altLang="zh-CN" sz="3600" dirty="0" smtClean="0">
                  <a:solidFill>
                    <a:srgbClr val="FFFFFF"/>
                  </a:solidFill>
                  <a:latin typeface="Impact" panose="020B0806030902050204" pitchFamily="34" charset="0"/>
                </a:rPr>
                <a:t>05</a:t>
              </a:r>
              <a:endParaRPr lang="zh-CN" altLang="en-US" sz="3600" dirty="0">
                <a:solidFill>
                  <a:srgbClr val="FFFFFF"/>
                </a:solidFill>
                <a:latin typeface="Impact" panose="020B0806030902050204" pitchFamily="34" charset="0"/>
              </a:endParaRPr>
            </a:p>
          </p:txBody>
        </p:sp>
        <p:sp>
          <p:nvSpPr>
            <p:cNvPr id="111" name="文本框 110"/>
            <p:cNvSpPr txBox="1"/>
            <p:nvPr/>
          </p:nvSpPr>
          <p:spPr>
            <a:xfrm>
              <a:off x="3429930" y="4367857"/>
              <a:ext cx="1008609" cy="1077218"/>
            </a:xfrm>
            <a:prstGeom prst="rect">
              <a:avLst/>
            </a:prstGeom>
            <a:noFill/>
          </p:spPr>
          <p:txBody>
            <a:bodyPr wrap="none" rtlCol="0">
              <a:spAutoFit/>
            </a:bodyPr>
            <a:lstStyle/>
            <a:p>
              <a:r>
                <a:rPr lang="zh-CN" altLang="en-US" sz="3200" b="1" dirty="0" smtClean="0">
                  <a:solidFill>
                    <a:srgbClr val="FDFDFD"/>
                  </a:solidFill>
                  <a:latin typeface="幼圆" panose="02010509060101010101" pitchFamily="49" charset="-122"/>
                  <a:ea typeface="幼圆" panose="02010509060101010101" pitchFamily="49" charset="-122"/>
                </a:rPr>
                <a:t>成果</a:t>
              </a:r>
              <a:endParaRPr lang="en-US" altLang="zh-CN" sz="3200" b="1" dirty="0" smtClean="0">
                <a:solidFill>
                  <a:srgbClr val="FDFDFD"/>
                </a:solidFill>
                <a:latin typeface="幼圆" panose="02010509060101010101" pitchFamily="49" charset="-122"/>
                <a:ea typeface="幼圆" panose="02010509060101010101" pitchFamily="49" charset="-122"/>
              </a:endParaRPr>
            </a:p>
            <a:p>
              <a:r>
                <a:rPr lang="zh-CN" altLang="en-US" sz="3200" b="1" dirty="0" smtClean="0">
                  <a:solidFill>
                    <a:srgbClr val="FDFDFD"/>
                  </a:solidFill>
                  <a:latin typeface="幼圆" panose="02010509060101010101" pitchFamily="49" charset="-122"/>
                  <a:ea typeface="幼圆" panose="02010509060101010101" pitchFamily="49" charset="-122"/>
                </a:rPr>
                <a:t>展示</a:t>
              </a:r>
              <a:endParaRPr lang="zh-CN" altLang="en-US" sz="3200" b="1" dirty="0">
                <a:solidFill>
                  <a:srgbClr val="FDFDFD"/>
                </a:solidFill>
                <a:latin typeface="幼圆" panose="02010509060101010101" pitchFamily="49" charset="-122"/>
                <a:ea typeface="幼圆" panose="02010509060101010101" pitchFamily="49" charset="-122"/>
              </a:endParaRPr>
            </a:p>
          </p:txBody>
        </p:sp>
      </p:grpSp>
      <p:grpSp>
        <p:nvGrpSpPr>
          <p:cNvPr id="113" name="组合 112"/>
          <p:cNvGrpSpPr/>
          <p:nvPr/>
        </p:nvGrpSpPr>
        <p:grpSpPr>
          <a:xfrm>
            <a:off x="1181471" y="4645998"/>
            <a:ext cx="2887609" cy="1634332"/>
            <a:chOff x="5608994" y="4630712"/>
            <a:chExt cx="2887609" cy="1634332"/>
          </a:xfrm>
        </p:grpSpPr>
        <p:sp>
          <p:nvSpPr>
            <p:cNvPr id="114" name="任意多边形 113"/>
            <p:cNvSpPr/>
            <p:nvPr/>
          </p:nvSpPr>
          <p:spPr>
            <a:xfrm>
              <a:off x="5608994" y="4630712"/>
              <a:ext cx="2887609" cy="1634332"/>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a:gsLst>
                <a:gs pos="0">
                  <a:srgbClr val="D285C1"/>
                </a:gs>
                <a:gs pos="100000">
                  <a:srgbClr val="643A63"/>
                </a:gs>
              </a:gsLst>
              <a:lin ang="3600000" scaled="0"/>
            </a:gradFill>
            <a:ln w="25400">
              <a:noFill/>
            </a:ln>
            <a:effectLst>
              <a:outerShdw blurRad="1270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rot="16200000">
              <a:off x="5791450" y="4969565"/>
              <a:ext cx="956627" cy="956625"/>
            </a:xfrm>
            <a:prstGeom prst="ellipse">
              <a:avLst/>
            </a:prstGeom>
            <a:gradFill>
              <a:gsLst>
                <a:gs pos="0">
                  <a:srgbClr val="D285C1"/>
                </a:gs>
                <a:gs pos="100000">
                  <a:srgbClr val="643A63"/>
                </a:gs>
              </a:gsLst>
              <a:lin ang="36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p:cNvSpPr txBox="1"/>
            <p:nvPr/>
          </p:nvSpPr>
          <p:spPr>
            <a:xfrm>
              <a:off x="5941150" y="5136253"/>
              <a:ext cx="657225" cy="623248"/>
            </a:xfrm>
            <a:prstGeom prst="rect">
              <a:avLst/>
            </a:prstGeom>
            <a:noFill/>
          </p:spPr>
          <p:txBody>
            <a:bodyPr wrap="square" lIns="68580" tIns="34290" rIns="68580" bIns="34290" rtlCol="0">
              <a:spAutoFit/>
            </a:bodyPr>
            <a:lstStyle/>
            <a:p>
              <a:pPr algn="ctr"/>
              <a:r>
                <a:rPr lang="en-US" altLang="zh-CN" sz="3600" dirty="0" smtClean="0">
                  <a:solidFill>
                    <a:srgbClr val="FFFFFF"/>
                  </a:solidFill>
                  <a:latin typeface="Impact" panose="020B0806030902050204" pitchFamily="34" charset="0"/>
                </a:rPr>
                <a:t>04</a:t>
              </a:r>
              <a:endParaRPr lang="zh-CN" altLang="en-US" sz="3600" dirty="0">
                <a:solidFill>
                  <a:srgbClr val="FFFFFF"/>
                </a:solidFill>
                <a:latin typeface="Impact" panose="020B0806030902050204" pitchFamily="34" charset="0"/>
              </a:endParaRPr>
            </a:p>
          </p:txBody>
        </p:sp>
        <p:sp>
          <p:nvSpPr>
            <p:cNvPr id="117" name="文本框 116"/>
            <p:cNvSpPr txBox="1"/>
            <p:nvPr/>
          </p:nvSpPr>
          <p:spPr>
            <a:xfrm>
              <a:off x="6937896" y="4895438"/>
              <a:ext cx="1008609" cy="1077218"/>
            </a:xfrm>
            <a:prstGeom prst="rect">
              <a:avLst/>
            </a:prstGeom>
            <a:noFill/>
          </p:spPr>
          <p:txBody>
            <a:bodyPr wrap="none" rtlCol="0">
              <a:spAutoFit/>
            </a:bodyPr>
            <a:lstStyle/>
            <a:p>
              <a:r>
                <a:rPr lang="zh-CN" altLang="en-US" sz="3200" b="1" dirty="0" smtClean="0">
                  <a:solidFill>
                    <a:srgbClr val="FDFDFD"/>
                  </a:solidFill>
                  <a:latin typeface="幼圆" panose="02010509060101010101" pitchFamily="49" charset="-122"/>
                  <a:ea typeface="幼圆" panose="02010509060101010101" pitchFamily="49" charset="-122"/>
                </a:rPr>
                <a:t>总结</a:t>
              </a:r>
              <a:endParaRPr lang="en-US" altLang="zh-CN" sz="3200" b="1" dirty="0" smtClean="0">
                <a:solidFill>
                  <a:srgbClr val="FDFDFD"/>
                </a:solidFill>
                <a:latin typeface="幼圆" panose="02010509060101010101" pitchFamily="49" charset="-122"/>
                <a:ea typeface="幼圆" panose="02010509060101010101" pitchFamily="49" charset="-122"/>
              </a:endParaRPr>
            </a:p>
            <a:p>
              <a:r>
                <a:rPr lang="zh-CN" altLang="en-US" sz="3200" b="1" dirty="0" smtClean="0">
                  <a:solidFill>
                    <a:srgbClr val="FDFDFD"/>
                  </a:solidFill>
                  <a:latin typeface="幼圆" panose="02010509060101010101" pitchFamily="49" charset="-122"/>
                  <a:ea typeface="幼圆" panose="02010509060101010101" pitchFamily="49" charset="-122"/>
                </a:rPr>
                <a:t>回顾</a:t>
              </a:r>
              <a:endParaRPr lang="zh-CN" altLang="en-US" sz="3200" b="1" dirty="0">
                <a:solidFill>
                  <a:srgbClr val="FDFDFD"/>
                </a:solidFill>
                <a:latin typeface="幼圆" panose="02010509060101010101" pitchFamily="49" charset="-122"/>
                <a:ea typeface="幼圆" panose="020105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253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decel="2530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0-#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decel="2530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0-#ppt_w/2"/>
                                          </p:val>
                                        </p:tav>
                                        <p:tav tm="100000">
                                          <p:val>
                                            <p:strVal val="#ppt_x"/>
                                          </p:val>
                                        </p:tav>
                                      </p:tavLst>
                                    </p:anim>
                                    <p:anim calcmode="lin" valueType="num">
                                      <p:cBhvr additive="base">
                                        <p:cTn id="18" dur="75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decel="25300" fill="hold" nodeType="after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additive="base">
                                        <p:cTn id="22" dur="750" fill="hold"/>
                                        <p:tgtEl>
                                          <p:spTgt spid="113"/>
                                        </p:tgtEl>
                                        <p:attrNameLst>
                                          <p:attrName>ppt_x</p:attrName>
                                        </p:attrNameLst>
                                      </p:cBhvr>
                                      <p:tavLst>
                                        <p:tav tm="0">
                                          <p:val>
                                            <p:strVal val="0-#ppt_w/2"/>
                                          </p:val>
                                        </p:tav>
                                        <p:tav tm="100000">
                                          <p:val>
                                            <p:strVal val="#ppt_x"/>
                                          </p:val>
                                        </p:tav>
                                      </p:tavLst>
                                    </p:anim>
                                    <p:anim calcmode="lin" valueType="num">
                                      <p:cBhvr additive="base">
                                        <p:cTn id="23" dur="750" fill="hold"/>
                                        <p:tgtEl>
                                          <p:spTgt spid="113"/>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decel="25300" fill="hold" nodeType="afterEffect">
                                  <p:stCondLst>
                                    <p:cond delay="0"/>
                                  </p:stCondLst>
                                  <p:childTnLst>
                                    <p:set>
                                      <p:cBhvr>
                                        <p:cTn id="26" dur="1" fill="hold">
                                          <p:stCondLst>
                                            <p:cond delay="0"/>
                                          </p:stCondLst>
                                        </p:cTn>
                                        <p:tgtEl>
                                          <p:spTgt spid="112"/>
                                        </p:tgtEl>
                                        <p:attrNameLst>
                                          <p:attrName>style.visibility</p:attrName>
                                        </p:attrNameLst>
                                      </p:cBhvr>
                                      <p:to>
                                        <p:strVal val="visible"/>
                                      </p:to>
                                    </p:set>
                                    <p:anim calcmode="lin" valueType="num">
                                      <p:cBhvr additive="base">
                                        <p:cTn id="27" dur="750" fill="hold"/>
                                        <p:tgtEl>
                                          <p:spTgt spid="112"/>
                                        </p:tgtEl>
                                        <p:attrNameLst>
                                          <p:attrName>ppt_x</p:attrName>
                                        </p:attrNameLst>
                                      </p:cBhvr>
                                      <p:tavLst>
                                        <p:tav tm="0">
                                          <p:val>
                                            <p:strVal val="0-#ppt_w/2"/>
                                          </p:val>
                                        </p:tav>
                                        <p:tav tm="100000">
                                          <p:val>
                                            <p:strVal val="#ppt_x"/>
                                          </p:val>
                                        </p:tav>
                                      </p:tavLst>
                                    </p:anim>
                                    <p:anim calcmode="lin" valueType="num">
                                      <p:cBhvr additive="base">
                                        <p:cTn id="28" dur="750" fill="hold"/>
                                        <p:tgtEl>
                                          <p:spTgt spid="112"/>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decel="25300" fill="hold" nodeType="afterEffect">
                                  <p:stCondLst>
                                    <p:cond delay="0"/>
                                  </p:stCondLst>
                                  <p:childTnLst>
                                    <p:set>
                                      <p:cBhvr>
                                        <p:cTn id="31" dur="1" fill="hold">
                                          <p:stCondLst>
                                            <p:cond delay="0"/>
                                          </p:stCondLst>
                                        </p:cTn>
                                        <p:tgtEl>
                                          <p:spTgt spid="107"/>
                                        </p:tgtEl>
                                        <p:attrNameLst>
                                          <p:attrName>style.visibility</p:attrName>
                                        </p:attrNameLst>
                                      </p:cBhvr>
                                      <p:to>
                                        <p:strVal val="visible"/>
                                      </p:to>
                                    </p:set>
                                    <p:anim calcmode="lin" valueType="num">
                                      <p:cBhvr additive="base">
                                        <p:cTn id="32" dur="750" fill="hold"/>
                                        <p:tgtEl>
                                          <p:spTgt spid="107"/>
                                        </p:tgtEl>
                                        <p:attrNameLst>
                                          <p:attrName>ppt_x</p:attrName>
                                        </p:attrNameLst>
                                      </p:cBhvr>
                                      <p:tavLst>
                                        <p:tav tm="0">
                                          <p:val>
                                            <p:strVal val="0-#ppt_w/2"/>
                                          </p:val>
                                        </p:tav>
                                        <p:tav tm="100000">
                                          <p:val>
                                            <p:strVal val="#ppt_x"/>
                                          </p:val>
                                        </p:tav>
                                      </p:tavLst>
                                    </p:anim>
                                    <p:anim calcmode="lin" valueType="num">
                                      <p:cBhvr additive="base">
                                        <p:cTn id="33" dur="75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教学流程</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7672242" y="3367234"/>
            <a:ext cx="2651629" cy="1277186"/>
            <a:chOff x="7672242" y="3676722"/>
            <a:chExt cx="2651629" cy="1277186"/>
          </a:xfrm>
        </p:grpSpPr>
        <p:sp>
          <p:nvSpPr>
            <p:cNvPr id="8" name="Right Arrow 8"/>
            <p:cNvSpPr/>
            <p:nvPr/>
          </p:nvSpPr>
          <p:spPr>
            <a:xfrm>
              <a:off x="7672242" y="3676722"/>
              <a:ext cx="2651629" cy="1277186"/>
            </a:xfrm>
            <a:custGeom>
              <a:avLst/>
              <a:gdLst>
                <a:gd name="connsiteX0" fmla="*/ 0 w 2232436"/>
                <a:gd name="connsiteY0" fmla="*/ 227029 h 1105786"/>
                <a:gd name="connsiteX1" fmla="*/ 1531279 w 2232436"/>
                <a:gd name="connsiteY1" fmla="*/ 227029 h 1105786"/>
                <a:gd name="connsiteX2" fmla="*/ 1531279 w 2232436"/>
                <a:gd name="connsiteY2" fmla="*/ 0 h 1105786"/>
                <a:gd name="connsiteX3" fmla="*/ 2232436 w 2232436"/>
                <a:gd name="connsiteY3" fmla="*/ 552893 h 1105786"/>
                <a:gd name="connsiteX4" fmla="*/ 1531279 w 2232436"/>
                <a:gd name="connsiteY4" fmla="*/ 1105786 h 1105786"/>
                <a:gd name="connsiteX5" fmla="*/ 1531279 w 2232436"/>
                <a:gd name="connsiteY5" fmla="*/ 878757 h 1105786"/>
                <a:gd name="connsiteX6" fmla="*/ 0 w 2232436"/>
                <a:gd name="connsiteY6" fmla="*/ 878757 h 1105786"/>
                <a:gd name="connsiteX7" fmla="*/ 0 w 2232436"/>
                <a:gd name="connsiteY7" fmla="*/ 227029 h 1105786"/>
                <a:gd name="connsiteX0-1" fmla="*/ 0 w 2232436"/>
                <a:gd name="connsiteY0-2" fmla="*/ 227029 h 1105786"/>
                <a:gd name="connsiteX1-3" fmla="*/ 1531279 w 2232436"/>
                <a:gd name="connsiteY1-4" fmla="*/ 227029 h 1105786"/>
                <a:gd name="connsiteX2-5" fmla="*/ 1531279 w 2232436"/>
                <a:gd name="connsiteY2-6" fmla="*/ 0 h 1105786"/>
                <a:gd name="connsiteX3-7" fmla="*/ 2232436 w 2232436"/>
                <a:gd name="connsiteY3-8" fmla="*/ 552893 h 1105786"/>
                <a:gd name="connsiteX4-9" fmla="*/ 1531279 w 2232436"/>
                <a:gd name="connsiteY4-10" fmla="*/ 1105786 h 1105786"/>
                <a:gd name="connsiteX5-11" fmla="*/ 1531279 w 2232436"/>
                <a:gd name="connsiteY5-12" fmla="*/ 878757 h 1105786"/>
                <a:gd name="connsiteX6-13" fmla="*/ 0 w 2232436"/>
                <a:gd name="connsiteY6-14" fmla="*/ 878757 h 1105786"/>
                <a:gd name="connsiteX7-15" fmla="*/ 0 w 2232436"/>
                <a:gd name="connsiteY7-16" fmla="*/ 227029 h 1105786"/>
                <a:gd name="connsiteX0-17" fmla="*/ 0 w 2232436"/>
                <a:gd name="connsiteY0-18" fmla="*/ 227029 h 1105786"/>
                <a:gd name="connsiteX1-19" fmla="*/ 1531279 w 2232436"/>
                <a:gd name="connsiteY1-20" fmla="*/ 227029 h 1105786"/>
                <a:gd name="connsiteX2-21" fmla="*/ 1531279 w 2232436"/>
                <a:gd name="connsiteY2-22" fmla="*/ 0 h 1105786"/>
                <a:gd name="connsiteX3-23" fmla="*/ 2232436 w 2232436"/>
                <a:gd name="connsiteY3-24" fmla="*/ 552893 h 1105786"/>
                <a:gd name="connsiteX4-25" fmla="*/ 1531279 w 2232436"/>
                <a:gd name="connsiteY4-26" fmla="*/ 1105786 h 1105786"/>
                <a:gd name="connsiteX5-27" fmla="*/ 1531279 w 2232436"/>
                <a:gd name="connsiteY5-28" fmla="*/ 878757 h 1105786"/>
                <a:gd name="connsiteX6-29" fmla="*/ 0 w 2232436"/>
                <a:gd name="connsiteY6-30" fmla="*/ 878757 h 1105786"/>
                <a:gd name="connsiteX7-31" fmla="*/ 0 w 2232436"/>
                <a:gd name="connsiteY7-32" fmla="*/ 227029 h 1105786"/>
                <a:gd name="connsiteX0-33" fmla="*/ 0 w 2232436"/>
                <a:gd name="connsiteY0-34" fmla="*/ 227029 h 1105786"/>
                <a:gd name="connsiteX1-35" fmla="*/ 1531279 w 2232436"/>
                <a:gd name="connsiteY1-36" fmla="*/ 227029 h 1105786"/>
                <a:gd name="connsiteX2-37" fmla="*/ 1531279 w 2232436"/>
                <a:gd name="connsiteY2-38" fmla="*/ 0 h 1105786"/>
                <a:gd name="connsiteX3-39" fmla="*/ 2232436 w 2232436"/>
                <a:gd name="connsiteY3-40" fmla="*/ 552893 h 1105786"/>
                <a:gd name="connsiteX4-41" fmla="*/ 1531279 w 2232436"/>
                <a:gd name="connsiteY4-42" fmla="*/ 1105786 h 1105786"/>
                <a:gd name="connsiteX5-43" fmla="*/ 1531279 w 2232436"/>
                <a:gd name="connsiteY5-44" fmla="*/ 878757 h 1105786"/>
                <a:gd name="connsiteX6-45" fmla="*/ 0 w 2232436"/>
                <a:gd name="connsiteY6-46" fmla="*/ 878757 h 1105786"/>
                <a:gd name="connsiteX7-47" fmla="*/ 0 w 2232436"/>
                <a:gd name="connsiteY7-48" fmla="*/ 227029 h 1105786"/>
                <a:gd name="connsiteX0-49" fmla="*/ 0 w 2232436"/>
                <a:gd name="connsiteY0-50" fmla="*/ 227029 h 1105786"/>
                <a:gd name="connsiteX1-51" fmla="*/ 1531279 w 2232436"/>
                <a:gd name="connsiteY1-52" fmla="*/ 227029 h 1105786"/>
                <a:gd name="connsiteX2-53" fmla="*/ 1531279 w 2232436"/>
                <a:gd name="connsiteY2-54" fmla="*/ 0 h 1105786"/>
                <a:gd name="connsiteX3-55" fmla="*/ 2232436 w 2232436"/>
                <a:gd name="connsiteY3-56" fmla="*/ 552893 h 1105786"/>
                <a:gd name="connsiteX4-57" fmla="*/ 1531279 w 2232436"/>
                <a:gd name="connsiteY4-58" fmla="*/ 1105786 h 1105786"/>
                <a:gd name="connsiteX5-59" fmla="*/ 1531279 w 2232436"/>
                <a:gd name="connsiteY5-60" fmla="*/ 878757 h 1105786"/>
                <a:gd name="connsiteX6-61" fmla="*/ 0 w 2232436"/>
                <a:gd name="connsiteY6-62" fmla="*/ 878757 h 1105786"/>
                <a:gd name="connsiteX7-63" fmla="*/ 0 w 2232436"/>
                <a:gd name="connsiteY7-64" fmla="*/ 227029 h 1105786"/>
                <a:gd name="connsiteX0-65" fmla="*/ 42530 w 2274966"/>
                <a:gd name="connsiteY0-66" fmla="*/ 227029 h 1105786"/>
                <a:gd name="connsiteX1-67" fmla="*/ 1573809 w 2274966"/>
                <a:gd name="connsiteY1-68" fmla="*/ 227029 h 1105786"/>
                <a:gd name="connsiteX2-69" fmla="*/ 1573809 w 2274966"/>
                <a:gd name="connsiteY2-70" fmla="*/ 0 h 1105786"/>
                <a:gd name="connsiteX3-71" fmla="*/ 2274966 w 2274966"/>
                <a:gd name="connsiteY3-72" fmla="*/ 552893 h 1105786"/>
                <a:gd name="connsiteX4-73" fmla="*/ 1573809 w 2274966"/>
                <a:gd name="connsiteY4-74" fmla="*/ 1105786 h 1105786"/>
                <a:gd name="connsiteX5-75" fmla="*/ 1573809 w 2274966"/>
                <a:gd name="connsiteY5-76" fmla="*/ 878757 h 1105786"/>
                <a:gd name="connsiteX6-77" fmla="*/ 42530 w 2274966"/>
                <a:gd name="connsiteY6-78" fmla="*/ 878757 h 1105786"/>
                <a:gd name="connsiteX7-79" fmla="*/ 42530 w 2274966"/>
                <a:gd name="connsiteY7-80" fmla="*/ 227029 h 1105786"/>
                <a:gd name="connsiteX0-81" fmla="*/ 60394 w 2292830"/>
                <a:gd name="connsiteY0-82" fmla="*/ 227029 h 1105786"/>
                <a:gd name="connsiteX1-83" fmla="*/ 1591673 w 2292830"/>
                <a:gd name="connsiteY1-84" fmla="*/ 227029 h 1105786"/>
                <a:gd name="connsiteX2-85" fmla="*/ 1591673 w 2292830"/>
                <a:gd name="connsiteY2-86" fmla="*/ 0 h 1105786"/>
                <a:gd name="connsiteX3-87" fmla="*/ 2292830 w 2292830"/>
                <a:gd name="connsiteY3-88" fmla="*/ 552893 h 1105786"/>
                <a:gd name="connsiteX4-89" fmla="*/ 1591673 w 2292830"/>
                <a:gd name="connsiteY4-90" fmla="*/ 1105786 h 1105786"/>
                <a:gd name="connsiteX5-91" fmla="*/ 1591673 w 2292830"/>
                <a:gd name="connsiteY5-92" fmla="*/ 878757 h 1105786"/>
                <a:gd name="connsiteX6-93" fmla="*/ 60394 w 2292830"/>
                <a:gd name="connsiteY6-94" fmla="*/ 878757 h 1105786"/>
                <a:gd name="connsiteX7-95" fmla="*/ 60394 w 2292830"/>
                <a:gd name="connsiteY7-96" fmla="*/ 227029 h 1105786"/>
                <a:gd name="connsiteX0-97" fmla="*/ 60394 w 2292830"/>
                <a:gd name="connsiteY0-98" fmla="*/ 227029 h 1105786"/>
                <a:gd name="connsiteX1-99" fmla="*/ 1591673 w 2292830"/>
                <a:gd name="connsiteY1-100" fmla="*/ 227029 h 1105786"/>
                <a:gd name="connsiteX2-101" fmla="*/ 1591673 w 2292830"/>
                <a:gd name="connsiteY2-102" fmla="*/ 0 h 1105786"/>
                <a:gd name="connsiteX3-103" fmla="*/ 2292830 w 2292830"/>
                <a:gd name="connsiteY3-104" fmla="*/ 552893 h 1105786"/>
                <a:gd name="connsiteX4-105" fmla="*/ 1591673 w 2292830"/>
                <a:gd name="connsiteY4-106" fmla="*/ 1105786 h 1105786"/>
                <a:gd name="connsiteX5-107" fmla="*/ 1591673 w 2292830"/>
                <a:gd name="connsiteY5-108" fmla="*/ 878757 h 1105786"/>
                <a:gd name="connsiteX6-109" fmla="*/ 60394 w 2292830"/>
                <a:gd name="connsiteY6-110" fmla="*/ 878757 h 1105786"/>
                <a:gd name="connsiteX7-111" fmla="*/ 60394 w 2292830"/>
                <a:gd name="connsiteY7-112" fmla="*/ 227029 h 1105786"/>
                <a:gd name="connsiteX0-113" fmla="*/ 60394 w 2292830"/>
                <a:gd name="connsiteY0-114" fmla="*/ 227029 h 1105786"/>
                <a:gd name="connsiteX1-115" fmla="*/ 1591673 w 2292830"/>
                <a:gd name="connsiteY1-116" fmla="*/ 227029 h 1105786"/>
                <a:gd name="connsiteX2-117" fmla="*/ 1591673 w 2292830"/>
                <a:gd name="connsiteY2-118" fmla="*/ 0 h 1105786"/>
                <a:gd name="connsiteX3-119" fmla="*/ 2292830 w 2292830"/>
                <a:gd name="connsiteY3-120" fmla="*/ 552893 h 1105786"/>
                <a:gd name="connsiteX4-121" fmla="*/ 1591673 w 2292830"/>
                <a:gd name="connsiteY4-122" fmla="*/ 1105786 h 1105786"/>
                <a:gd name="connsiteX5-123" fmla="*/ 1591673 w 2292830"/>
                <a:gd name="connsiteY5-124" fmla="*/ 878757 h 1105786"/>
                <a:gd name="connsiteX6-125" fmla="*/ 60394 w 2292830"/>
                <a:gd name="connsiteY6-126" fmla="*/ 878757 h 1105786"/>
                <a:gd name="connsiteX7-127" fmla="*/ 60394 w 2292830"/>
                <a:gd name="connsiteY7-128" fmla="*/ 227029 h 11057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92830" h="1105786">
                  <a:moveTo>
                    <a:pt x="60394" y="227029"/>
                  </a:moveTo>
                  <a:cubicBezTo>
                    <a:pt x="592085" y="88806"/>
                    <a:pt x="1006819" y="407782"/>
                    <a:pt x="1591673" y="227029"/>
                  </a:cubicBezTo>
                  <a:lnTo>
                    <a:pt x="1591673" y="0"/>
                  </a:lnTo>
                  <a:cubicBezTo>
                    <a:pt x="1867922" y="354419"/>
                    <a:pt x="2059111" y="368595"/>
                    <a:pt x="2292830" y="552893"/>
                  </a:cubicBezTo>
                  <a:cubicBezTo>
                    <a:pt x="2059111" y="737191"/>
                    <a:pt x="1761597" y="878958"/>
                    <a:pt x="1591673" y="1105786"/>
                  </a:cubicBezTo>
                  <a:lnTo>
                    <a:pt x="1591673" y="878757"/>
                  </a:lnTo>
                  <a:cubicBezTo>
                    <a:pt x="1113145" y="666106"/>
                    <a:pt x="538922" y="1038246"/>
                    <a:pt x="60394" y="878757"/>
                  </a:cubicBezTo>
                  <a:cubicBezTo>
                    <a:pt x="-35299" y="640249"/>
                    <a:pt x="-3402" y="444272"/>
                    <a:pt x="60394" y="227029"/>
                  </a:cubicBezTo>
                  <a:close/>
                </a:path>
              </a:pathLst>
            </a:custGeom>
            <a:gradFill>
              <a:gsLst>
                <a:gs pos="0">
                  <a:srgbClr val="D285C1"/>
                </a:gs>
                <a:gs pos="100000">
                  <a:srgbClr val="643A63"/>
                </a:gs>
              </a:gsLst>
              <a:lin ang="36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9" name="组合 8"/>
            <p:cNvGrpSpPr/>
            <p:nvPr/>
          </p:nvGrpSpPr>
          <p:grpSpPr>
            <a:xfrm>
              <a:off x="9076655" y="4117255"/>
              <a:ext cx="347130" cy="333832"/>
              <a:chOff x="2607983" y="4241292"/>
              <a:chExt cx="490600" cy="471805"/>
            </a:xfrm>
            <a:solidFill>
              <a:srgbClr val="D82229"/>
            </a:solidFill>
            <a:effectLst/>
          </p:grpSpPr>
          <p:sp>
            <p:nvSpPr>
              <p:cNvPr id="10" name="Oval 131"/>
              <p:cNvSpPr>
                <a:spLocks noChangeArrowheads="1"/>
              </p:cNvSpPr>
              <p:nvPr/>
            </p:nvSpPr>
            <p:spPr bwMode="auto">
              <a:xfrm>
                <a:off x="2742898" y="4241292"/>
                <a:ext cx="220770" cy="223595"/>
              </a:xfrm>
              <a:prstGeom prst="ellipse">
                <a:avLst/>
              </a:prstGeom>
              <a:solidFill>
                <a:srgbClr val="F9F8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34"/>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12" name="组合 11"/>
          <p:cNvGrpSpPr/>
          <p:nvPr/>
        </p:nvGrpSpPr>
        <p:grpSpPr>
          <a:xfrm>
            <a:off x="5873906" y="3367234"/>
            <a:ext cx="2649793" cy="1277186"/>
            <a:chOff x="5873906" y="3676722"/>
            <a:chExt cx="2649793" cy="1277186"/>
          </a:xfrm>
        </p:grpSpPr>
        <p:sp>
          <p:nvSpPr>
            <p:cNvPr id="13" name="Right Arrow 8"/>
            <p:cNvSpPr/>
            <p:nvPr/>
          </p:nvSpPr>
          <p:spPr>
            <a:xfrm>
              <a:off x="5873906" y="3676722"/>
              <a:ext cx="2649793" cy="1277186"/>
            </a:xfrm>
            <a:custGeom>
              <a:avLst/>
              <a:gdLst>
                <a:gd name="connsiteX0" fmla="*/ 0 w 2232436"/>
                <a:gd name="connsiteY0" fmla="*/ 227029 h 1105786"/>
                <a:gd name="connsiteX1" fmla="*/ 1531279 w 2232436"/>
                <a:gd name="connsiteY1" fmla="*/ 227029 h 1105786"/>
                <a:gd name="connsiteX2" fmla="*/ 1531279 w 2232436"/>
                <a:gd name="connsiteY2" fmla="*/ 0 h 1105786"/>
                <a:gd name="connsiteX3" fmla="*/ 2232436 w 2232436"/>
                <a:gd name="connsiteY3" fmla="*/ 552893 h 1105786"/>
                <a:gd name="connsiteX4" fmla="*/ 1531279 w 2232436"/>
                <a:gd name="connsiteY4" fmla="*/ 1105786 h 1105786"/>
                <a:gd name="connsiteX5" fmla="*/ 1531279 w 2232436"/>
                <a:gd name="connsiteY5" fmla="*/ 878757 h 1105786"/>
                <a:gd name="connsiteX6" fmla="*/ 0 w 2232436"/>
                <a:gd name="connsiteY6" fmla="*/ 878757 h 1105786"/>
                <a:gd name="connsiteX7" fmla="*/ 0 w 2232436"/>
                <a:gd name="connsiteY7" fmla="*/ 227029 h 1105786"/>
                <a:gd name="connsiteX0-1" fmla="*/ 0 w 2232436"/>
                <a:gd name="connsiteY0-2" fmla="*/ 227029 h 1105786"/>
                <a:gd name="connsiteX1-3" fmla="*/ 1531279 w 2232436"/>
                <a:gd name="connsiteY1-4" fmla="*/ 227029 h 1105786"/>
                <a:gd name="connsiteX2-5" fmla="*/ 1531279 w 2232436"/>
                <a:gd name="connsiteY2-6" fmla="*/ 0 h 1105786"/>
                <a:gd name="connsiteX3-7" fmla="*/ 2232436 w 2232436"/>
                <a:gd name="connsiteY3-8" fmla="*/ 552893 h 1105786"/>
                <a:gd name="connsiteX4-9" fmla="*/ 1531279 w 2232436"/>
                <a:gd name="connsiteY4-10" fmla="*/ 1105786 h 1105786"/>
                <a:gd name="connsiteX5-11" fmla="*/ 1531279 w 2232436"/>
                <a:gd name="connsiteY5-12" fmla="*/ 878757 h 1105786"/>
                <a:gd name="connsiteX6-13" fmla="*/ 0 w 2232436"/>
                <a:gd name="connsiteY6-14" fmla="*/ 878757 h 1105786"/>
                <a:gd name="connsiteX7-15" fmla="*/ 0 w 2232436"/>
                <a:gd name="connsiteY7-16" fmla="*/ 227029 h 1105786"/>
                <a:gd name="connsiteX0-17" fmla="*/ 0 w 2232436"/>
                <a:gd name="connsiteY0-18" fmla="*/ 227029 h 1105786"/>
                <a:gd name="connsiteX1-19" fmla="*/ 1531279 w 2232436"/>
                <a:gd name="connsiteY1-20" fmla="*/ 227029 h 1105786"/>
                <a:gd name="connsiteX2-21" fmla="*/ 1531279 w 2232436"/>
                <a:gd name="connsiteY2-22" fmla="*/ 0 h 1105786"/>
                <a:gd name="connsiteX3-23" fmla="*/ 2232436 w 2232436"/>
                <a:gd name="connsiteY3-24" fmla="*/ 552893 h 1105786"/>
                <a:gd name="connsiteX4-25" fmla="*/ 1531279 w 2232436"/>
                <a:gd name="connsiteY4-26" fmla="*/ 1105786 h 1105786"/>
                <a:gd name="connsiteX5-27" fmla="*/ 1531279 w 2232436"/>
                <a:gd name="connsiteY5-28" fmla="*/ 878757 h 1105786"/>
                <a:gd name="connsiteX6-29" fmla="*/ 0 w 2232436"/>
                <a:gd name="connsiteY6-30" fmla="*/ 878757 h 1105786"/>
                <a:gd name="connsiteX7-31" fmla="*/ 0 w 2232436"/>
                <a:gd name="connsiteY7-32" fmla="*/ 227029 h 1105786"/>
                <a:gd name="connsiteX0-33" fmla="*/ 0 w 2232436"/>
                <a:gd name="connsiteY0-34" fmla="*/ 227029 h 1105786"/>
                <a:gd name="connsiteX1-35" fmla="*/ 1531279 w 2232436"/>
                <a:gd name="connsiteY1-36" fmla="*/ 227029 h 1105786"/>
                <a:gd name="connsiteX2-37" fmla="*/ 1531279 w 2232436"/>
                <a:gd name="connsiteY2-38" fmla="*/ 0 h 1105786"/>
                <a:gd name="connsiteX3-39" fmla="*/ 2232436 w 2232436"/>
                <a:gd name="connsiteY3-40" fmla="*/ 552893 h 1105786"/>
                <a:gd name="connsiteX4-41" fmla="*/ 1531279 w 2232436"/>
                <a:gd name="connsiteY4-42" fmla="*/ 1105786 h 1105786"/>
                <a:gd name="connsiteX5-43" fmla="*/ 1531279 w 2232436"/>
                <a:gd name="connsiteY5-44" fmla="*/ 878757 h 1105786"/>
                <a:gd name="connsiteX6-45" fmla="*/ 0 w 2232436"/>
                <a:gd name="connsiteY6-46" fmla="*/ 878757 h 1105786"/>
                <a:gd name="connsiteX7-47" fmla="*/ 0 w 2232436"/>
                <a:gd name="connsiteY7-48" fmla="*/ 227029 h 1105786"/>
                <a:gd name="connsiteX0-49" fmla="*/ 0 w 2232436"/>
                <a:gd name="connsiteY0-50" fmla="*/ 227029 h 1105786"/>
                <a:gd name="connsiteX1-51" fmla="*/ 1531279 w 2232436"/>
                <a:gd name="connsiteY1-52" fmla="*/ 227029 h 1105786"/>
                <a:gd name="connsiteX2-53" fmla="*/ 1531279 w 2232436"/>
                <a:gd name="connsiteY2-54" fmla="*/ 0 h 1105786"/>
                <a:gd name="connsiteX3-55" fmla="*/ 2232436 w 2232436"/>
                <a:gd name="connsiteY3-56" fmla="*/ 552893 h 1105786"/>
                <a:gd name="connsiteX4-57" fmla="*/ 1531279 w 2232436"/>
                <a:gd name="connsiteY4-58" fmla="*/ 1105786 h 1105786"/>
                <a:gd name="connsiteX5-59" fmla="*/ 1531279 w 2232436"/>
                <a:gd name="connsiteY5-60" fmla="*/ 878757 h 1105786"/>
                <a:gd name="connsiteX6-61" fmla="*/ 0 w 2232436"/>
                <a:gd name="connsiteY6-62" fmla="*/ 878757 h 1105786"/>
                <a:gd name="connsiteX7-63" fmla="*/ 0 w 2232436"/>
                <a:gd name="connsiteY7-64" fmla="*/ 227029 h 1105786"/>
                <a:gd name="connsiteX0-65" fmla="*/ 42530 w 2274966"/>
                <a:gd name="connsiteY0-66" fmla="*/ 227029 h 1105786"/>
                <a:gd name="connsiteX1-67" fmla="*/ 1573809 w 2274966"/>
                <a:gd name="connsiteY1-68" fmla="*/ 227029 h 1105786"/>
                <a:gd name="connsiteX2-69" fmla="*/ 1573809 w 2274966"/>
                <a:gd name="connsiteY2-70" fmla="*/ 0 h 1105786"/>
                <a:gd name="connsiteX3-71" fmla="*/ 2274966 w 2274966"/>
                <a:gd name="connsiteY3-72" fmla="*/ 552893 h 1105786"/>
                <a:gd name="connsiteX4-73" fmla="*/ 1573809 w 2274966"/>
                <a:gd name="connsiteY4-74" fmla="*/ 1105786 h 1105786"/>
                <a:gd name="connsiteX5-75" fmla="*/ 1573809 w 2274966"/>
                <a:gd name="connsiteY5-76" fmla="*/ 878757 h 1105786"/>
                <a:gd name="connsiteX6-77" fmla="*/ 42530 w 2274966"/>
                <a:gd name="connsiteY6-78" fmla="*/ 878757 h 1105786"/>
                <a:gd name="connsiteX7-79" fmla="*/ 42530 w 2274966"/>
                <a:gd name="connsiteY7-80" fmla="*/ 227029 h 1105786"/>
                <a:gd name="connsiteX0-81" fmla="*/ 60394 w 2292830"/>
                <a:gd name="connsiteY0-82" fmla="*/ 227029 h 1105786"/>
                <a:gd name="connsiteX1-83" fmla="*/ 1591673 w 2292830"/>
                <a:gd name="connsiteY1-84" fmla="*/ 227029 h 1105786"/>
                <a:gd name="connsiteX2-85" fmla="*/ 1591673 w 2292830"/>
                <a:gd name="connsiteY2-86" fmla="*/ 0 h 1105786"/>
                <a:gd name="connsiteX3-87" fmla="*/ 2292830 w 2292830"/>
                <a:gd name="connsiteY3-88" fmla="*/ 552893 h 1105786"/>
                <a:gd name="connsiteX4-89" fmla="*/ 1591673 w 2292830"/>
                <a:gd name="connsiteY4-90" fmla="*/ 1105786 h 1105786"/>
                <a:gd name="connsiteX5-91" fmla="*/ 1591673 w 2292830"/>
                <a:gd name="connsiteY5-92" fmla="*/ 878757 h 1105786"/>
                <a:gd name="connsiteX6-93" fmla="*/ 60394 w 2292830"/>
                <a:gd name="connsiteY6-94" fmla="*/ 878757 h 1105786"/>
                <a:gd name="connsiteX7-95" fmla="*/ 60394 w 2292830"/>
                <a:gd name="connsiteY7-96" fmla="*/ 227029 h 1105786"/>
                <a:gd name="connsiteX0-97" fmla="*/ 60394 w 2292830"/>
                <a:gd name="connsiteY0-98" fmla="*/ 227029 h 1105786"/>
                <a:gd name="connsiteX1-99" fmla="*/ 1591673 w 2292830"/>
                <a:gd name="connsiteY1-100" fmla="*/ 227029 h 1105786"/>
                <a:gd name="connsiteX2-101" fmla="*/ 1591673 w 2292830"/>
                <a:gd name="connsiteY2-102" fmla="*/ 0 h 1105786"/>
                <a:gd name="connsiteX3-103" fmla="*/ 2292830 w 2292830"/>
                <a:gd name="connsiteY3-104" fmla="*/ 552893 h 1105786"/>
                <a:gd name="connsiteX4-105" fmla="*/ 1591673 w 2292830"/>
                <a:gd name="connsiteY4-106" fmla="*/ 1105786 h 1105786"/>
                <a:gd name="connsiteX5-107" fmla="*/ 1591673 w 2292830"/>
                <a:gd name="connsiteY5-108" fmla="*/ 878757 h 1105786"/>
                <a:gd name="connsiteX6-109" fmla="*/ 60394 w 2292830"/>
                <a:gd name="connsiteY6-110" fmla="*/ 878757 h 1105786"/>
                <a:gd name="connsiteX7-111" fmla="*/ 60394 w 2292830"/>
                <a:gd name="connsiteY7-112" fmla="*/ 227029 h 1105786"/>
                <a:gd name="connsiteX0-113" fmla="*/ 60394 w 2292830"/>
                <a:gd name="connsiteY0-114" fmla="*/ 227029 h 1105786"/>
                <a:gd name="connsiteX1-115" fmla="*/ 1591673 w 2292830"/>
                <a:gd name="connsiteY1-116" fmla="*/ 227029 h 1105786"/>
                <a:gd name="connsiteX2-117" fmla="*/ 1591673 w 2292830"/>
                <a:gd name="connsiteY2-118" fmla="*/ 0 h 1105786"/>
                <a:gd name="connsiteX3-119" fmla="*/ 2292830 w 2292830"/>
                <a:gd name="connsiteY3-120" fmla="*/ 552893 h 1105786"/>
                <a:gd name="connsiteX4-121" fmla="*/ 1591673 w 2292830"/>
                <a:gd name="connsiteY4-122" fmla="*/ 1105786 h 1105786"/>
                <a:gd name="connsiteX5-123" fmla="*/ 1591673 w 2292830"/>
                <a:gd name="connsiteY5-124" fmla="*/ 878757 h 1105786"/>
                <a:gd name="connsiteX6-125" fmla="*/ 60394 w 2292830"/>
                <a:gd name="connsiteY6-126" fmla="*/ 878757 h 1105786"/>
                <a:gd name="connsiteX7-127" fmla="*/ 60394 w 2292830"/>
                <a:gd name="connsiteY7-128" fmla="*/ 227029 h 11057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92830" h="1105786">
                  <a:moveTo>
                    <a:pt x="60394" y="227029"/>
                  </a:moveTo>
                  <a:cubicBezTo>
                    <a:pt x="592085" y="88806"/>
                    <a:pt x="1006819" y="407782"/>
                    <a:pt x="1591673" y="227029"/>
                  </a:cubicBezTo>
                  <a:lnTo>
                    <a:pt x="1591673" y="0"/>
                  </a:lnTo>
                  <a:cubicBezTo>
                    <a:pt x="1867922" y="354419"/>
                    <a:pt x="2059111" y="368595"/>
                    <a:pt x="2292830" y="552893"/>
                  </a:cubicBezTo>
                  <a:cubicBezTo>
                    <a:pt x="2059111" y="737191"/>
                    <a:pt x="1761597" y="878958"/>
                    <a:pt x="1591673" y="1105786"/>
                  </a:cubicBezTo>
                  <a:lnTo>
                    <a:pt x="1591673" y="878757"/>
                  </a:lnTo>
                  <a:cubicBezTo>
                    <a:pt x="1113145" y="666106"/>
                    <a:pt x="538922" y="1038246"/>
                    <a:pt x="60394" y="878757"/>
                  </a:cubicBezTo>
                  <a:cubicBezTo>
                    <a:pt x="-35299" y="640249"/>
                    <a:pt x="-3402" y="444272"/>
                    <a:pt x="60394" y="227029"/>
                  </a:cubicBezTo>
                  <a:close/>
                </a:path>
              </a:pathLst>
            </a:custGeom>
            <a:gradFill>
              <a:gsLst>
                <a:gs pos="0">
                  <a:srgbClr val="A45EDF"/>
                </a:gs>
                <a:gs pos="100000">
                  <a:srgbClr val="380284"/>
                </a:gs>
              </a:gsLst>
              <a:lin ang="36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4" name="组合 13"/>
            <p:cNvGrpSpPr>
              <a:grpSpLocks noChangeAspect="1"/>
            </p:cNvGrpSpPr>
            <p:nvPr/>
          </p:nvGrpSpPr>
          <p:grpSpPr>
            <a:xfrm>
              <a:off x="7138246" y="4099867"/>
              <a:ext cx="326366" cy="351220"/>
              <a:chOff x="7005429" y="4859473"/>
              <a:chExt cx="466184" cy="501686"/>
            </a:xfrm>
            <a:solidFill>
              <a:srgbClr val="FFFFFF"/>
            </a:solidFill>
            <a:effectLst/>
          </p:grpSpPr>
          <p:sp>
            <p:nvSpPr>
              <p:cNvPr id="15"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20" name="组合 19"/>
          <p:cNvGrpSpPr/>
          <p:nvPr/>
        </p:nvGrpSpPr>
        <p:grpSpPr>
          <a:xfrm>
            <a:off x="3348111" y="4595317"/>
            <a:ext cx="548676" cy="996424"/>
            <a:chOff x="2789210" y="4594444"/>
            <a:chExt cx="548676" cy="996424"/>
          </a:xfrm>
        </p:grpSpPr>
        <p:cxnSp>
          <p:nvCxnSpPr>
            <p:cNvPr id="21" name="Straight Connector 32"/>
            <p:cNvCxnSpPr/>
            <p:nvPr/>
          </p:nvCxnSpPr>
          <p:spPr>
            <a:xfrm>
              <a:off x="3337886" y="4594444"/>
              <a:ext cx="0" cy="983580"/>
            </a:xfrm>
            <a:prstGeom prst="line">
              <a:avLst/>
            </a:prstGeom>
            <a:ln>
              <a:solidFill>
                <a:srgbClr val="0D0E12"/>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34"/>
            <p:cNvCxnSpPr/>
            <p:nvPr/>
          </p:nvCxnSpPr>
          <p:spPr>
            <a:xfrm>
              <a:off x="2789210" y="5590868"/>
              <a:ext cx="548675" cy="0"/>
            </a:xfrm>
            <a:prstGeom prst="line">
              <a:avLst/>
            </a:prstGeom>
            <a:ln>
              <a:solidFill>
                <a:srgbClr val="0D0E12"/>
              </a:solidFill>
              <a:prstDash val="dash"/>
              <a:headEnd type="ova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8492025" y="4638916"/>
            <a:ext cx="561521" cy="996424"/>
            <a:chOff x="8993469" y="4594444"/>
            <a:chExt cx="561521" cy="996424"/>
          </a:xfrm>
        </p:grpSpPr>
        <p:cxnSp>
          <p:nvCxnSpPr>
            <p:cNvPr id="24" name="Straight Connector 35"/>
            <p:cNvCxnSpPr/>
            <p:nvPr/>
          </p:nvCxnSpPr>
          <p:spPr>
            <a:xfrm>
              <a:off x="8993469" y="4594444"/>
              <a:ext cx="0" cy="983580"/>
            </a:xfrm>
            <a:prstGeom prst="line">
              <a:avLst/>
            </a:prstGeom>
            <a:ln>
              <a:solidFill>
                <a:srgbClr val="0D0E12"/>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36"/>
            <p:cNvCxnSpPr/>
            <p:nvPr/>
          </p:nvCxnSpPr>
          <p:spPr>
            <a:xfrm>
              <a:off x="9006315" y="5590868"/>
              <a:ext cx="548675" cy="0"/>
            </a:xfrm>
            <a:prstGeom prst="line">
              <a:avLst/>
            </a:prstGeom>
            <a:ln>
              <a:solidFill>
                <a:srgbClr val="0D0E12"/>
              </a:solidFill>
              <a:prstDash val="dash"/>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6864826" y="2156110"/>
            <a:ext cx="546841" cy="983580"/>
            <a:chOff x="6864826" y="2465598"/>
            <a:chExt cx="546841" cy="983580"/>
          </a:xfrm>
        </p:grpSpPr>
        <p:cxnSp>
          <p:nvCxnSpPr>
            <p:cNvPr id="27" name="Straight Connector 38"/>
            <p:cNvCxnSpPr/>
            <p:nvPr/>
          </p:nvCxnSpPr>
          <p:spPr>
            <a:xfrm>
              <a:off x="6864826" y="2465598"/>
              <a:ext cx="0" cy="983580"/>
            </a:xfrm>
            <a:prstGeom prst="line">
              <a:avLst/>
            </a:prstGeom>
            <a:ln>
              <a:solidFill>
                <a:srgbClr val="0D0E1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39"/>
            <p:cNvCxnSpPr/>
            <p:nvPr/>
          </p:nvCxnSpPr>
          <p:spPr>
            <a:xfrm>
              <a:off x="6864826" y="2465598"/>
              <a:ext cx="546841" cy="0"/>
            </a:xfrm>
            <a:prstGeom prst="line">
              <a:avLst/>
            </a:prstGeom>
            <a:ln>
              <a:solidFill>
                <a:srgbClr val="0D0E12"/>
              </a:solidFill>
              <a:prstDash val="dash"/>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4693978" y="2168956"/>
            <a:ext cx="548676" cy="981744"/>
            <a:chOff x="4693978" y="2478444"/>
            <a:chExt cx="548676" cy="981744"/>
          </a:xfrm>
        </p:grpSpPr>
        <p:cxnSp>
          <p:nvCxnSpPr>
            <p:cNvPr id="30" name="Straight Connector 37"/>
            <p:cNvCxnSpPr/>
            <p:nvPr/>
          </p:nvCxnSpPr>
          <p:spPr>
            <a:xfrm>
              <a:off x="5242654" y="2478444"/>
              <a:ext cx="0" cy="981744"/>
            </a:xfrm>
            <a:prstGeom prst="line">
              <a:avLst/>
            </a:prstGeom>
            <a:ln>
              <a:solidFill>
                <a:srgbClr val="0D0E12"/>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40"/>
            <p:cNvCxnSpPr/>
            <p:nvPr/>
          </p:nvCxnSpPr>
          <p:spPr>
            <a:xfrm>
              <a:off x="4693978" y="2478444"/>
              <a:ext cx="548675" cy="0"/>
            </a:xfrm>
            <a:prstGeom prst="line">
              <a:avLst/>
            </a:prstGeom>
            <a:ln>
              <a:solidFill>
                <a:srgbClr val="0D0E12"/>
              </a:solidFill>
              <a:prstDash val="dash"/>
              <a:headEnd type="ova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4075570" y="3367234"/>
            <a:ext cx="2649793" cy="1277186"/>
            <a:chOff x="4075570" y="3676722"/>
            <a:chExt cx="2649793" cy="1277186"/>
          </a:xfrm>
        </p:grpSpPr>
        <p:sp>
          <p:nvSpPr>
            <p:cNvPr id="33" name="Right Arrow 8"/>
            <p:cNvSpPr/>
            <p:nvPr/>
          </p:nvSpPr>
          <p:spPr>
            <a:xfrm>
              <a:off x="4075570" y="3676722"/>
              <a:ext cx="2649793" cy="1277186"/>
            </a:xfrm>
            <a:custGeom>
              <a:avLst/>
              <a:gdLst>
                <a:gd name="connsiteX0" fmla="*/ 0 w 2232436"/>
                <a:gd name="connsiteY0" fmla="*/ 227029 h 1105786"/>
                <a:gd name="connsiteX1" fmla="*/ 1531279 w 2232436"/>
                <a:gd name="connsiteY1" fmla="*/ 227029 h 1105786"/>
                <a:gd name="connsiteX2" fmla="*/ 1531279 w 2232436"/>
                <a:gd name="connsiteY2" fmla="*/ 0 h 1105786"/>
                <a:gd name="connsiteX3" fmla="*/ 2232436 w 2232436"/>
                <a:gd name="connsiteY3" fmla="*/ 552893 h 1105786"/>
                <a:gd name="connsiteX4" fmla="*/ 1531279 w 2232436"/>
                <a:gd name="connsiteY4" fmla="*/ 1105786 h 1105786"/>
                <a:gd name="connsiteX5" fmla="*/ 1531279 w 2232436"/>
                <a:gd name="connsiteY5" fmla="*/ 878757 h 1105786"/>
                <a:gd name="connsiteX6" fmla="*/ 0 w 2232436"/>
                <a:gd name="connsiteY6" fmla="*/ 878757 h 1105786"/>
                <a:gd name="connsiteX7" fmla="*/ 0 w 2232436"/>
                <a:gd name="connsiteY7" fmla="*/ 227029 h 1105786"/>
                <a:gd name="connsiteX0-1" fmla="*/ 0 w 2232436"/>
                <a:gd name="connsiteY0-2" fmla="*/ 227029 h 1105786"/>
                <a:gd name="connsiteX1-3" fmla="*/ 1531279 w 2232436"/>
                <a:gd name="connsiteY1-4" fmla="*/ 227029 h 1105786"/>
                <a:gd name="connsiteX2-5" fmla="*/ 1531279 w 2232436"/>
                <a:gd name="connsiteY2-6" fmla="*/ 0 h 1105786"/>
                <a:gd name="connsiteX3-7" fmla="*/ 2232436 w 2232436"/>
                <a:gd name="connsiteY3-8" fmla="*/ 552893 h 1105786"/>
                <a:gd name="connsiteX4-9" fmla="*/ 1531279 w 2232436"/>
                <a:gd name="connsiteY4-10" fmla="*/ 1105786 h 1105786"/>
                <a:gd name="connsiteX5-11" fmla="*/ 1531279 w 2232436"/>
                <a:gd name="connsiteY5-12" fmla="*/ 878757 h 1105786"/>
                <a:gd name="connsiteX6-13" fmla="*/ 0 w 2232436"/>
                <a:gd name="connsiteY6-14" fmla="*/ 878757 h 1105786"/>
                <a:gd name="connsiteX7-15" fmla="*/ 0 w 2232436"/>
                <a:gd name="connsiteY7-16" fmla="*/ 227029 h 1105786"/>
                <a:gd name="connsiteX0-17" fmla="*/ 0 w 2232436"/>
                <a:gd name="connsiteY0-18" fmla="*/ 227029 h 1105786"/>
                <a:gd name="connsiteX1-19" fmla="*/ 1531279 w 2232436"/>
                <a:gd name="connsiteY1-20" fmla="*/ 227029 h 1105786"/>
                <a:gd name="connsiteX2-21" fmla="*/ 1531279 w 2232436"/>
                <a:gd name="connsiteY2-22" fmla="*/ 0 h 1105786"/>
                <a:gd name="connsiteX3-23" fmla="*/ 2232436 w 2232436"/>
                <a:gd name="connsiteY3-24" fmla="*/ 552893 h 1105786"/>
                <a:gd name="connsiteX4-25" fmla="*/ 1531279 w 2232436"/>
                <a:gd name="connsiteY4-26" fmla="*/ 1105786 h 1105786"/>
                <a:gd name="connsiteX5-27" fmla="*/ 1531279 w 2232436"/>
                <a:gd name="connsiteY5-28" fmla="*/ 878757 h 1105786"/>
                <a:gd name="connsiteX6-29" fmla="*/ 0 w 2232436"/>
                <a:gd name="connsiteY6-30" fmla="*/ 878757 h 1105786"/>
                <a:gd name="connsiteX7-31" fmla="*/ 0 w 2232436"/>
                <a:gd name="connsiteY7-32" fmla="*/ 227029 h 1105786"/>
                <a:gd name="connsiteX0-33" fmla="*/ 0 w 2232436"/>
                <a:gd name="connsiteY0-34" fmla="*/ 227029 h 1105786"/>
                <a:gd name="connsiteX1-35" fmla="*/ 1531279 w 2232436"/>
                <a:gd name="connsiteY1-36" fmla="*/ 227029 h 1105786"/>
                <a:gd name="connsiteX2-37" fmla="*/ 1531279 w 2232436"/>
                <a:gd name="connsiteY2-38" fmla="*/ 0 h 1105786"/>
                <a:gd name="connsiteX3-39" fmla="*/ 2232436 w 2232436"/>
                <a:gd name="connsiteY3-40" fmla="*/ 552893 h 1105786"/>
                <a:gd name="connsiteX4-41" fmla="*/ 1531279 w 2232436"/>
                <a:gd name="connsiteY4-42" fmla="*/ 1105786 h 1105786"/>
                <a:gd name="connsiteX5-43" fmla="*/ 1531279 w 2232436"/>
                <a:gd name="connsiteY5-44" fmla="*/ 878757 h 1105786"/>
                <a:gd name="connsiteX6-45" fmla="*/ 0 w 2232436"/>
                <a:gd name="connsiteY6-46" fmla="*/ 878757 h 1105786"/>
                <a:gd name="connsiteX7-47" fmla="*/ 0 w 2232436"/>
                <a:gd name="connsiteY7-48" fmla="*/ 227029 h 1105786"/>
                <a:gd name="connsiteX0-49" fmla="*/ 0 w 2232436"/>
                <a:gd name="connsiteY0-50" fmla="*/ 227029 h 1105786"/>
                <a:gd name="connsiteX1-51" fmla="*/ 1531279 w 2232436"/>
                <a:gd name="connsiteY1-52" fmla="*/ 227029 h 1105786"/>
                <a:gd name="connsiteX2-53" fmla="*/ 1531279 w 2232436"/>
                <a:gd name="connsiteY2-54" fmla="*/ 0 h 1105786"/>
                <a:gd name="connsiteX3-55" fmla="*/ 2232436 w 2232436"/>
                <a:gd name="connsiteY3-56" fmla="*/ 552893 h 1105786"/>
                <a:gd name="connsiteX4-57" fmla="*/ 1531279 w 2232436"/>
                <a:gd name="connsiteY4-58" fmla="*/ 1105786 h 1105786"/>
                <a:gd name="connsiteX5-59" fmla="*/ 1531279 w 2232436"/>
                <a:gd name="connsiteY5-60" fmla="*/ 878757 h 1105786"/>
                <a:gd name="connsiteX6-61" fmla="*/ 0 w 2232436"/>
                <a:gd name="connsiteY6-62" fmla="*/ 878757 h 1105786"/>
                <a:gd name="connsiteX7-63" fmla="*/ 0 w 2232436"/>
                <a:gd name="connsiteY7-64" fmla="*/ 227029 h 1105786"/>
                <a:gd name="connsiteX0-65" fmla="*/ 42530 w 2274966"/>
                <a:gd name="connsiteY0-66" fmla="*/ 227029 h 1105786"/>
                <a:gd name="connsiteX1-67" fmla="*/ 1573809 w 2274966"/>
                <a:gd name="connsiteY1-68" fmla="*/ 227029 h 1105786"/>
                <a:gd name="connsiteX2-69" fmla="*/ 1573809 w 2274966"/>
                <a:gd name="connsiteY2-70" fmla="*/ 0 h 1105786"/>
                <a:gd name="connsiteX3-71" fmla="*/ 2274966 w 2274966"/>
                <a:gd name="connsiteY3-72" fmla="*/ 552893 h 1105786"/>
                <a:gd name="connsiteX4-73" fmla="*/ 1573809 w 2274966"/>
                <a:gd name="connsiteY4-74" fmla="*/ 1105786 h 1105786"/>
                <a:gd name="connsiteX5-75" fmla="*/ 1573809 w 2274966"/>
                <a:gd name="connsiteY5-76" fmla="*/ 878757 h 1105786"/>
                <a:gd name="connsiteX6-77" fmla="*/ 42530 w 2274966"/>
                <a:gd name="connsiteY6-78" fmla="*/ 878757 h 1105786"/>
                <a:gd name="connsiteX7-79" fmla="*/ 42530 w 2274966"/>
                <a:gd name="connsiteY7-80" fmla="*/ 227029 h 1105786"/>
                <a:gd name="connsiteX0-81" fmla="*/ 60394 w 2292830"/>
                <a:gd name="connsiteY0-82" fmla="*/ 227029 h 1105786"/>
                <a:gd name="connsiteX1-83" fmla="*/ 1591673 w 2292830"/>
                <a:gd name="connsiteY1-84" fmla="*/ 227029 h 1105786"/>
                <a:gd name="connsiteX2-85" fmla="*/ 1591673 w 2292830"/>
                <a:gd name="connsiteY2-86" fmla="*/ 0 h 1105786"/>
                <a:gd name="connsiteX3-87" fmla="*/ 2292830 w 2292830"/>
                <a:gd name="connsiteY3-88" fmla="*/ 552893 h 1105786"/>
                <a:gd name="connsiteX4-89" fmla="*/ 1591673 w 2292830"/>
                <a:gd name="connsiteY4-90" fmla="*/ 1105786 h 1105786"/>
                <a:gd name="connsiteX5-91" fmla="*/ 1591673 w 2292830"/>
                <a:gd name="connsiteY5-92" fmla="*/ 878757 h 1105786"/>
                <a:gd name="connsiteX6-93" fmla="*/ 60394 w 2292830"/>
                <a:gd name="connsiteY6-94" fmla="*/ 878757 h 1105786"/>
                <a:gd name="connsiteX7-95" fmla="*/ 60394 w 2292830"/>
                <a:gd name="connsiteY7-96" fmla="*/ 227029 h 1105786"/>
                <a:gd name="connsiteX0-97" fmla="*/ 60394 w 2292830"/>
                <a:gd name="connsiteY0-98" fmla="*/ 227029 h 1105786"/>
                <a:gd name="connsiteX1-99" fmla="*/ 1591673 w 2292830"/>
                <a:gd name="connsiteY1-100" fmla="*/ 227029 h 1105786"/>
                <a:gd name="connsiteX2-101" fmla="*/ 1591673 w 2292830"/>
                <a:gd name="connsiteY2-102" fmla="*/ 0 h 1105786"/>
                <a:gd name="connsiteX3-103" fmla="*/ 2292830 w 2292830"/>
                <a:gd name="connsiteY3-104" fmla="*/ 552893 h 1105786"/>
                <a:gd name="connsiteX4-105" fmla="*/ 1591673 w 2292830"/>
                <a:gd name="connsiteY4-106" fmla="*/ 1105786 h 1105786"/>
                <a:gd name="connsiteX5-107" fmla="*/ 1591673 w 2292830"/>
                <a:gd name="connsiteY5-108" fmla="*/ 878757 h 1105786"/>
                <a:gd name="connsiteX6-109" fmla="*/ 60394 w 2292830"/>
                <a:gd name="connsiteY6-110" fmla="*/ 878757 h 1105786"/>
                <a:gd name="connsiteX7-111" fmla="*/ 60394 w 2292830"/>
                <a:gd name="connsiteY7-112" fmla="*/ 227029 h 1105786"/>
                <a:gd name="connsiteX0-113" fmla="*/ 60394 w 2292830"/>
                <a:gd name="connsiteY0-114" fmla="*/ 227029 h 1105786"/>
                <a:gd name="connsiteX1-115" fmla="*/ 1591673 w 2292830"/>
                <a:gd name="connsiteY1-116" fmla="*/ 227029 h 1105786"/>
                <a:gd name="connsiteX2-117" fmla="*/ 1591673 w 2292830"/>
                <a:gd name="connsiteY2-118" fmla="*/ 0 h 1105786"/>
                <a:gd name="connsiteX3-119" fmla="*/ 2292830 w 2292830"/>
                <a:gd name="connsiteY3-120" fmla="*/ 552893 h 1105786"/>
                <a:gd name="connsiteX4-121" fmla="*/ 1591673 w 2292830"/>
                <a:gd name="connsiteY4-122" fmla="*/ 1105786 h 1105786"/>
                <a:gd name="connsiteX5-123" fmla="*/ 1591673 w 2292830"/>
                <a:gd name="connsiteY5-124" fmla="*/ 878757 h 1105786"/>
                <a:gd name="connsiteX6-125" fmla="*/ 60394 w 2292830"/>
                <a:gd name="connsiteY6-126" fmla="*/ 878757 h 1105786"/>
                <a:gd name="connsiteX7-127" fmla="*/ 60394 w 2292830"/>
                <a:gd name="connsiteY7-128" fmla="*/ 227029 h 11057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92830" h="1105786">
                  <a:moveTo>
                    <a:pt x="60394" y="227029"/>
                  </a:moveTo>
                  <a:cubicBezTo>
                    <a:pt x="592085" y="88806"/>
                    <a:pt x="1006819" y="407782"/>
                    <a:pt x="1591673" y="227029"/>
                  </a:cubicBezTo>
                  <a:lnTo>
                    <a:pt x="1591673" y="0"/>
                  </a:lnTo>
                  <a:cubicBezTo>
                    <a:pt x="1867922" y="354419"/>
                    <a:pt x="2059111" y="368595"/>
                    <a:pt x="2292830" y="552893"/>
                  </a:cubicBezTo>
                  <a:cubicBezTo>
                    <a:pt x="2059111" y="737191"/>
                    <a:pt x="1761597" y="878958"/>
                    <a:pt x="1591673" y="1105786"/>
                  </a:cubicBezTo>
                  <a:lnTo>
                    <a:pt x="1591673" y="878757"/>
                  </a:lnTo>
                  <a:cubicBezTo>
                    <a:pt x="1113145" y="666106"/>
                    <a:pt x="538922" y="1038246"/>
                    <a:pt x="60394" y="878757"/>
                  </a:cubicBezTo>
                  <a:cubicBezTo>
                    <a:pt x="-35299" y="640249"/>
                    <a:pt x="-3402" y="444272"/>
                    <a:pt x="60394" y="227029"/>
                  </a:cubicBezTo>
                  <a:close/>
                </a:path>
              </a:pathLst>
            </a:custGeom>
            <a:gradFill>
              <a:gsLst>
                <a:gs pos="0">
                  <a:srgbClr val="D285C1"/>
                </a:gs>
                <a:gs pos="100000">
                  <a:srgbClr val="643A63"/>
                </a:gs>
              </a:gsLst>
              <a:lin ang="36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4" name="组合 33"/>
            <p:cNvGrpSpPr/>
            <p:nvPr/>
          </p:nvGrpSpPr>
          <p:grpSpPr>
            <a:xfrm>
              <a:off x="5345383" y="4074449"/>
              <a:ext cx="322082" cy="364286"/>
              <a:chOff x="4994016" y="4872552"/>
              <a:chExt cx="406393" cy="459645"/>
            </a:xfrm>
            <a:solidFill>
              <a:srgbClr val="D82229"/>
            </a:solidFill>
            <a:effectLst/>
          </p:grpSpPr>
          <p:sp>
            <p:nvSpPr>
              <p:cNvPr id="35" name="Freeform 148"/>
              <p:cNvSpPr>
                <a:spLocks noEditPoints="1"/>
              </p:cNvSpPr>
              <p:nvPr/>
            </p:nvSpPr>
            <p:spPr bwMode="auto">
              <a:xfrm>
                <a:off x="5049136" y="4872552"/>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solidFill>
                <a:srgbClr val="F9F9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49"/>
              <p:cNvSpPr>
                <a:spLocks noEditPoints="1"/>
              </p:cNvSpPr>
              <p:nvPr/>
            </p:nvSpPr>
            <p:spPr bwMode="auto">
              <a:xfrm>
                <a:off x="4994016" y="5104243"/>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solidFill>
                <a:srgbClr val="F9F9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Oval 150"/>
              <p:cNvSpPr>
                <a:spLocks noChangeArrowheads="1"/>
              </p:cNvSpPr>
              <p:nvPr/>
            </p:nvSpPr>
            <p:spPr bwMode="auto">
              <a:xfrm>
                <a:off x="5091176" y="5199535"/>
                <a:ext cx="37370" cy="37370"/>
              </a:xfrm>
              <a:prstGeom prst="ellipse">
                <a:avLst/>
              </a:prstGeom>
              <a:solidFill>
                <a:srgbClr val="F9F9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38" name="组合 37"/>
          <p:cNvGrpSpPr/>
          <p:nvPr/>
        </p:nvGrpSpPr>
        <p:grpSpPr>
          <a:xfrm>
            <a:off x="2275400" y="3367234"/>
            <a:ext cx="2651627" cy="1277186"/>
            <a:chOff x="2275400" y="3676722"/>
            <a:chExt cx="2651627" cy="1277186"/>
          </a:xfrm>
        </p:grpSpPr>
        <p:sp>
          <p:nvSpPr>
            <p:cNvPr id="39" name="Right Arrow 8"/>
            <p:cNvSpPr/>
            <p:nvPr/>
          </p:nvSpPr>
          <p:spPr>
            <a:xfrm>
              <a:off x="2275400" y="3676722"/>
              <a:ext cx="2651627" cy="1277186"/>
            </a:xfrm>
            <a:custGeom>
              <a:avLst/>
              <a:gdLst>
                <a:gd name="connsiteX0" fmla="*/ 0 w 2232436"/>
                <a:gd name="connsiteY0" fmla="*/ 227029 h 1105786"/>
                <a:gd name="connsiteX1" fmla="*/ 1531279 w 2232436"/>
                <a:gd name="connsiteY1" fmla="*/ 227029 h 1105786"/>
                <a:gd name="connsiteX2" fmla="*/ 1531279 w 2232436"/>
                <a:gd name="connsiteY2" fmla="*/ 0 h 1105786"/>
                <a:gd name="connsiteX3" fmla="*/ 2232436 w 2232436"/>
                <a:gd name="connsiteY3" fmla="*/ 552893 h 1105786"/>
                <a:gd name="connsiteX4" fmla="*/ 1531279 w 2232436"/>
                <a:gd name="connsiteY4" fmla="*/ 1105786 h 1105786"/>
                <a:gd name="connsiteX5" fmla="*/ 1531279 w 2232436"/>
                <a:gd name="connsiteY5" fmla="*/ 878757 h 1105786"/>
                <a:gd name="connsiteX6" fmla="*/ 0 w 2232436"/>
                <a:gd name="connsiteY6" fmla="*/ 878757 h 1105786"/>
                <a:gd name="connsiteX7" fmla="*/ 0 w 2232436"/>
                <a:gd name="connsiteY7" fmla="*/ 227029 h 1105786"/>
                <a:gd name="connsiteX0-1" fmla="*/ 0 w 2232436"/>
                <a:gd name="connsiteY0-2" fmla="*/ 227029 h 1105786"/>
                <a:gd name="connsiteX1-3" fmla="*/ 1531279 w 2232436"/>
                <a:gd name="connsiteY1-4" fmla="*/ 227029 h 1105786"/>
                <a:gd name="connsiteX2-5" fmla="*/ 1531279 w 2232436"/>
                <a:gd name="connsiteY2-6" fmla="*/ 0 h 1105786"/>
                <a:gd name="connsiteX3-7" fmla="*/ 2232436 w 2232436"/>
                <a:gd name="connsiteY3-8" fmla="*/ 552893 h 1105786"/>
                <a:gd name="connsiteX4-9" fmla="*/ 1531279 w 2232436"/>
                <a:gd name="connsiteY4-10" fmla="*/ 1105786 h 1105786"/>
                <a:gd name="connsiteX5-11" fmla="*/ 1531279 w 2232436"/>
                <a:gd name="connsiteY5-12" fmla="*/ 878757 h 1105786"/>
                <a:gd name="connsiteX6-13" fmla="*/ 0 w 2232436"/>
                <a:gd name="connsiteY6-14" fmla="*/ 878757 h 1105786"/>
                <a:gd name="connsiteX7-15" fmla="*/ 0 w 2232436"/>
                <a:gd name="connsiteY7-16" fmla="*/ 227029 h 1105786"/>
                <a:gd name="connsiteX0-17" fmla="*/ 0 w 2232436"/>
                <a:gd name="connsiteY0-18" fmla="*/ 227029 h 1105786"/>
                <a:gd name="connsiteX1-19" fmla="*/ 1531279 w 2232436"/>
                <a:gd name="connsiteY1-20" fmla="*/ 227029 h 1105786"/>
                <a:gd name="connsiteX2-21" fmla="*/ 1531279 w 2232436"/>
                <a:gd name="connsiteY2-22" fmla="*/ 0 h 1105786"/>
                <a:gd name="connsiteX3-23" fmla="*/ 2232436 w 2232436"/>
                <a:gd name="connsiteY3-24" fmla="*/ 552893 h 1105786"/>
                <a:gd name="connsiteX4-25" fmla="*/ 1531279 w 2232436"/>
                <a:gd name="connsiteY4-26" fmla="*/ 1105786 h 1105786"/>
                <a:gd name="connsiteX5-27" fmla="*/ 1531279 w 2232436"/>
                <a:gd name="connsiteY5-28" fmla="*/ 878757 h 1105786"/>
                <a:gd name="connsiteX6-29" fmla="*/ 0 w 2232436"/>
                <a:gd name="connsiteY6-30" fmla="*/ 878757 h 1105786"/>
                <a:gd name="connsiteX7-31" fmla="*/ 0 w 2232436"/>
                <a:gd name="connsiteY7-32" fmla="*/ 227029 h 1105786"/>
                <a:gd name="connsiteX0-33" fmla="*/ 0 w 2232436"/>
                <a:gd name="connsiteY0-34" fmla="*/ 227029 h 1105786"/>
                <a:gd name="connsiteX1-35" fmla="*/ 1531279 w 2232436"/>
                <a:gd name="connsiteY1-36" fmla="*/ 227029 h 1105786"/>
                <a:gd name="connsiteX2-37" fmla="*/ 1531279 w 2232436"/>
                <a:gd name="connsiteY2-38" fmla="*/ 0 h 1105786"/>
                <a:gd name="connsiteX3-39" fmla="*/ 2232436 w 2232436"/>
                <a:gd name="connsiteY3-40" fmla="*/ 552893 h 1105786"/>
                <a:gd name="connsiteX4-41" fmla="*/ 1531279 w 2232436"/>
                <a:gd name="connsiteY4-42" fmla="*/ 1105786 h 1105786"/>
                <a:gd name="connsiteX5-43" fmla="*/ 1531279 w 2232436"/>
                <a:gd name="connsiteY5-44" fmla="*/ 878757 h 1105786"/>
                <a:gd name="connsiteX6-45" fmla="*/ 0 w 2232436"/>
                <a:gd name="connsiteY6-46" fmla="*/ 878757 h 1105786"/>
                <a:gd name="connsiteX7-47" fmla="*/ 0 w 2232436"/>
                <a:gd name="connsiteY7-48" fmla="*/ 227029 h 1105786"/>
                <a:gd name="connsiteX0-49" fmla="*/ 0 w 2232436"/>
                <a:gd name="connsiteY0-50" fmla="*/ 227029 h 1105786"/>
                <a:gd name="connsiteX1-51" fmla="*/ 1531279 w 2232436"/>
                <a:gd name="connsiteY1-52" fmla="*/ 227029 h 1105786"/>
                <a:gd name="connsiteX2-53" fmla="*/ 1531279 w 2232436"/>
                <a:gd name="connsiteY2-54" fmla="*/ 0 h 1105786"/>
                <a:gd name="connsiteX3-55" fmla="*/ 2232436 w 2232436"/>
                <a:gd name="connsiteY3-56" fmla="*/ 552893 h 1105786"/>
                <a:gd name="connsiteX4-57" fmla="*/ 1531279 w 2232436"/>
                <a:gd name="connsiteY4-58" fmla="*/ 1105786 h 1105786"/>
                <a:gd name="connsiteX5-59" fmla="*/ 1531279 w 2232436"/>
                <a:gd name="connsiteY5-60" fmla="*/ 878757 h 1105786"/>
                <a:gd name="connsiteX6-61" fmla="*/ 0 w 2232436"/>
                <a:gd name="connsiteY6-62" fmla="*/ 878757 h 1105786"/>
                <a:gd name="connsiteX7-63" fmla="*/ 0 w 2232436"/>
                <a:gd name="connsiteY7-64" fmla="*/ 227029 h 1105786"/>
                <a:gd name="connsiteX0-65" fmla="*/ 42530 w 2274966"/>
                <a:gd name="connsiteY0-66" fmla="*/ 227029 h 1105786"/>
                <a:gd name="connsiteX1-67" fmla="*/ 1573809 w 2274966"/>
                <a:gd name="connsiteY1-68" fmla="*/ 227029 h 1105786"/>
                <a:gd name="connsiteX2-69" fmla="*/ 1573809 w 2274966"/>
                <a:gd name="connsiteY2-70" fmla="*/ 0 h 1105786"/>
                <a:gd name="connsiteX3-71" fmla="*/ 2274966 w 2274966"/>
                <a:gd name="connsiteY3-72" fmla="*/ 552893 h 1105786"/>
                <a:gd name="connsiteX4-73" fmla="*/ 1573809 w 2274966"/>
                <a:gd name="connsiteY4-74" fmla="*/ 1105786 h 1105786"/>
                <a:gd name="connsiteX5-75" fmla="*/ 1573809 w 2274966"/>
                <a:gd name="connsiteY5-76" fmla="*/ 878757 h 1105786"/>
                <a:gd name="connsiteX6-77" fmla="*/ 42530 w 2274966"/>
                <a:gd name="connsiteY6-78" fmla="*/ 878757 h 1105786"/>
                <a:gd name="connsiteX7-79" fmla="*/ 42530 w 2274966"/>
                <a:gd name="connsiteY7-80" fmla="*/ 227029 h 1105786"/>
                <a:gd name="connsiteX0-81" fmla="*/ 60394 w 2292830"/>
                <a:gd name="connsiteY0-82" fmla="*/ 227029 h 1105786"/>
                <a:gd name="connsiteX1-83" fmla="*/ 1591673 w 2292830"/>
                <a:gd name="connsiteY1-84" fmla="*/ 227029 h 1105786"/>
                <a:gd name="connsiteX2-85" fmla="*/ 1591673 w 2292830"/>
                <a:gd name="connsiteY2-86" fmla="*/ 0 h 1105786"/>
                <a:gd name="connsiteX3-87" fmla="*/ 2292830 w 2292830"/>
                <a:gd name="connsiteY3-88" fmla="*/ 552893 h 1105786"/>
                <a:gd name="connsiteX4-89" fmla="*/ 1591673 w 2292830"/>
                <a:gd name="connsiteY4-90" fmla="*/ 1105786 h 1105786"/>
                <a:gd name="connsiteX5-91" fmla="*/ 1591673 w 2292830"/>
                <a:gd name="connsiteY5-92" fmla="*/ 878757 h 1105786"/>
                <a:gd name="connsiteX6-93" fmla="*/ 60394 w 2292830"/>
                <a:gd name="connsiteY6-94" fmla="*/ 878757 h 1105786"/>
                <a:gd name="connsiteX7-95" fmla="*/ 60394 w 2292830"/>
                <a:gd name="connsiteY7-96" fmla="*/ 227029 h 1105786"/>
                <a:gd name="connsiteX0-97" fmla="*/ 60394 w 2292830"/>
                <a:gd name="connsiteY0-98" fmla="*/ 227029 h 1105786"/>
                <a:gd name="connsiteX1-99" fmla="*/ 1591673 w 2292830"/>
                <a:gd name="connsiteY1-100" fmla="*/ 227029 h 1105786"/>
                <a:gd name="connsiteX2-101" fmla="*/ 1591673 w 2292830"/>
                <a:gd name="connsiteY2-102" fmla="*/ 0 h 1105786"/>
                <a:gd name="connsiteX3-103" fmla="*/ 2292830 w 2292830"/>
                <a:gd name="connsiteY3-104" fmla="*/ 552893 h 1105786"/>
                <a:gd name="connsiteX4-105" fmla="*/ 1591673 w 2292830"/>
                <a:gd name="connsiteY4-106" fmla="*/ 1105786 h 1105786"/>
                <a:gd name="connsiteX5-107" fmla="*/ 1591673 w 2292830"/>
                <a:gd name="connsiteY5-108" fmla="*/ 878757 h 1105786"/>
                <a:gd name="connsiteX6-109" fmla="*/ 60394 w 2292830"/>
                <a:gd name="connsiteY6-110" fmla="*/ 878757 h 1105786"/>
                <a:gd name="connsiteX7-111" fmla="*/ 60394 w 2292830"/>
                <a:gd name="connsiteY7-112" fmla="*/ 227029 h 1105786"/>
                <a:gd name="connsiteX0-113" fmla="*/ 60394 w 2292830"/>
                <a:gd name="connsiteY0-114" fmla="*/ 227029 h 1105786"/>
                <a:gd name="connsiteX1-115" fmla="*/ 1591673 w 2292830"/>
                <a:gd name="connsiteY1-116" fmla="*/ 227029 h 1105786"/>
                <a:gd name="connsiteX2-117" fmla="*/ 1591673 w 2292830"/>
                <a:gd name="connsiteY2-118" fmla="*/ 0 h 1105786"/>
                <a:gd name="connsiteX3-119" fmla="*/ 2292830 w 2292830"/>
                <a:gd name="connsiteY3-120" fmla="*/ 552893 h 1105786"/>
                <a:gd name="connsiteX4-121" fmla="*/ 1591673 w 2292830"/>
                <a:gd name="connsiteY4-122" fmla="*/ 1105786 h 1105786"/>
                <a:gd name="connsiteX5-123" fmla="*/ 1591673 w 2292830"/>
                <a:gd name="connsiteY5-124" fmla="*/ 878757 h 1105786"/>
                <a:gd name="connsiteX6-125" fmla="*/ 60394 w 2292830"/>
                <a:gd name="connsiteY6-126" fmla="*/ 878757 h 1105786"/>
                <a:gd name="connsiteX7-127" fmla="*/ 60394 w 2292830"/>
                <a:gd name="connsiteY7-128" fmla="*/ 227029 h 11057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292830" h="1105786">
                  <a:moveTo>
                    <a:pt x="60394" y="227029"/>
                  </a:moveTo>
                  <a:cubicBezTo>
                    <a:pt x="592085" y="88806"/>
                    <a:pt x="1006819" y="407782"/>
                    <a:pt x="1591673" y="227029"/>
                  </a:cubicBezTo>
                  <a:lnTo>
                    <a:pt x="1591673" y="0"/>
                  </a:lnTo>
                  <a:cubicBezTo>
                    <a:pt x="1867922" y="354419"/>
                    <a:pt x="2059111" y="368595"/>
                    <a:pt x="2292830" y="552893"/>
                  </a:cubicBezTo>
                  <a:cubicBezTo>
                    <a:pt x="2059111" y="737191"/>
                    <a:pt x="1761597" y="878958"/>
                    <a:pt x="1591673" y="1105786"/>
                  </a:cubicBezTo>
                  <a:lnTo>
                    <a:pt x="1591673" y="878757"/>
                  </a:lnTo>
                  <a:cubicBezTo>
                    <a:pt x="1113145" y="666106"/>
                    <a:pt x="538922" y="1038246"/>
                    <a:pt x="60394" y="878757"/>
                  </a:cubicBezTo>
                  <a:cubicBezTo>
                    <a:pt x="-35299" y="640249"/>
                    <a:pt x="-3402" y="444272"/>
                    <a:pt x="60394" y="227029"/>
                  </a:cubicBezTo>
                  <a:close/>
                </a:path>
              </a:pathLst>
            </a:custGeom>
            <a:gradFill>
              <a:gsLst>
                <a:gs pos="0">
                  <a:srgbClr val="A45EDF"/>
                </a:gs>
                <a:gs pos="100000">
                  <a:srgbClr val="380284"/>
                </a:gs>
              </a:gsLst>
              <a:lin ang="36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40" name="组合 39"/>
            <p:cNvGrpSpPr>
              <a:grpSpLocks noChangeAspect="1"/>
            </p:cNvGrpSpPr>
            <p:nvPr/>
          </p:nvGrpSpPr>
          <p:grpSpPr>
            <a:xfrm>
              <a:off x="3275007" y="4125831"/>
              <a:ext cx="269810" cy="267027"/>
              <a:chOff x="6967126" y="4092464"/>
              <a:chExt cx="453105" cy="448433"/>
            </a:xfrm>
            <a:solidFill>
              <a:srgbClr val="FFFFFF"/>
            </a:solidFill>
            <a:effectLst/>
          </p:grpSpPr>
          <p:sp>
            <p:nvSpPr>
              <p:cNvPr id="41"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43" name="文本框 42"/>
          <p:cNvSpPr txBox="1"/>
          <p:nvPr/>
        </p:nvSpPr>
        <p:spPr>
          <a:xfrm>
            <a:off x="1905487" y="1880284"/>
            <a:ext cx="2698175" cy="1384995"/>
          </a:xfrm>
          <a:prstGeom prst="rect">
            <a:avLst/>
          </a:prstGeom>
          <a:noFill/>
          <a:effectLst/>
        </p:spPr>
        <p:txBody>
          <a:bodyPr wrap="none" rtlCol="0">
            <a:spAutoFit/>
          </a:bodyPr>
          <a:lstStyle/>
          <a:p>
            <a:r>
              <a:rPr lang="zh-CN" altLang="en-US" sz="24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400" dirty="0">
              <a:solidFill>
                <a:srgbClr val="9C4B90"/>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263654" y="5208379"/>
            <a:ext cx="2698175" cy="1384995"/>
          </a:xfrm>
          <a:prstGeom prst="rect">
            <a:avLst/>
          </a:prstGeom>
          <a:noFill/>
          <a:effectLst/>
        </p:spPr>
        <p:txBody>
          <a:bodyPr wrap="none" rtlCol="0">
            <a:spAutoFit/>
          </a:bodyPr>
          <a:lstStyle/>
          <a:p>
            <a:r>
              <a:rPr lang="zh-CN" altLang="en-US" sz="24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400" dirty="0">
              <a:solidFill>
                <a:srgbClr val="6836A6"/>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7615305" y="1880284"/>
            <a:ext cx="2698175" cy="1384995"/>
          </a:xfrm>
          <a:prstGeom prst="rect">
            <a:avLst/>
          </a:prstGeom>
          <a:noFill/>
          <a:effectLst/>
        </p:spPr>
        <p:txBody>
          <a:bodyPr wrap="none" rtlCol="0">
            <a:spAutoFit/>
          </a:bodyPr>
          <a:lstStyle/>
          <a:p>
            <a:r>
              <a:rPr lang="zh-CN" altLang="en-US" sz="24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400" dirty="0">
              <a:solidFill>
                <a:srgbClr val="6836A6"/>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9250220" y="5208379"/>
            <a:ext cx="2698175" cy="1384995"/>
          </a:xfrm>
          <a:prstGeom prst="rect">
            <a:avLst/>
          </a:prstGeom>
          <a:noFill/>
          <a:effectLst/>
        </p:spPr>
        <p:txBody>
          <a:bodyPr wrap="none" rtlCol="0">
            <a:spAutoFit/>
          </a:bodyPr>
          <a:lstStyle/>
          <a:p>
            <a:r>
              <a:rPr lang="zh-CN" altLang="en-US" sz="24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400" dirty="0">
              <a:solidFill>
                <a:srgbClr val="9C4B90"/>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3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45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0-#ppt_w/2"/>
                                          </p:val>
                                        </p:tav>
                                        <p:tav tm="100000">
                                          <p:val>
                                            <p:strVal val="#ppt_x"/>
                                          </p:val>
                                        </p:tav>
                                      </p:tavLst>
                                    </p:anim>
                                    <p:anim calcmode="lin" valueType="num">
                                      <p:cBhvr additive="base">
                                        <p:cTn id="20" dur="500" fill="hold"/>
                                        <p:tgtEl>
                                          <p:spTgt spid="38"/>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par>
                                <p:cTn id="31" presetID="22" presetClass="entr" presetSubtype="1"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500"/>
                                        <p:tgtEl>
                                          <p:spTgt spid="23"/>
                                        </p:tgtEl>
                                      </p:cBhvr>
                                    </p:animEffect>
                                  </p:childTnLst>
                                </p:cTn>
                              </p:par>
                            </p:childTnLst>
                          </p:cTn>
                        </p:par>
                        <p:par>
                          <p:cTn id="34" fill="hold">
                            <p:stCondLst>
                              <p:cond delay="1000"/>
                            </p:stCondLst>
                            <p:childTnLst>
                              <p:par>
                                <p:cTn id="35" presetID="2" presetClass="entr" presetSubtype="8" decel="100000"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0-#ppt_w/2"/>
                                          </p:val>
                                        </p:tav>
                                        <p:tav tm="100000">
                                          <p:val>
                                            <p:strVal val="#ppt_x"/>
                                          </p:val>
                                        </p:tav>
                                      </p:tavLst>
                                    </p:anim>
                                    <p:anim calcmode="lin" valueType="num">
                                      <p:cBhvr additive="base">
                                        <p:cTn id="38" dur="500" fill="hold"/>
                                        <p:tgtEl>
                                          <p:spTgt spid="43"/>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15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0-#ppt_w/2"/>
                                          </p:val>
                                        </p:tav>
                                        <p:tav tm="100000">
                                          <p:val>
                                            <p:strVal val="#ppt_x"/>
                                          </p:val>
                                        </p:tav>
                                      </p:tavLst>
                                    </p:anim>
                                    <p:anim calcmode="lin" valueType="num">
                                      <p:cBhvr additive="base">
                                        <p:cTn id="42" dur="500" fill="hold"/>
                                        <p:tgtEl>
                                          <p:spTgt spid="44"/>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30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1+#ppt_w/2"/>
                                          </p:val>
                                        </p:tav>
                                        <p:tav tm="100000">
                                          <p:val>
                                            <p:strVal val="#ppt_x"/>
                                          </p:val>
                                        </p:tav>
                                      </p:tavLst>
                                    </p:anim>
                                    <p:anim calcmode="lin" valueType="num">
                                      <p:cBhvr additive="base">
                                        <p:cTn id="46" dur="500" fill="hold"/>
                                        <p:tgtEl>
                                          <p:spTgt spid="45"/>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46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1+#ppt_w/2"/>
                                          </p:val>
                                        </p:tav>
                                        <p:tav tm="100000">
                                          <p:val>
                                            <p:strVal val="#ppt_x"/>
                                          </p:val>
                                        </p:tav>
                                      </p:tavLst>
                                    </p:anim>
                                    <p:anim calcmode="lin" valueType="num">
                                      <p:cBhvr additive="base">
                                        <p:cTn id="50"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课前自学</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482107" y="1978418"/>
            <a:ext cx="3422899" cy="1008000"/>
            <a:chOff x="1482107" y="1790281"/>
            <a:chExt cx="3422899" cy="1008000"/>
          </a:xfrm>
        </p:grpSpPr>
        <p:sp>
          <p:nvSpPr>
            <p:cNvPr id="8" name="椭圆 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1790281"/>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9" name="椭圆 8"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1790281"/>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0" name="任意多边形 9"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1968672"/>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gradFill>
              <a:gsLst>
                <a:gs pos="54100">
                  <a:srgbClr val="A35DDE"/>
                </a:gs>
                <a:gs pos="0">
                  <a:srgbClr val="4A1193"/>
                </a:gs>
                <a:gs pos="100000">
                  <a:srgbClr val="4A1193"/>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1" name="文本框 1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700378" y="2011355"/>
              <a:ext cx="3070071" cy="523220"/>
            </a:xfrm>
            <a:prstGeom prst="rect">
              <a:avLst/>
            </a:prstGeom>
            <a:noFill/>
            <a:effectLst/>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查阅相关学习资料</a:t>
              </a:r>
              <a:endParaRPr lang="en-US" altLang="zh-CN" sz="2800" b="1" dirty="0" smtClean="0">
                <a:solidFill>
                  <a:srgbClr val="FDFDFD"/>
                </a:solidFill>
                <a:latin typeface="幼圆" panose="02010509060101010101" pitchFamily="49" charset="-122"/>
                <a:ea typeface="幼圆" panose="02010509060101010101" pitchFamily="49" charset="-122"/>
              </a:endParaRPr>
            </a:p>
          </p:txBody>
        </p:sp>
      </p:grpSp>
      <p:grpSp>
        <p:nvGrpSpPr>
          <p:cNvPr id="12" name="组合 11"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482107" y="3669997"/>
            <a:ext cx="3468679" cy="1008000"/>
            <a:chOff x="1482107" y="3481860"/>
            <a:chExt cx="3468679" cy="1008000"/>
          </a:xfrm>
        </p:grpSpPr>
        <p:sp>
          <p:nvSpPr>
            <p:cNvPr id="13" name="椭圆 1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3481860"/>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4" name="椭圆 1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3481860"/>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5" name="任意多边形 1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3660251"/>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gradFill>
              <a:gsLst>
                <a:gs pos="54100">
                  <a:srgbClr val="CF83BE"/>
                </a:gs>
                <a:gs pos="0">
                  <a:srgbClr val="6A3E68"/>
                </a:gs>
                <a:gs pos="100000">
                  <a:srgbClr val="643A63"/>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6" name="文本框 1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520039" y="3724250"/>
              <a:ext cx="3430747" cy="523220"/>
            </a:xfrm>
            <a:prstGeom prst="rect">
              <a:avLst/>
            </a:prstGeom>
            <a:noFill/>
            <a:effectLst/>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做好相关的自学笔记</a:t>
              </a:r>
              <a:endParaRPr lang="en-US" altLang="zh-CN" sz="2800" b="1" dirty="0">
                <a:solidFill>
                  <a:srgbClr val="FDFDFD"/>
                </a:solidFill>
                <a:latin typeface="幼圆" panose="02010509060101010101" pitchFamily="49" charset="-122"/>
                <a:ea typeface="幼圆" panose="02010509060101010101" pitchFamily="49" charset="-122"/>
              </a:endParaRPr>
            </a:p>
          </p:txBody>
        </p:sp>
      </p:grpSp>
      <p:grpSp>
        <p:nvGrpSpPr>
          <p:cNvPr id="17" name="组合 16"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482107" y="5380206"/>
            <a:ext cx="3422899" cy="1008000"/>
            <a:chOff x="1482107" y="5192069"/>
            <a:chExt cx="3422899" cy="1008000"/>
          </a:xfrm>
        </p:grpSpPr>
        <p:sp>
          <p:nvSpPr>
            <p:cNvPr id="18" name="椭圆 1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5192069"/>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9" name="椭圆 18"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5192069"/>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20" name="任意多边形 19"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5370460"/>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gradFill>
              <a:gsLst>
                <a:gs pos="54100">
                  <a:srgbClr val="A35DDE"/>
                </a:gs>
                <a:gs pos="0">
                  <a:srgbClr val="4A1193"/>
                </a:gs>
                <a:gs pos="100000">
                  <a:srgbClr val="4A1193"/>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21" name="文本框 2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612807" y="5415829"/>
              <a:ext cx="3070071" cy="523220"/>
            </a:xfrm>
            <a:prstGeom prst="rect">
              <a:avLst/>
            </a:prstGeom>
            <a:noFill/>
            <a:effectLst/>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记录自学不懂之处</a:t>
              </a:r>
              <a:endParaRPr lang="en-US" altLang="zh-CN" sz="2800" b="1" dirty="0">
                <a:solidFill>
                  <a:srgbClr val="FDFDFD"/>
                </a:solidFill>
                <a:latin typeface="幼圆" panose="02010509060101010101" pitchFamily="49" charset="-122"/>
                <a:ea typeface="幼圆" panose="02010509060101010101" pitchFamily="49" charset="-122"/>
              </a:endParaRPr>
            </a:p>
          </p:txBody>
        </p:sp>
      </p:grpSp>
      <p:sp>
        <p:nvSpPr>
          <p:cNvPr id="22" name="文本框 2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17338" y="2150699"/>
            <a:ext cx="5929828" cy="861774"/>
          </a:xfrm>
          <a:prstGeom prst="rect">
            <a:avLst/>
          </a:prstGeom>
          <a:noFill/>
          <a:effectLst/>
        </p:spPr>
        <p:txBody>
          <a:bodyPr wrap="non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内容请</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文本框 2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17338" y="3802011"/>
            <a:ext cx="5929828" cy="830997"/>
          </a:xfrm>
          <a:prstGeom prst="rect">
            <a:avLst/>
          </a:prstGeom>
          <a:noFill/>
          <a:effectLst/>
        </p:spPr>
        <p:txBody>
          <a:bodyPr wrap="non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文本框 2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17338" y="5526432"/>
            <a:ext cx="5929828" cy="830997"/>
          </a:xfrm>
          <a:prstGeom prst="rect">
            <a:avLst/>
          </a:prstGeom>
          <a:noFill/>
          <a:effectLst/>
        </p:spPr>
        <p:txBody>
          <a:bodyPr wrap="non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4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decel="4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0-#ppt_w/2"/>
                                          </p:val>
                                        </p:tav>
                                        <p:tav tm="100000">
                                          <p:val>
                                            <p:strVal val="#ppt_x"/>
                                          </p:val>
                                        </p:tav>
                                      </p:tavLst>
                                    </p:anim>
                                    <p:anim calcmode="lin" valueType="num">
                                      <p:cBhvr additive="base">
                                        <p:cTn id="17" dur="10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decel="4000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1+#ppt_w/2"/>
                                          </p:val>
                                        </p:tav>
                                        <p:tav tm="100000">
                                          <p:val>
                                            <p:strVal val="#ppt_x"/>
                                          </p:val>
                                        </p:tav>
                                      </p:tavLst>
                                    </p:anim>
                                    <p:anim calcmode="lin" valueType="num">
                                      <p:cBhvr additive="base">
                                        <p:cTn id="21" dur="1000" fill="hold"/>
                                        <p:tgtEl>
                                          <p:spTgt spid="2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decel="4000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0-#ppt_w/2"/>
                                          </p:val>
                                        </p:tav>
                                        <p:tav tm="100000">
                                          <p:val>
                                            <p:strVal val="#ppt_x"/>
                                          </p:val>
                                        </p:tav>
                                      </p:tavLst>
                                    </p:anim>
                                    <p:anim calcmode="lin" valueType="num">
                                      <p:cBhvr additive="base">
                                        <p:cTn id="26" dur="10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2" decel="4000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1000" fill="hold"/>
                                        <p:tgtEl>
                                          <p:spTgt spid="24"/>
                                        </p:tgtEl>
                                        <p:attrNameLst>
                                          <p:attrName>ppt_x</p:attrName>
                                        </p:attrNameLst>
                                      </p:cBhvr>
                                      <p:tavLst>
                                        <p:tav tm="0">
                                          <p:val>
                                            <p:strVal val="1+#ppt_w/2"/>
                                          </p:val>
                                        </p:tav>
                                        <p:tav tm="100000">
                                          <p:val>
                                            <p:strVal val="#ppt_x"/>
                                          </p:val>
                                        </p:tav>
                                      </p:tavLst>
                                    </p:anim>
                                    <p:anim calcmode="lin" valueType="num">
                                      <p:cBhvr additive="base">
                                        <p:cTn id="30"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t="13137" r="78993" b="51177"/>
          <a:stretch>
            <a:fillRect/>
          </a:stretch>
        </p:blipFill>
        <p:spPr>
          <a:xfrm>
            <a:off x="1460957" y="3779314"/>
            <a:ext cx="1548499" cy="1749517"/>
          </a:xfrm>
          <a:prstGeom prst="rect">
            <a:avLst/>
          </a:prstGeom>
          <a:effectLst>
            <a:outerShdw blurRad="127000" dist="63500" dir="2700000" algn="tl" rotWithShape="0">
              <a:prstClr val="black">
                <a:alpha val="40000"/>
              </a:prstClr>
            </a:outerShdw>
          </a:effectLst>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6242" t="3332" r="62721" b="68040"/>
          <a:stretch>
            <a:fillRect/>
          </a:stretch>
        </p:blipFill>
        <p:spPr>
          <a:xfrm>
            <a:off x="2923056" y="2620239"/>
            <a:ext cx="2834943" cy="1739082"/>
          </a:xfrm>
          <a:prstGeom prst="rect">
            <a:avLst/>
          </a:prstGeom>
          <a:effectLst>
            <a:outerShdw blurRad="127000" dist="63500" dir="2700000" algn="tl" rotWithShape="0">
              <a:prstClr val="black">
                <a:alpha val="40000"/>
              </a:prstClr>
            </a:outerShdw>
          </a:effectLst>
        </p:spPr>
      </p:pic>
      <p:sp>
        <p:nvSpPr>
          <p:cNvPr id="5" name="文本框 4"/>
          <p:cNvSpPr txBox="1"/>
          <p:nvPr/>
        </p:nvSpPr>
        <p:spPr>
          <a:xfrm>
            <a:off x="4340528" y="1038999"/>
            <a:ext cx="3203121" cy="707886"/>
          </a:xfrm>
          <a:prstGeom prst="rect">
            <a:avLst/>
          </a:prstGeom>
          <a:noFill/>
        </p:spPr>
        <p:txBody>
          <a:bodyPr wrap="none" rtlCol="0">
            <a:spAutoFit/>
          </a:bodyPr>
          <a:lstStyle/>
          <a:p>
            <a:r>
              <a:rPr lang="en-US" altLang="zh-CN" sz="4000" b="1" dirty="0" smtClean="0">
                <a:solidFill>
                  <a:srgbClr val="FBFBFB"/>
                </a:solidFill>
                <a:latin typeface="Kalinga" panose="020B0502040204020203" pitchFamily="34" charset="0"/>
                <a:ea typeface="方正姚体" panose="02010601030101010101" pitchFamily="2" charset="-122"/>
                <a:cs typeface="Kalinga" panose="020B0502040204020203" pitchFamily="34" charset="0"/>
              </a:rPr>
              <a:t>CONCENTS</a:t>
            </a:r>
            <a:endParaRPr lang="zh-CN" altLang="en-US" sz="4000" b="1" dirty="0">
              <a:solidFill>
                <a:srgbClr val="FBFBFB"/>
              </a:solidFill>
              <a:latin typeface="Kalinga" panose="020B0502040204020203" pitchFamily="34" charset="0"/>
              <a:ea typeface="方正姚体" panose="02010601030101010101" pitchFamily="2" charset="-122"/>
              <a:cs typeface="Kalinga" panose="020B0502040204020203" pitchFamily="34" charset="0"/>
            </a:endParaRPr>
          </a:p>
        </p:txBody>
      </p:sp>
      <p:sp>
        <p:nvSpPr>
          <p:cNvPr id="6" name="文本框 20"/>
          <p:cNvSpPr>
            <a:spLocks noChangeArrowheads="1"/>
          </p:cNvSpPr>
          <p:nvPr/>
        </p:nvSpPr>
        <p:spPr bwMode="auto">
          <a:xfrm>
            <a:off x="792714" y="294347"/>
            <a:ext cx="345158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8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   录</a:t>
            </a:r>
            <a:endParaRPr lang="en-US" altLang="en-US" sz="8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13137" r="78993" b="51177"/>
          <a:stretch>
            <a:fillRect/>
          </a:stretch>
        </p:blipFill>
        <p:spPr>
          <a:xfrm rot="3900294">
            <a:off x="6543887" y="3779311"/>
            <a:ext cx="1548499" cy="1749517"/>
          </a:xfrm>
          <a:prstGeom prst="rect">
            <a:avLst/>
          </a:prstGeom>
          <a:effectLst>
            <a:outerShdw blurRad="127000" dist="63500" dir="2700000" algn="tl" rotWithShape="0">
              <a:prstClr val="black">
                <a:alpha val="40000"/>
              </a:prstClr>
            </a:outerShdw>
          </a:effectLst>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6242" t="3332" r="62721" b="68040"/>
          <a:stretch>
            <a:fillRect/>
          </a:stretch>
        </p:blipFill>
        <p:spPr>
          <a:xfrm rot="2634841">
            <a:off x="8257483" y="2612660"/>
            <a:ext cx="2834943" cy="1739082"/>
          </a:xfrm>
          <a:prstGeom prst="rect">
            <a:avLst/>
          </a:prstGeom>
          <a:effectLst>
            <a:outerShdw blurRad="127000" dist="63500" dir="2700000" algn="tl" rotWithShape="0">
              <a:prstClr val="black">
                <a:alpha val="40000"/>
              </a:prstClr>
            </a:outerShdw>
          </a:effectLst>
        </p:spPr>
      </p:pic>
      <p:sp>
        <p:nvSpPr>
          <p:cNvPr id="9" name="文本框 8"/>
          <p:cNvSpPr txBox="1"/>
          <p:nvPr/>
        </p:nvSpPr>
        <p:spPr>
          <a:xfrm>
            <a:off x="1770797" y="4053905"/>
            <a:ext cx="744114" cy="1200329"/>
          </a:xfrm>
          <a:prstGeom prst="rect">
            <a:avLst/>
          </a:prstGeom>
          <a:noFill/>
        </p:spPr>
        <p:txBody>
          <a:bodyPr wrap="none" rtlCol="0">
            <a:spAutoFit/>
          </a:bodyPr>
          <a:lstStyle>
            <a:defPPr>
              <a:defRPr lang="zh-CN"/>
            </a:defPPr>
            <a:lvl1pPr algn="ctr">
              <a:defRPr sz="2000">
                <a:solidFill>
                  <a:schemeClr val="tx1">
                    <a:lumMod val="65000"/>
                    <a:lumOff val="35000"/>
                  </a:schemeClr>
                </a:solidFill>
                <a:ea typeface="方正兰亭纤黑简体" panose="02000000000000000000" pitchFamily="65" charset="-122"/>
                <a:cs typeface="Microsoft Himalaya" panose="01010100010101010101" pitchFamily="2" charset="0"/>
              </a:defRPr>
            </a:lvl1pPr>
          </a:lstStyle>
          <a:p>
            <a:r>
              <a:rPr lang="en-US" altLang="zh-CN" sz="7200" b="1" dirty="0">
                <a:solidFill>
                  <a:srgbClr val="FDFDFD"/>
                </a:solidFill>
              </a:rPr>
              <a:t>A</a:t>
            </a:r>
            <a:endParaRPr lang="zh-CN" altLang="en-US" sz="7200" b="1" dirty="0">
              <a:solidFill>
                <a:srgbClr val="FDFDFD"/>
              </a:solidFill>
            </a:endParaRPr>
          </a:p>
        </p:txBody>
      </p:sp>
      <p:sp>
        <p:nvSpPr>
          <p:cNvPr id="10" name="文本框 9"/>
          <p:cNvSpPr txBox="1"/>
          <p:nvPr/>
        </p:nvSpPr>
        <p:spPr>
          <a:xfrm>
            <a:off x="4340527" y="2794377"/>
            <a:ext cx="702435" cy="1200329"/>
          </a:xfrm>
          <a:prstGeom prst="rect">
            <a:avLst/>
          </a:prstGeom>
          <a:noFill/>
        </p:spPr>
        <p:txBody>
          <a:bodyPr wrap="none" rtlCol="0">
            <a:spAutoFit/>
          </a:bodyPr>
          <a:lstStyle>
            <a:defPPr>
              <a:defRPr lang="zh-CN"/>
            </a:defPPr>
            <a:lvl1pPr algn="ctr">
              <a:defRPr sz="2000">
                <a:solidFill>
                  <a:schemeClr val="tx1">
                    <a:lumMod val="65000"/>
                    <a:lumOff val="35000"/>
                  </a:schemeClr>
                </a:solidFill>
                <a:ea typeface="方正兰亭纤黑简体" panose="02000000000000000000" pitchFamily="65" charset="-122"/>
                <a:cs typeface="Microsoft Himalaya" panose="01010100010101010101" pitchFamily="2" charset="0"/>
              </a:defRPr>
            </a:lvl1pPr>
          </a:lstStyle>
          <a:p>
            <a:r>
              <a:rPr lang="en-US" altLang="zh-CN" sz="7200" b="1" dirty="0" smtClean="0">
                <a:solidFill>
                  <a:srgbClr val="FDFDFD"/>
                </a:solidFill>
              </a:rPr>
              <a:t>B</a:t>
            </a:r>
            <a:endParaRPr lang="zh-CN" altLang="en-US" sz="7200" b="1" dirty="0">
              <a:solidFill>
                <a:srgbClr val="FDFDFD"/>
              </a:solidFill>
            </a:endParaRPr>
          </a:p>
        </p:txBody>
      </p:sp>
      <p:sp>
        <p:nvSpPr>
          <p:cNvPr id="11" name="文本框 10"/>
          <p:cNvSpPr txBox="1"/>
          <p:nvPr/>
        </p:nvSpPr>
        <p:spPr>
          <a:xfrm>
            <a:off x="6929832" y="3994705"/>
            <a:ext cx="673581" cy="1200329"/>
          </a:xfrm>
          <a:prstGeom prst="rect">
            <a:avLst/>
          </a:prstGeom>
          <a:noFill/>
        </p:spPr>
        <p:txBody>
          <a:bodyPr wrap="none" rtlCol="0">
            <a:spAutoFit/>
          </a:bodyPr>
          <a:lstStyle>
            <a:defPPr>
              <a:defRPr lang="zh-CN"/>
            </a:defPPr>
            <a:lvl1pPr algn="ctr">
              <a:defRPr sz="2000">
                <a:solidFill>
                  <a:schemeClr val="tx1">
                    <a:lumMod val="65000"/>
                    <a:lumOff val="35000"/>
                  </a:schemeClr>
                </a:solidFill>
                <a:ea typeface="方正兰亭纤黑简体" panose="02000000000000000000" pitchFamily="65" charset="-122"/>
                <a:cs typeface="Microsoft Himalaya" panose="01010100010101010101" pitchFamily="2" charset="0"/>
              </a:defRPr>
            </a:lvl1pPr>
          </a:lstStyle>
          <a:p>
            <a:r>
              <a:rPr lang="en-US" altLang="zh-CN" sz="7200" b="1" dirty="0" smtClean="0">
                <a:solidFill>
                  <a:srgbClr val="FDFDFD"/>
                </a:solidFill>
              </a:rPr>
              <a:t>C</a:t>
            </a:r>
            <a:endParaRPr lang="zh-CN" altLang="en-US" sz="7200" b="1" dirty="0">
              <a:solidFill>
                <a:srgbClr val="FDFDFD"/>
              </a:solidFill>
            </a:endParaRPr>
          </a:p>
        </p:txBody>
      </p:sp>
      <p:sp>
        <p:nvSpPr>
          <p:cNvPr id="12" name="文本框 11"/>
          <p:cNvSpPr txBox="1"/>
          <p:nvPr/>
        </p:nvSpPr>
        <p:spPr>
          <a:xfrm>
            <a:off x="9604170" y="3090840"/>
            <a:ext cx="766557" cy="1200329"/>
          </a:xfrm>
          <a:prstGeom prst="rect">
            <a:avLst/>
          </a:prstGeom>
          <a:noFill/>
        </p:spPr>
        <p:txBody>
          <a:bodyPr wrap="none" rtlCol="0">
            <a:spAutoFit/>
          </a:bodyPr>
          <a:lstStyle>
            <a:defPPr>
              <a:defRPr lang="zh-CN"/>
            </a:defPPr>
            <a:lvl1pPr algn="ctr">
              <a:defRPr sz="2000">
                <a:solidFill>
                  <a:schemeClr val="tx1">
                    <a:lumMod val="65000"/>
                    <a:lumOff val="35000"/>
                  </a:schemeClr>
                </a:solidFill>
                <a:ea typeface="方正兰亭纤黑简体" panose="02000000000000000000" pitchFamily="65" charset="-122"/>
                <a:cs typeface="Microsoft Himalaya" panose="01010100010101010101" pitchFamily="2" charset="0"/>
              </a:defRPr>
            </a:lvl1pPr>
          </a:lstStyle>
          <a:p>
            <a:r>
              <a:rPr lang="en-US" altLang="zh-CN" sz="7200" b="1" dirty="0" smtClean="0">
                <a:solidFill>
                  <a:srgbClr val="FDFDFD"/>
                </a:solidFill>
              </a:rPr>
              <a:t>D</a:t>
            </a:r>
            <a:endParaRPr lang="zh-CN" altLang="en-US" sz="7200" b="1" dirty="0">
              <a:solidFill>
                <a:srgbClr val="FDFDFD"/>
              </a:solidFill>
            </a:endParaRPr>
          </a:p>
        </p:txBody>
      </p:sp>
      <p:sp>
        <p:nvSpPr>
          <p:cNvPr id="13" name="矩形 12"/>
          <p:cNvSpPr/>
          <p:nvPr/>
        </p:nvSpPr>
        <p:spPr>
          <a:xfrm>
            <a:off x="1391179" y="5725427"/>
            <a:ext cx="2031325" cy="646331"/>
          </a:xfrm>
          <a:prstGeom prst="rect">
            <a:avLst/>
          </a:prstGeom>
        </p:spPr>
        <p:txBody>
          <a:bodyPr wrap="none">
            <a:spAutoFit/>
          </a:bodyPr>
          <a:lstStyle/>
          <a:p>
            <a:r>
              <a:rPr lang="zh-CN" altLang="en-US" sz="3600" b="1" dirty="0" smtClean="0">
                <a:solidFill>
                  <a:srgbClr val="9D4E92"/>
                </a:solidFill>
                <a:latin typeface="微软雅黑" panose="020B0503020204020204" pitchFamily="34" charset="-122"/>
                <a:ea typeface="微软雅黑" panose="020B0503020204020204" pitchFamily="34" charset="-122"/>
              </a:rPr>
              <a:t>教学分析</a:t>
            </a:r>
            <a:endParaRPr lang="en-US" altLang="zh-CN" sz="3600" b="1" dirty="0">
              <a:solidFill>
                <a:srgbClr val="9D4E92"/>
              </a:solidFill>
              <a:latin typeface="微软雅黑" panose="020B0503020204020204" pitchFamily="34" charset="-122"/>
              <a:ea typeface="微软雅黑" panose="020B0503020204020204" pitchFamily="34" charset="-122"/>
            </a:endParaRPr>
          </a:p>
        </p:txBody>
      </p:sp>
      <p:sp>
        <p:nvSpPr>
          <p:cNvPr id="14" name="矩形 13"/>
          <p:cNvSpPr/>
          <p:nvPr/>
        </p:nvSpPr>
        <p:spPr>
          <a:xfrm>
            <a:off x="3741136" y="4481746"/>
            <a:ext cx="2031325" cy="646331"/>
          </a:xfrm>
          <a:prstGeom prst="rect">
            <a:avLst/>
          </a:prstGeom>
        </p:spPr>
        <p:txBody>
          <a:bodyPr wrap="none">
            <a:spAutoFit/>
          </a:bodyPr>
          <a:lstStyle/>
          <a:p>
            <a:r>
              <a:rPr lang="zh-CN" altLang="en-US" sz="3600" b="1" dirty="0" smtClean="0">
                <a:solidFill>
                  <a:srgbClr val="6C25B6"/>
                </a:solidFill>
                <a:latin typeface="微软雅黑" panose="020B0503020204020204" pitchFamily="34" charset="-122"/>
                <a:ea typeface="微软雅黑" panose="020B0503020204020204" pitchFamily="34" charset="-122"/>
              </a:rPr>
              <a:t>教学策略</a:t>
            </a:r>
            <a:endParaRPr lang="en-US" altLang="zh-CN" sz="3600" b="1" dirty="0">
              <a:solidFill>
                <a:srgbClr val="6C25B6"/>
              </a:solidFill>
              <a:latin typeface="微软雅黑" panose="020B0503020204020204" pitchFamily="34" charset="-122"/>
              <a:ea typeface="微软雅黑" panose="020B0503020204020204" pitchFamily="34" charset="-122"/>
            </a:endParaRPr>
          </a:p>
        </p:txBody>
      </p:sp>
      <p:sp>
        <p:nvSpPr>
          <p:cNvPr id="15" name="矩形 14"/>
          <p:cNvSpPr/>
          <p:nvPr/>
        </p:nvSpPr>
        <p:spPr>
          <a:xfrm>
            <a:off x="6122941" y="5725427"/>
            <a:ext cx="2031325" cy="646331"/>
          </a:xfrm>
          <a:prstGeom prst="rect">
            <a:avLst/>
          </a:prstGeom>
        </p:spPr>
        <p:txBody>
          <a:bodyPr wrap="none">
            <a:spAutoFit/>
          </a:bodyPr>
          <a:lstStyle/>
          <a:p>
            <a:r>
              <a:rPr lang="zh-CN" altLang="en-US" sz="3600" b="1" dirty="0" smtClean="0">
                <a:solidFill>
                  <a:srgbClr val="9D4E92"/>
                </a:solidFill>
                <a:latin typeface="微软雅黑" panose="020B0503020204020204" pitchFamily="34" charset="-122"/>
                <a:ea typeface="微软雅黑" panose="020B0503020204020204" pitchFamily="34" charset="-122"/>
              </a:rPr>
              <a:t>教学过程</a:t>
            </a:r>
            <a:endParaRPr lang="en-US" altLang="zh-CN" sz="3600" b="1" dirty="0">
              <a:solidFill>
                <a:srgbClr val="9D4E92"/>
              </a:solidFill>
              <a:latin typeface="微软雅黑" panose="020B0503020204020204" pitchFamily="34" charset="-122"/>
              <a:ea typeface="微软雅黑" panose="020B0503020204020204" pitchFamily="34" charset="-122"/>
            </a:endParaRPr>
          </a:p>
        </p:txBody>
      </p:sp>
      <p:sp>
        <p:nvSpPr>
          <p:cNvPr id="16" name="矩形 15"/>
          <p:cNvSpPr/>
          <p:nvPr/>
        </p:nvSpPr>
        <p:spPr>
          <a:xfrm>
            <a:off x="9071013" y="4725022"/>
            <a:ext cx="2031325" cy="646331"/>
          </a:xfrm>
          <a:prstGeom prst="rect">
            <a:avLst/>
          </a:prstGeom>
        </p:spPr>
        <p:txBody>
          <a:bodyPr wrap="none">
            <a:spAutoFit/>
          </a:bodyPr>
          <a:lstStyle/>
          <a:p>
            <a:r>
              <a:rPr lang="zh-CN" altLang="en-US" sz="3600" b="1" dirty="0" smtClean="0">
                <a:solidFill>
                  <a:srgbClr val="6C25B6"/>
                </a:solidFill>
                <a:latin typeface="微软雅黑" panose="020B0503020204020204" pitchFamily="34" charset="-122"/>
                <a:ea typeface="微软雅黑" panose="020B0503020204020204" pitchFamily="34" charset="-122"/>
              </a:rPr>
              <a:t>教学反思</a:t>
            </a:r>
            <a:endParaRPr lang="en-US" altLang="zh-CN" sz="3600" b="1" dirty="0">
              <a:solidFill>
                <a:srgbClr val="6C25B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airplan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750" autoRev="1" fill="hold">
                                          <p:stCondLst>
                                            <p:cond delay="0"/>
                                          </p:stCondLst>
                                        </p:cTn>
                                        <p:tgtEl>
                                          <p:spTgt spid="6"/>
                                        </p:tgtEl>
                                        <p:attrNameLst>
                                          <p:attrName>ppt_w</p:attrName>
                                        </p:attrNameLst>
                                      </p:cBhvr>
                                    </p:anim>
                                    <p:anim by="(#ppt_w*0.50)" calcmode="lin" valueType="num">
                                      <p:cBhvr>
                                        <p:cTn id="8" dur="750" decel="50000" autoRev="1" fill="hold">
                                          <p:stCondLst>
                                            <p:cond delay="0"/>
                                          </p:stCondLst>
                                        </p:cTn>
                                        <p:tgtEl>
                                          <p:spTgt spid="6"/>
                                        </p:tgtEl>
                                        <p:attrNameLst>
                                          <p:attrName>ppt_x</p:attrName>
                                        </p:attrNameLst>
                                      </p:cBhvr>
                                    </p:anim>
                                    <p:anim from="(-#ppt_h/2)" to="(#ppt_y)" calcmode="lin" valueType="num">
                                      <p:cBhvr>
                                        <p:cTn id="9" dur="1500" fill="hold">
                                          <p:stCondLst>
                                            <p:cond delay="0"/>
                                          </p:stCondLst>
                                        </p:cTn>
                                        <p:tgtEl>
                                          <p:spTgt spid="6"/>
                                        </p:tgtEl>
                                        <p:attrNameLst>
                                          <p:attrName>ppt_y</p:attrName>
                                        </p:attrNameLst>
                                      </p:cBhvr>
                                    </p:anim>
                                    <p:animRot by="21600000">
                                      <p:cBhvr>
                                        <p:cTn id="10" dur="1500" fill="hold">
                                          <p:stCondLst>
                                            <p:cond delay="0"/>
                                          </p:stCondLst>
                                        </p:cTn>
                                        <p:tgtEl>
                                          <p:spTgt spid="6"/>
                                        </p:tgtEl>
                                        <p:attrNameLst>
                                          <p:attrName>r</p:attrName>
                                        </p:attrNameLst>
                                      </p:cBhvr>
                                    </p:animRot>
                                  </p:childTnLst>
                                </p:cTn>
                              </p:par>
                            </p:childTnLst>
                          </p:cTn>
                        </p:par>
                        <p:par>
                          <p:cTn id="11" fill="hold">
                            <p:stCondLst>
                              <p:cond delay="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2000" fill="hold"/>
                                        <p:tgtEl>
                                          <p:spTgt spid="3"/>
                                        </p:tgtEl>
                                        <p:attrNameLst>
                                          <p:attrName>ppt_x</p:attrName>
                                        </p:attrNameLst>
                                      </p:cBhvr>
                                      <p:tavLst>
                                        <p:tav tm="0">
                                          <p:val>
                                            <p:strVal val="0-#ppt_w/2"/>
                                          </p:val>
                                        </p:tav>
                                        <p:tav tm="100000">
                                          <p:val>
                                            <p:strVal val="#ppt_x"/>
                                          </p:val>
                                        </p:tav>
                                      </p:tavLst>
                                    </p:anim>
                                    <p:anim calcmode="lin" valueType="num">
                                      <p:cBhvr additive="base">
                                        <p:cTn id="19" dur="2000" fill="hold"/>
                                        <p:tgtEl>
                                          <p:spTgt spid="3"/>
                                        </p:tgtEl>
                                        <p:attrNameLst>
                                          <p:attrName>ppt_y</p:attrName>
                                        </p:attrNameLst>
                                      </p:cBhvr>
                                      <p:tavLst>
                                        <p:tav tm="0">
                                          <p:val>
                                            <p:strVal val="#ppt_y"/>
                                          </p:val>
                                        </p:tav>
                                        <p:tav tm="100000">
                                          <p:val>
                                            <p:strVal val="#ppt_y"/>
                                          </p:val>
                                        </p:tav>
                                      </p:tavLst>
                                    </p:anim>
                                  </p:childTnLst>
                                </p:cTn>
                              </p:par>
                              <p:par>
                                <p:cTn id="20" presetID="8" presetClass="emph" presetSubtype="0" fill="hold" nodeType="withEffect">
                                  <p:stCondLst>
                                    <p:cond delay="0"/>
                                  </p:stCondLst>
                                  <p:childTnLst>
                                    <p:animRot by="21600000">
                                      <p:cBhvr>
                                        <p:cTn id="21" dur="2000" fill="hold"/>
                                        <p:tgtEl>
                                          <p:spTgt spid="3"/>
                                        </p:tgtEl>
                                        <p:attrNameLst>
                                          <p:attrName>r</p:attrName>
                                        </p:attrNameLst>
                                      </p:cBhvr>
                                    </p:animRo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3000"/>
                            </p:stCondLst>
                            <p:childTnLst>
                              <p:par>
                                <p:cTn id="27" presetID="16" presetClass="entr" presetSubtype="37"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par>
                                <p:cTn id="30" presetID="2" presetClass="entr" presetSubtype="8"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2000" fill="hold"/>
                                        <p:tgtEl>
                                          <p:spTgt spid="4"/>
                                        </p:tgtEl>
                                        <p:attrNameLst>
                                          <p:attrName>ppt_x</p:attrName>
                                        </p:attrNameLst>
                                      </p:cBhvr>
                                      <p:tavLst>
                                        <p:tav tm="0">
                                          <p:val>
                                            <p:strVal val="0-#ppt_w/2"/>
                                          </p:val>
                                        </p:tav>
                                        <p:tav tm="100000">
                                          <p:val>
                                            <p:strVal val="#ppt_x"/>
                                          </p:val>
                                        </p:tav>
                                      </p:tavLst>
                                    </p:anim>
                                    <p:anim calcmode="lin" valueType="num">
                                      <p:cBhvr additive="base">
                                        <p:cTn id="33" dur="2000" fill="hold"/>
                                        <p:tgtEl>
                                          <p:spTgt spid="4"/>
                                        </p:tgtEl>
                                        <p:attrNameLst>
                                          <p:attrName>ppt_y</p:attrName>
                                        </p:attrNameLst>
                                      </p:cBhvr>
                                      <p:tavLst>
                                        <p:tav tm="0">
                                          <p:val>
                                            <p:strVal val="#ppt_y"/>
                                          </p:val>
                                        </p:tav>
                                        <p:tav tm="100000">
                                          <p:val>
                                            <p:strVal val="#ppt_y"/>
                                          </p:val>
                                        </p:tav>
                                      </p:tavLst>
                                    </p:anim>
                                  </p:childTnLst>
                                </p:cTn>
                              </p:par>
                              <p:par>
                                <p:cTn id="34" presetID="8" presetClass="emph" presetSubtype="0" fill="hold" nodeType="withEffect">
                                  <p:stCondLst>
                                    <p:cond delay="0"/>
                                  </p:stCondLst>
                                  <p:childTnLst>
                                    <p:animRot by="21600000">
                                      <p:cBhvr>
                                        <p:cTn id="35" dur="2000" fill="hold"/>
                                        <p:tgtEl>
                                          <p:spTgt spid="4"/>
                                        </p:tgtEl>
                                        <p:attrNameLst>
                                          <p:attrName>r</p:attrName>
                                        </p:attrNameLst>
                                      </p:cBhvr>
                                    </p:animRo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000"/>
                            </p:stCondLst>
                            <p:childTnLst>
                              <p:par>
                                <p:cTn id="41" presetID="16" presetClass="entr" presetSubtype="37"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outVertical)">
                                      <p:cBhvr>
                                        <p:cTn id="43" dur="500"/>
                                        <p:tgtEl>
                                          <p:spTgt spid="14"/>
                                        </p:tgtEl>
                                      </p:cBhvr>
                                    </p:animEffect>
                                  </p:childTnLst>
                                </p:cTn>
                              </p:par>
                              <p:par>
                                <p:cTn id="44" presetID="2" presetClass="entr" presetSubtype="2"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2000" fill="hold"/>
                                        <p:tgtEl>
                                          <p:spTgt spid="7"/>
                                        </p:tgtEl>
                                        <p:attrNameLst>
                                          <p:attrName>ppt_x</p:attrName>
                                        </p:attrNameLst>
                                      </p:cBhvr>
                                      <p:tavLst>
                                        <p:tav tm="0">
                                          <p:val>
                                            <p:strVal val="1+#ppt_w/2"/>
                                          </p:val>
                                        </p:tav>
                                        <p:tav tm="100000">
                                          <p:val>
                                            <p:strVal val="#ppt_x"/>
                                          </p:val>
                                        </p:tav>
                                      </p:tavLst>
                                    </p:anim>
                                    <p:anim calcmode="lin" valueType="num">
                                      <p:cBhvr additive="base">
                                        <p:cTn id="47" dur="2000" fill="hold"/>
                                        <p:tgtEl>
                                          <p:spTgt spid="7"/>
                                        </p:tgtEl>
                                        <p:attrNameLst>
                                          <p:attrName>ppt_y</p:attrName>
                                        </p:attrNameLst>
                                      </p:cBhvr>
                                      <p:tavLst>
                                        <p:tav tm="0">
                                          <p:val>
                                            <p:strVal val="#ppt_y"/>
                                          </p:val>
                                        </p:tav>
                                        <p:tav tm="100000">
                                          <p:val>
                                            <p:strVal val="#ppt_y"/>
                                          </p:val>
                                        </p:tav>
                                      </p:tavLst>
                                    </p:anim>
                                  </p:childTnLst>
                                </p:cTn>
                              </p:par>
                              <p:par>
                                <p:cTn id="48" presetID="8" presetClass="emph" presetSubtype="0" fill="hold" nodeType="withEffect">
                                  <p:stCondLst>
                                    <p:cond delay="0"/>
                                  </p:stCondLst>
                                  <p:childTnLst>
                                    <p:animRot by="-21600000">
                                      <p:cBhvr>
                                        <p:cTn id="49" dur="2000" fill="hold"/>
                                        <p:tgtEl>
                                          <p:spTgt spid="7"/>
                                        </p:tgtEl>
                                        <p:attrNameLst>
                                          <p:attrName>r</p:attrName>
                                        </p:attrNameLst>
                                      </p:cBhvr>
                                    </p:animRot>
                                  </p:childTnLst>
                                </p:cTn>
                              </p:par>
                            </p:childTnLst>
                          </p:cTn>
                        </p:par>
                        <p:par>
                          <p:cTn id="50" fill="hold">
                            <p:stCondLst>
                              <p:cond delay="4500"/>
                            </p:stCondLst>
                            <p:childTnLst>
                              <p:par>
                                <p:cTn id="51" presetID="10"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50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par>
                                <p:cTn id="58" presetID="2" presetClass="entr" presetSubtype="2"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2000" fill="hold"/>
                                        <p:tgtEl>
                                          <p:spTgt spid="8"/>
                                        </p:tgtEl>
                                        <p:attrNameLst>
                                          <p:attrName>ppt_x</p:attrName>
                                        </p:attrNameLst>
                                      </p:cBhvr>
                                      <p:tavLst>
                                        <p:tav tm="0">
                                          <p:val>
                                            <p:strVal val="1+#ppt_w/2"/>
                                          </p:val>
                                        </p:tav>
                                        <p:tav tm="100000">
                                          <p:val>
                                            <p:strVal val="#ppt_x"/>
                                          </p:val>
                                        </p:tav>
                                      </p:tavLst>
                                    </p:anim>
                                    <p:anim calcmode="lin" valueType="num">
                                      <p:cBhvr additive="base">
                                        <p:cTn id="61" dur="2000" fill="hold"/>
                                        <p:tgtEl>
                                          <p:spTgt spid="8"/>
                                        </p:tgtEl>
                                        <p:attrNameLst>
                                          <p:attrName>ppt_y</p:attrName>
                                        </p:attrNameLst>
                                      </p:cBhvr>
                                      <p:tavLst>
                                        <p:tav tm="0">
                                          <p:val>
                                            <p:strVal val="#ppt_y"/>
                                          </p:val>
                                        </p:tav>
                                        <p:tav tm="100000">
                                          <p:val>
                                            <p:strVal val="#ppt_y"/>
                                          </p:val>
                                        </p:tav>
                                      </p:tavLst>
                                    </p:anim>
                                  </p:childTnLst>
                                </p:cTn>
                              </p:par>
                              <p:par>
                                <p:cTn id="62" presetID="8" presetClass="emph" presetSubtype="0" fill="hold" nodeType="withEffect">
                                  <p:stCondLst>
                                    <p:cond delay="0"/>
                                  </p:stCondLst>
                                  <p:childTnLst>
                                    <p:animRot by="-21600000">
                                      <p:cBhvr>
                                        <p:cTn id="63" dur="2000" fill="hold"/>
                                        <p:tgtEl>
                                          <p:spTgt spid="8"/>
                                        </p:tgtEl>
                                        <p:attrNameLst>
                                          <p:attrName>r</p:attrName>
                                        </p:attrNameLst>
                                      </p:cBhvr>
                                    </p:animRot>
                                  </p:childTnLst>
                                </p:cTn>
                              </p:par>
                            </p:childTnLst>
                          </p:cTn>
                        </p:par>
                        <p:par>
                          <p:cTn id="64" fill="hold">
                            <p:stCondLst>
                              <p:cond delay="5500"/>
                            </p:stCondLst>
                            <p:childTnLst>
                              <p:par>
                                <p:cTn id="65" presetID="10" presetClass="entr" presetSubtype="0"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par>
                          <p:cTn id="68" fill="hold">
                            <p:stCondLst>
                              <p:cond delay="6000"/>
                            </p:stCondLst>
                            <p:childTnLst>
                              <p:par>
                                <p:cTn id="69" presetID="16" presetClass="entr" presetSubtype="37"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arn(outVertical)">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课堂学习</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5976439" y="5843456"/>
            <a:ext cx="706079" cy="706079"/>
            <a:chOff x="6588983" y="2230703"/>
            <a:chExt cx="533400" cy="533400"/>
          </a:xfrm>
        </p:grpSpPr>
        <p:sp>
          <p:nvSpPr>
            <p:cNvPr id="8" name="椭圆 7"/>
            <p:cNvSpPr/>
            <p:nvPr/>
          </p:nvSpPr>
          <p:spPr>
            <a:xfrm>
              <a:off x="6588983" y="2230703"/>
              <a:ext cx="533400" cy="533400"/>
            </a:xfrm>
            <a:prstGeom prst="ellipse">
              <a:avLst/>
            </a:prstGeom>
            <a:gradFill>
              <a:gsLst>
                <a:gs pos="0">
                  <a:srgbClr val="D285C1"/>
                </a:gs>
                <a:gs pos="100000">
                  <a:srgbClr val="643A63"/>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ctr"/>
              <a:endParaRPr lang="zh-CN" altLang="en-US" sz="1865" dirty="0">
                <a:solidFill>
                  <a:prstClr val="white"/>
                </a:solidFill>
                <a:latin typeface="Arial" panose="020B0604020202020204" pitchFamily="34" charset="0"/>
                <a:cs typeface="Arial" panose="020B0604020202020204" pitchFamily="34" charset="0"/>
              </a:endParaRPr>
            </a:p>
          </p:txBody>
        </p:sp>
        <p:sp>
          <p:nvSpPr>
            <p:cNvPr id="9" name="矩形 8"/>
            <p:cNvSpPr/>
            <p:nvPr/>
          </p:nvSpPr>
          <p:spPr>
            <a:xfrm>
              <a:off x="6591485" y="2265078"/>
              <a:ext cx="517192" cy="404561"/>
            </a:xfrm>
            <a:prstGeom prst="rect">
              <a:avLst/>
            </a:prstGeom>
            <a:noFill/>
          </p:spPr>
          <p:txBody>
            <a:bodyPr wrap="square" rtlCol="0" anchor="ctr">
              <a:spAutoFit/>
            </a:bodyPr>
            <a:lstStyle/>
            <a:p>
              <a:pPr algn="ctr" defTabSz="913765" fontAlgn="ctr">
                <a:lnSpc>
                  <a:spcPct val="120000"/>
                </a:lnSpc>
              </a:pPr>
              <a:r>
                <a:rPr lang="en-US" altLang="zh-CN" sz="2400" dirty="0">
                  <a:solidFill>
                    <a:prstClr val="white"/>
                  </a:solidFill>
                  <a:latin typeface="Arial" panose="020B0604020202020204" pitchFamily="34" charset="0"/>
                  <a:cs typeface="Arial" panose="020B0604020202020204" pitchFamily="34" charset="0"/>
                </a:rPr>
                <a:t>02</a:t>
              </a:r>
              <a:endParaRPr lang="zh-CN" altLang="en-US" sz="2400" dirty="0">
                <a:solidFill>
                  <a:prstClr val="white"/>
                </a:solidFill>
                <a:latin typeface="Arial" panose="020B0604020202020204" pitchFamily="34" charset="0"/>
                <a:cs typeface="Arial" panose="020B0604020202020204" pitchFamily="34" charset="0"/>
              </a:endParaRPr>
            </a:p>
          </p:txBody>
        </p:sp>
      </p:grpSp>
      <p:grpSp>
        <p:nvGrpSpPr>
          <p:cNvPr id="10" name="组合 9"/>
          <p:cNvGrpSpPr/>
          <p:nvPr/>
        </p:nvGrpSpPr>
        <p:grpSpPr>
          <a:xfrm>
            <a:off x="1794132" y="1751161"/>
            <a:ext cx="3738195" cy="657989"/>
            <a:chOff x="1794132" y="1751161"/>
            <a:chExt cx="3738195" cy="657989"/>
          </a:xfrm>
        </p:grpSpPr>
        <p:sp>
          <p:nvSpPr>
            <p:cNvPr id="11" name="矩形 10"/>
            <p:cNvSpPr/>
            <p:nvPr/>
          </p:nvSpPr>
          <p:spPr>
            <a:xfrm>
              <a:off x="1794132" y="1751161"/>
              <a:ext cx="3738195" cy="657989"/>
            </a:xfrm>
            <a:prstGeom prst="rect">
              <a:avLst/>
            </a:prstGeom>
            <a:gradFill>
              <a:gsLst>
                <a:gs pos="0">
                  <a:srgbClr val="A45EDF"/>
                </a:gs>
                <a:gs pos="100000">
                  <a:srgbClr val="380284"/>
                </a:gs>
              </a:gsLst>
              <a:lin ang="3600000" scaled="0"/>
            </a:gradFill>
            <a:ln>
              <a:noFill/>
            </a:ln>
            <a:effectLst>
              <a:outerShdw blurRad="1270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037382" y="1849332"/>
              <a:ext cx="2339084" cy="523212"/>
            </a:xfrm>
            <a:prstGeom prst="rect">
              <a:avLst/>
            </a:prstGeom>
          </p:spPr>
          <p:txBody>
            <a:bodyPr wrap="none" lIns="91431" tIns="45716" rIns="91431" bIns="45716">
              <a:spAutoFit/>
            </a:bodyPr>
            <a:lstStyle/>
            <a:p>
              <a:pPr algn="r" defTabSz="913765"/>
              <a:r>
                <a:rPr lang="zh-CN" altLang="en-US" sz="2800" b="1" dirty="0" smtClean="0">
                  <a:solidFill>
                    <a:srgbClr val="FDFDFD"/>
                  </a:solidFill>
                  <a:latin typeface="微软雅黑" panose="020B0503020204020204" pitchFamily="34" charset="-122"/>
                  <a:ea typeface="微软雅黑" panose="020B0503020204020204" pitchFamily="34" charset="-122"/>
                </a:rPr>
                <a:t>学习目标之一</a:t>
              </a:r>
              <a:endParaRPr lang="en-US" altLang="zh-CN" sz="2800" b="1" dirty="0">
                <a:solidFill>
                  <a:srgbClr val="FDFDFD"/>
                </a:solidFill>
                <a:latin typeface="微软雅黑" panose="020B0503020204020204" pitchFamily="34" charset="-122"/>
                <a:ea typeface="微软雅黑" panose="020B0503020204020204" pitchFamily="34" charset="-122"/>
              </a:endParaRPr>
            </a:p>
          </p:txBody>
        </p:sp>
      </p:grpSp>
      <p:sp>
        <p:nvSpPr>
          <p:cNvPr id="13" name="矩形 47"/>
          <p:cNvSpPr>
            <a:spLocks noChangeArrowheads="1"/>
          </p:cNvSpPr>
          <p:nvPr/>
        </p:nvSpPr>
        <p:spPr bwMode="auto">
          <a:xfrm>
            <a:off x="1717196" y="5185539"/>
            <a:ext cx="3846795"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4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在此录入上述图表的描述说明，在此录入上述图表的描述说明，在此录入上述图表的描述说明，在此录入上述图表的描述说明。</a:t>
            </a:r>
            <a:endParaRPr lang="zh-CN" altLang="en-US" sz="1400" dirty="0">
              <a:solidFill>
                <a:prstClr val="black">
                  <a:lumMod val="65000"/>
                  <a:lumOff val="35000"/>
                </a:prstClr>
              </a:solidFill>
              <a:sym typeface="微软雅黑" panose="020B0503020204020204" pitchFamily="34" charset="-122"/>
            </a:endParaRPr>
          </a:p>
        </p:txBody>
      </p:sp>
      <p:sp>
        <p:nvSpPr>
          <p:cNvPr id="14" name="矩形 13"/>
          <p:cNvSpPr/>
          <p:nvPr/>
        </p:nvSpPr>
        <p:spPr>
          <a:xfrm>
            <a:off x="1794133" y="2582385"/>
            <a:ext cx="3692923" cy="2393313"/>
          </a:xfrm>
          <a:prstGeom prst="rect">
            <a:avLst/>
          </a:prstGeom>
          <a:blipFill>
            <a:blip r:embed="rId2"/>
            <a:srcRect/>
            <a:stretch>
              <a:fillRect l="1" r="1"/>
            </a:stretch>
          </a:blipFill>
          <a:ln w="38100">
            <a:solidFill>
              <a:srgbClr val="6E3BAC"/>
            </a:solidFill>
          </a:ln>
          <a:effectLst>
            <a:outerShdw blurRad="1270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6" rIns="91435" bIns="45716" rtlCol="0" anchor="ctr"/>
          <a:lstStyle/>
          <a:p>
            <a:pPr algn="ctr" defTabSz="913765"/>
            <a:endParaRPr lang="zh-CN" altLang="en-US" sz="1865">
              <a:solidFill>
                <a:prstClr val="white"/>
              </a:solidFill>
            </a:endParaRPr>
          </a:p>
        </p:txBody>
      </p:sp>
      <p:sp>
        <p:nvSpPr>
          <p:cNvPr id="15" name="矩形 14"/>
          <p:cNvSpPr/>
          <p:nvPr/>
        </p:nvSpPr>
        <p:spPr>
          <a:xfrm>
            <a:off x="6892459" y="3245407"/>
            <a:ext cx="3692923" cy="2393313"/>
          </a:xfrm>
          <a:prstGeom prst="rect">
            <a:avLst/>
          </a:prstGeom>
          <a:blipFill>
            <a:blip r:embed="rId3"/>
            <a:srcRect/>
            <a:stretch>
              <a:fillRect l="1" r="1"/>
            </a:stretch>
          </a:blipFill>
          <a:ln w="38100">
            <a:solidFill>
              <a:srgbClr val="7E4C78"/>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6" rIns="91435" bIns="45716" rtlCol="0" anchor="ctr"/>
          <a:lstStyle/>
          <a:p>
            <a:pPr algn="ctr" defTabSz="913765"/>
            <a:endParaRPr lang="zh-CN" altLang="en-US" sz="1865">
              <a:solidFill>
                <a:prstClr val="white"/>
              </a:solidFill>
            </a:endParaRPr>
          </a:p>
        </p:txBody>
      </p:sp>
      <p:sp>
        <p:nvSpPr>
          <p:cNvPr id="16" name="矩形 47"/>
          <p:cNvSpPr>
            <a:spLocks noChangeArrowheads="1"/>
          </p:cNvSpPr>
          <p:nvPr/>
        </p:nvSpPr>
        <p:spPr bwMode="auto">
          <a:xfrm>
            <a:off x="6822393" y="2285023"/>
            <a:ext cx="3762989"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4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在此录入上述图表的描述说明，在此录入上述图表的描述说明，在此录入上述图表的描述说明，在此录入上述图表的描述说明。</a:t>
            </a:r>
            <a:endParaRPr lang="zh-CN" altLang="en-US" sz="1400" dirty="0">
              <a:solidFill>
                <a:prstClr val="black">
                  <a:lumMod val="65000"/>
                  <a:lumOff val="35000"/>
                </a:prstClr>
              </a:solidFill>
              <a:sym typeface="微软雅黑" panose="020B0503020204020204" pitchFamily="34" charset="-122"/>
            </a:endParaRPr>
          </a:p>
        </p:txBody>
      </p:sp>
      <p:grpSp>
        <p:nvGrpSpPr>
          <p:cNvPr id="17" name="组合 16"/>
          <p:cNvGrpSpPr/>
          <p:nvPr/>
        </p:nvGrpSpPr>
        <p:grpSpPr>
          <a:xfrm>
            <a:off x="6892457" y="5867502"/>
            <a:ext cx="3692925" cy="657989"/>
            <a:chOff x="6892457" y="5867502"/>
            <a:chExt cx="3692925" cy="657989"/>
          </a:xfrm>
        </p:grpSpPr>
        <p:sp>
          <p:nvSpPr>
            <p:cNvPr id="18" name="矩形 17"/>
            <p:cNvSpPr/>
            <p:nvPr/>
          </p:nvSpPr>
          <p:spPr>
            <a:xfrm flipH="1">
              <a:off x="6892457" y="5867502"/>
              <a:ext cx="3692925" cy="657989"/>
            </a:xfrm>
            <a:prstGeom prst="rect">
              <a:avLst/>
            </a:prstGeom>
            <a:gradFill>
              <a:gsLst>
                <a:gs pos="0">
                  <a:srgbClr val="D285C1"/>
                </a:gs>
                <a:gs pos="100000">
                  <a:srgbClr val="643A63"/>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229366" y="5934889"/>
              <a:ext cx="2339084" cy="523212"/>
            </a:xfrm>
            <a:prstGeom prst="rect">
              <a:avLst/>
            </a:prstGeom>
          </p:spPr>
          <p:txBody>
            <a:bodyPr wrap="none" lIns="91431" tIns="45716" rIns="91431" bIns="45716">
              <a:spAutoFit/>
            </a:bodyPr>
            <a:lstStyle/>
            <a:p>
              <a:pPr algn="r" defTabSz="913765"/>
              <a:r>
                <a:rPr lang="zh-CN" altLang="en-US" sz="2800" b="1" dirty="0">
                  <a:solidFill>
                    <a:srgbClr val="FDFDFD"/>
                  </a:solidFill>
                  <a:latin typeface="微软雅黑" panose="020B0503020204020204" pitchFamily="34" charset="-122"/>
                  <a:ea typeface="微软雅黑" panose="020B0503020204020204" pitchFamily="34" charset="-122"/>
                </a:rPr>
                <a:t>学习目标之一</a:t>
              </a:r>
              <a:endParaRPr lang="en-US" altLang="zh-CN" sz="2800" b="1" dirty="0">
                <a:solidFill>
                  <a:srgbClr val="FDFDFD"/>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5746390" y="1753059"/>
            <a:ext cx="706079" cy="706079"/>
            <a:chOff x="6588983" y="2230703"/>
            <a:chExt cx="533400" cy="533400"/>
          </a:xfrm>
        </p:grpSpPr>
        <p:sp>
          <p:nvSpPr>
            <p:cNvPr id="21" name="椭圆 20"/>
            <p:cNvSpPr/>
            <p:nvPr/>
          </p:nvSpPr>
          <p:spPr>
            <a:xfrm>
              <a:off x="6588983" y="2230703"/>
              <a:ext cx="533400" cy="533400"/>
            </a:xfrm>
            <a:prstGeom prst="ellipse">
              <a:avLst/>
            </a:prstGeom>
            <a:gradFill>
              <a:gsLst>
                <a:gs pos="0">
                  <a:srgbClr val="A45EDF"/>
                </a:gs>
                <a:gs pos="100000">
                  <a:srgbClr val="380284"/>
                </a:gs>
              </a:gsLst>
              <a:lin ang="3600000" scaled="0"/>
            </a:gradFill>
            <a:ln>
              <a:noFill/>
            </a:ln>
            <a:effectLst>
              <a:outerShdw blurRad="1270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ctr"/>
              <a:endParaRPr lang="zh-CN" altLang="en-US" sz="1865" dirty="0">
                <a:solidFill>
                  <a:prstClr val="white"/>
                </a:solidFill>
                <a:latin typeface="Arial" panose="020B0604020202020204" pitchFamily="34" charset="0"/>
                <a:cs typeface="Arial" panose="020B0604020202020204" pitchFamily="34" charset="0"/>
              </a:endParaRPr>
            </a:p>
          </p:txBody>
        </p:sp>
        <p:sp>
          <p:nvSpPr>
            <p:cNvPr id="22" name="矩形 21"/>
            <p:cNvSpPr/>
            <p:nvPr/>
          </p:nvSpPr>
          <p:spPr>
            <a:xfrm>
              <a:off x="6602998" y="2276591"/>
              <a:ext cx="517192" cy="404561"/>
            </a:xfrm>
            <a:prstGeom prst="rect">
              <a:avLst/>
            </a:prstGeom>
            <a:noFill/>
          </p:spPr>
          <p:txBody>
            <a:bodyPr wrap="square" rtlCol="0" anchor="ctr">
              <a:spAutoFit/>
            </a:bodyPr>
            <a:lstStyle/>
            <a:p>
              <a:pPr algn="ctr" defTabSz="913765" fontAlgn="ctr">
                <a:lnSpc>
                  <a:spcPct val="120000"/>
                </a:lnSpc>
              </a:pPr>
              <a:r>
                <a:rPr lang="en-US" altLang="zh-CN" sz="2400" dirty="0" smtClean="0">
                  <a:solidFill>
                    <a:srgbClr val="FDFDFD"/>
                  </a:solidFill>
                  <a:latin typeface="Arial" panose="020B0604020202020204" pitchFamily="34" charset="0"/>
                  <a:cs typeface="Arial" panose="020B0604020202020204" pitchFamily="34" charset="0"/>
                </a:rPr>
                <a:t>01</a:t>
              </a:r>
              <a:endParaRPr lang="zh-CN" altLang="en-US" sz="2400" dirty="0">
                <a:solidFill>
                  <a:srgbClr val="FDFDFD"/>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5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Scale>
                                      <p:cBhvr>
                                        <p:cTn id="2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5"/>
                                        </p:tgtEl>
                                        <p:attrNameLst>
                                          <p:attrName>ppt_x</p:attrName>
                                          <p:attrName>ppt_y</p:attrName>
                                        </p:attrNameLst>
                                      </p:cBhvr>
                                    </p:animMotion>
                                    <p:animEffect transition="in" filter="fade">
                                      <p:cBhvr>
                                        <p:cTn id="29" dur="1000"/>
                                        <p:tgtEl>
                                          <p:spTgt spid="15"/>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3500"/>
                            </p:stCondLst>
                            <p:childTnLst>
                              <p:par>
                                <p:cTn id="41" presetID="2" presetClass="entr" presetSubtype="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课程定位</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5511" y="1987200"/>
            <a:ext cx="2072027" cy="194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6878" y="4078357"/>
            <a:ext cx="2072027" cy="1947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7270" y="1987201"/>
            <a:ext cx="2069848" cy="194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组合 9"/>
          <p:cNvGrpSpPr/>
          <p:nvPr/>
        </p:nvGrpSpPr>
        <p:grpSpPr>
          <a:xfrm>
            <a:off x="1290718" y="1987200"/>
            <a:ext cx="2635065" cy="4058230"/>
            <a:chOff x="1648360" y="1368599"/>
            <a:chExt cx="2635065" cy="4058230"/>
          </a:xfrm>
          <a:gradFill>
            <a:gsLst>
              <a:gs pos="0">
                <a:srgbClr val="A45EDF"/>
              </a:gs>
              <a:gs pos="100000">
                <a:srgbClr val="380284"/>
              </a:gs>
            </a:gsLst>
            <a:lin ang="3600000" scaled="0"/>
          </a:gradFill>
          <a:effectLst>
            <a:outerShdw blurRad="127000" dist="63500" dir="2700000" algn="tl" rotWithShape="0">
              <a:prstClr val="black">
                <a:alpha val="40000"/>
              </a:prstClr>
            </a:outerShdw>
          </a:effectLst>
        </p:grpSpPr>
        <p:sp>
          <p:nvSpPr>
            <p:cNvPr id="11" name="矩形 10"/>
            <p:cNvSpPr/>
            <p:nvPr/>
          </p:nvSpPr>
          <p:spPr>
            <a:xfrm flipH="1">
              <a:off x="1648360" y="1368599"/>
              <a:ext cx="2635065" cy="4058230"/>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02995" tIns="51497" rIns="102995" bIns="51497" anchor="ctr"/>
            <a:lstStyle/>
            <a:p>
              <a:pPr algn="ctr"/>
              <a:endParaRPr lang="zh-CN" altLang="en-US" sz="1800">
                <a:solidFill>
                  <a:schemeClr val="accent6">
                    <a:lumMod val="75000"/>
                  </a:schemeClr>
                </a:solidFill>
                <a:latin typeface="微软雅黑" panose="020B0503020204020204" pitchFamily="34" charset="-122"/>
                <a:ea typeface="微软雅黑" panose="020B0503020204020204" pitchFamily="34" charset="-122"/>
              </a:endParaRPr>
            </a:p>
          </p:txBody>
        </p:sp>
        <p:sp>
          <p:nvSpPr>
            <p:cNvPr id="12" name="TextBox 47"/>
            <p:cNvSpPr txBox="1"/>
            <p:nvPr/>
          </p:nvSpPr>
          <p:spPr>
            <a:xfrm>
              <a:off x="1648360" y="3521750"/>
              <a:ext cx="2635065" cy="646331"/>
            </a:xfrm>
            <a:prstGeom prst="rect">
              <a:avLst/>
            </a:prstGeom>
            <a:grpFill/>
          </p:spPr>
          <p:txBody>
            <a:bodyPr vert="horz" wrap="square" lIns="91440" tIns="45720" rIns="91440" bIns="45720" numCol="1" anchor="t" anchorCtr="0" compatLnSpc="1">
              <a:spAutoFit/>
            </a:bodyPr>
            <a:lstStyle/>
            <a:p>
              <a:pPr lvl="0" algn="ctr" fontAlgn="base">
                <a:spcBef>
                  <a:spcPct val="0"/>
                </a:spcBef>
                <a:spcAft>
                  <a:spcPct val="0"/>
                </a:spcAft>
              </a:pPr>
              <a:r>
                <a:rPr lang="zh-CN" altLang="en-US" sz="36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能力实训</a:t>
              </a:r>
              <a:endParaRPr lang="zh-CN" altLang="en-US" sz="36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3" name="组合 12"/>
          <p:cNvGrpSpPr/>
          <p:nvPr/>
        </p:nvGrpSpPr>
        <p:grpSpPr>
          <a:xfrm>
            <a:off x="4155090" y="4077542"/>
            <a:ext cx="2072027" cy="1947955"/>
            <a:chOff x="2481508" y="2554055"/>
            <a:chExt cx="1839814" cy="1728197"/>
          </a:xfrm>
          <a:gradFill>
            <a:gsLst>
              <a:gs pos="0">
                <a:srgbClr val="D285C1"/>
              </a:gs>
              <a:gs pos="100000">
                <a:srgbClr val="643A63"/>
              </a:gs>
            </a:gsLst>
            <a:lin ang="3600000" scaled="0"/>
          </a:gradFill>
          <a:effectLst>
            <a:outerShdw blurRad="127000" dist="63500" dir="2700000" algn="tl" rotWithShape="0">
              <a:prstClr val="black">
                <a:alpha val="40000"/>
              </a:prstClr>
            </a:outerShdw>
          </a:effectLst>
        </p:grpSpPr>
        <p:sp>
          <p:nvSpPr>
            <p:cNvPr id="14" name="矩形 13"/>
            <p:cNvSpPr/>
            <p:nvPr/>
          </p:nvSpPr>
          <p:spPr>
            <a:xfrm flipV="1">
              <a:off x="2481508" y="2554055"/>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TextBox 51"/>
            <p:cNvSpPr txBox="1"/>
            <p:nvPr/>
          </p:nvSpPr>
          <p:spPr>
            <a:xfrm>
              <a:off x="2650644" y="3244756"/>
              <a:ext cx="1512168" cy="846470"/>
            </a:xfrm>
            <a:prstGeom prst="rect">
              <a:avLst/>
            </a:prstGeom>
            <a:grpFill/>
          </p:spPr>
          <p:txBody>
            <a:bodyPr wrap="square" rtlCol="0">
              <a:spAutoFit/>
            </a:bodyPr>
            <a:lstStyle/>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endParaRPr lang="en-US" altLang="zh-CN"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endParaRPr lang="zh-CN" altLang="en-US" sz="1400" dirty="0">
                <a:solidFill>
                  <a:srgbClr val="FDFDFD"/>
                </a:solidFill>
                <a:latin typeface="微软雅黑" panose="020B0503020204020204" pitchFamily="34" charset="-122"/>
                <a:ea typeface="微软雅黑" panose="020B0503020204020204" pitchFamily="34" charset="-122"/>
              </a:endParaRPr>
            </a:p>
          </p:txBody>
        </p:sp>
        <p:sp>
          <p:nvSpPr>
            <p:cNvPr id="16" name="TextBox 52"/>
            <p:cNvSpPr txBox="1"/>
            <p:nvPr/>
          </p:nvSpPr>
          <p:spPr>
            <a:xfrm>
              <a:off x="2725515" y="2793644"/>
              <a:ext cx="1351800" cy="409582"/>
            </a:xfrm>
            <a:prstGeom prst="rect">
              <a:avLst/>
            </a:prstGeom>
            <a:grpFill/>
          </p:spPr>
          <p:txBody>
            <a:bodyPr wrap="square" rtlCol="0">
              <a:spAutoFit/>
            </a:bodyPr>
            <a:lstStyle/>
            <a:p>
              <a:pPr algn="ctr"/>
              <a:r>
                <a:rPr lang="zh-CN" altLang="en-US" sz="2400" b="1" dirty="0" smtClean="0">
                  <a:solidFill>
                    <a:srgbClr val="FDFDFD"/>
                  </a:solidFill>
                  <a:latin typeface="微软雅黑" panose="020B0503020204020204" pitchFamily="34" charset="-122"/>
                  <a:ea typeface="微软雅黑" panose="020B0503020204020204" pitchFamily="34" charset="-122"/>
                </a:rPr>
                <a:t>教学分析</a:t>
              </a:r>
              <a:endParaRPr lang="en-US" altLang="zh-CN" sz="2400" b="1" dirty="0">
                <a:solidFill>
                  <a:srgbClr val="FDFDFD"/>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6376878" y="1987201"/>
            <a:ext cx="2072027" cy="1947955"/>
            <a:chOff x="4454299" y="699537"/>
            <a:chExt cx="1839814" cy="1728197"/>
          </a:xfrm>
          <a:gradFill>
            <a:gsLst>
              <a:gs pos="0">
                <a:srgbClr val="D285C1"/>
              </a:gs>
              <a:gs pos="100000">
                <a:srgbClr val="643A63"/>
              </a:gs>
            </a:gsLst>
            <a:lin ang="3600000" scaled="0"/>
          </a:gradFill>
          <a:effectLst>
            <a:outerShdw blurRad="127000" dist="63500" dir="2700000" algn="tl" rotWithShape="0">
              <a:prstClr val="black">
                <a:alpha val="40000"/>
              </a:prstClr>
            </a:outerShdw>
          </a:effectLst>
        </p:grpSpPr>
        <p:sp>
          <p:nvSpPr>
            <p:cNvPr id="18" name="矩形 17"/>
            <p:cNvSpPr/>
            <p:nvPr/>
          </p:nvSpPr>
          <p:spPr>
            <a:xfrm flipV="1">
              <a:off x="4454299" y="699537"/>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TextBox 55"/>
            <p:cNvSpPr txBox="1"/>
            <p:nvPr/>
          </p:nvSpPr>
          <p:spPr>
            <a:xfrm>
              <a:off x="4618122" y="1392293"/>
              <a:ext cx="1512168" cy="846470"/>
            </a:xfrm>
            <a:prstGeom prst="rect">
              <a:avLst/>
            </a:prstGeom>
            <a:grpFill/>
          </p:spPr>
          <p:txBody>
            <a:bodyPr wrap="square" rtlCol="0">
              <a:spAutoFit/>
            </a:bodyPr>
            <a:lstStyle/>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endParaRPr lang="en-US" altLang="zh-CN"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endParaRPr lang="zh-CN" altLang="en-US" sz="1400" dirty="0">
                <a:solidFill>
                  <a:srgbClr val="FDFDFD"/>
                </a:solidFill>
                <a:latin typeface="微软雅黑" panose="020B0503020204020204" pitchFamily="34" charset="-122"/>
                <a:ea typeface="微软雅黑" panose="020B0503020204020204" pitchFamily="34" charset="-122"/>
              </a:endParaRPr>
            </a:p>
          </p:txBody>
        </p:sp>
        <p:sp>
          <p:nvSpPr>
            <p:cNvPr id="20" name="TextBox 56"/>
            <p:cNvSpPr txBox="1"/>
            <p:nvPr/>
          </p:nvSpPr>
          <p:spPr>
            <a:xfrm>
              <a:off x="4693170" y="958049"/>
              <a:ext cx="1368151" cy="409582"/>
            </a:xfrm>
            <a:prstGeom prst="rect">
              <a:avLst/>
            </a:prstGeom>
            <a:grpFill/>
          </p:spPr>
          <p:txBody>
            <a:bodyPr wrap="square" rtlCol="0">
              <a:spAutoFit/>
            </a:bodyPr>
            <a:lstStyle/>
            <a:p>
              <a:pPr algn="ctr"/>
              <a:r>
                <a:rPr lang="zh-CN" altLang="en-US" sz="2400" b="1" dirty="0" smtClean="0">
                  <a:solidFill>
                    <a:srgbClr val="FDFDFD"/>
                  </a:solidFill>
                  <a:latin typeface="微软雅黑" panose="020B0503020204020204" pitchFamily="34" charset="-122"/>
                  <a:ea typeface="微软雅黑" panose="020B0503020204020204" pitchFamily="34" charset="-122"/>
                </a:rPr>
                <a:t>教学实施</a:t>
              </a:r>
              <a:endParaRPr lang="en-US" altLang="zh-CN" sz="2400" b="1" dirty="0">
                <a:solidFill>
                  <a:srgbClr val="FDFDFD"/>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8605511" y="4077547"/>
            <a:ext cx="2072027" cy="1947955"/>
            <a:chOff x="6433169" y="2554060"/>
            <a:chExt cx="1839814" cy="1728197"/>
          </a:xfrm>
          <a:gradFill>
            <a:gsLst>
              <a:gs pos="0">
                <a:srgbClr val="D285C1"/>
              </a:gs>
              <a:gs pos="100000">
                <a:srgbClr val="643A63"/>
              </a:gs>
            </a:gsLst>
            <a:lin ang="3600000" scaled="0"/>
          </a:gradFill>
          <a:effectLst>
            <a:outerShdw blurRad="127000" dist="63500" dir="2700000" algn="tl" rotWithShape="0">
              <a:prstClr val="black">
                <a:alpha val="40000"/>
              </a:prstClr>
            </a:outerShdw>
          </a:effectLst>
        </p:grpSpPr>
        <p:sp>
          <p:nvSpPr>
            <p:cNvPr id="22" name="矩形 21"/>
            <p:cNvSpPr/>
            <p:nvPr/>
          </p:nvSpPr>
          <p:spPr>
            <a:xfrm flipV="1">
              <a:off x="6433169" y="2554060"/>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TextBox 59"/>
            <p:cNvSpPr txBox="1"/>
            <p:nvPr/>
          </p:nvSpPr>
          <p:spPr>
            <a:xfrm>
              <a:off x="6596992" y="3244756"/>
              <a:ext cx="1512168" cy="846470"/>
            </a:xfrm>
            <a:prstGeom prst="rect">
              <a:avLst/>
            </a:prstGeom>
            <a:grpFill/>
          </p:spPr>
          <p:txBody>
            <a:bodyPr wrap="square" rtlCol="0">
              <a:spAutoFit/>
            </a:bodyPr>
            <a:lstStyle/>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endParaRPr lang="en-US" altLang="zh-CN"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endParaRPr lang="zh-CN" altLang="en-US"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endParaRPr lang="zh-CN" altLang="en-US" sz="1400" dirty="0">
                <a:solidFill>
                  <a:srgbClr val="FDFDFD"/>
                </a:solidFill>
                <a:latin typeface="微软雅黑" panose="020B0503020204020204" pitchFamily="34" charset="-122"/>
                <a:ea typeface="微软雅黑" panose="020B0503020204020204" pitchFamily="34" charset="-122"/>
              </a:endParaRPr>
            </a:p>
          </p:txBody>
        </p:sp>
        <p:sp>
          <p:nvSpPr>
            <p:cNvPr id="24" name="TextBox 60"/>
            <p:cNvSpPr txBox="1"/>
            <p:nvPr/>
          </p:nvSpPr>
          <p:spPr>
            <a:xfrm>
              <a:off x="6669000" y="2784814"/>
              <a:ext cx="1368152" cy="409582"/>
            </a:xfrm>
            <a:prstGeom prst="rect">
              <a:avLst/>
            </a:prstGeom>
            <a:grpFill/>
          </p:spPr>
          <p:txBody>
            <a:bodyPr wrap="square" rtlCol="0">
              <a:spAutoFit/>
            </a:bodyPr>
            <a:lstStyle/>
            <a:p>
              <a:pPr algn="ctr"/>
              <a:r>
                <a:rPr lang="zh-CN" altLang="en-US" sz="2400" b="1" dirty="0" smtClean="0">
                  <a:solidFill>
                    <a:srgbClr val="FDFDFD"/>
                  </a:solidFill>
                  <a:latin typeface="微软雅黑" panose="020B0503020204020204" pitchFamily="34" charset="-122"/>
                  <a:ea typeface="微软雅黑" panose="020B0503020204020204" pitchFamily="34" charset="-122"/>
                </a:rPr>
                <a:t>教学验收</a:t>
              </a:r>
              <a:endParaRPr lang="en-US" altLang="zh-CN" sz="2400" b="1" dirty="0">
                <a:solidFill>
                  <a:srgbClr val="FDFDFD"/>
                </a:solidFill>
                <a:latin typeface="微软雅黑" panose="020B0503020204020204" pitchFamily="34" charset="-122"/>
                <a:ea typeface="微软雅黑" panose="020B0503020204020204" pitchFamily="34" charset="-122"/>
              </a:endParaRPr>
            </a:p>
          </p:txBody>
        </p:sp>
      </p:grpSp>
      <p:sp>
        <p:nvSpPr>
          <p:cNvPr id="25" name="Freeform 22"/>
          <p:cNvSpPr>
            <a:spLocks noEditPoints="1"/>
          </p:cNvSpPr>
          <p:nvPr/>
        </p:nvSpPr>
        <p:spPr bwMode="auto">
          <a:xfrm>
            <a:off x="2296471" y="2961178"/>
            <a:ext cx="623558" cy="73227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EFEFE"/>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750"/>
                                        <p:tgtEl>
                                          <p:spTgt spid="10"/>
                                        </p:tgtEl>
                                      </p:cBhvr>
                                    </p:animEffect>
                                  </p:childTnLst>
                                </p:cTn>
                              </p:par>
                            </p:childTnLst>
                          </p:cTn>
                        </p:par>
                        <p:par>
                          <p:cTn id="8" fill="hold">
                            <p:stCondLst>
                              <p:cond delay="1000"/>
                            </p:stCondLst>
                            <p:childTnLst>
                              <p:par>
                                <p:cTn id="9" presetID="2" presetClass="entr" presetSubtype="1" decel="28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decel="28000"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 decel="28000"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50" fill="hold"/>
                                        <p:tgtEl>
                                          <p:spTgt spid="7"/>
                                        </p:tgtEl>
                                        <p:attrNameLst>
                                          <p:attrName>ppt_x</p:attrName>
                                        </p:attrNameLst>
                                      </p:cBhvr>
                                      <p:tavLst>
                                        <p:tav tm="0">
                                          <p:val>
                                            <p:strVal val="#ppt_x"/>
                                          </p:val>
                                        </p:tav>
                                        <p:tav tm="100000">
                                          <p:val>
                                            <p:strVal val="#ppt_x"/>
                                          </p:val>
                                        </p:tav>
                                      </p:tavLst>
                                    </p:anim>
                                    <p:anim calcmode="lin" valueType="num">
                                      <p:cBhvr additive="base">
                                        <p:cTn id="20" dur="750" fill="hold"/>
                                        <p:tgtEl>
                                          <p:spTgt spid="7"/>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4" decel="2800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750" fill="hold"/>
                                        <p:tgtEl>
                                          <p:spTgt spid="13"/>
                                        </p:tgtEl>
                                        <p:attrNameLst>
                                          <p:attrName>ppt_x</p:attrName>
                                        </p:attrNameLst>
                                      </p:cBhvr>
                                      <p:tavLst>
                                        <p:tav tm="0">
                                          <p:val>
                                            <p:strVal val="#ppt_x"/>
                                          </p:val>
                                        </p:tav>
                                        <p:tav tm="100000">
                                          <p:val>
                                            <p:strVal val="#ppt_x"/>
                                          </p:val>
                                        </p:tav>
                                      </p:tavLst>
                                    </p:anim>
                                    <p:anim calcmode="lin" valueType="num">
                                      <p:cBhvr additive="base">
                                        <p:cTn id="25" dur="75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1" decel="28000" fill="hold" nodeType="withEffect">
                                  <p:stCondLst>
                                    <p:cond delay="25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750" fill="hold"/>
                                        <p:tgtEl>
                                          <p:spTgt spid="17"/>
                                        </p:tgtEl>
                                        <p:attrNameLst>
                                          <p:attrName>ppt_x</p:attrName>
                                        </p:attrNameLst>
                                      </p:cBhvr>
                                      <p:tavLst>
                                        <p:tav tm="0">
                                          <p:val>
                                            <p:strVal val="#ppt_x"/>
                                          </p:val>
                                        </p:tav>
                                        <p:tav tm="100000">
                                          <p:val>
                                            <p:strVal val="#ppt_x"/>
                                          </p:val>
                                        </p:tav>
                                      </p:tavLst>
                                    </p:anim>
                                    <p:anim calcmode="lin" valueType="num">
                                      <p:cBhvr additive="base">
                                        <p:cTn id="29" dur="750" fill="hold"/>
                                        <p:tgtEl>
                                          <p:spTgt spid="17"/>
                                        </p:tgtEl>
                                        <p:attrNameLst>
                                          <p:attrName>ppt_y</p:attrName>
                                        </p:attrNameLst>
                                      </p:cBhvr>
                                      <p:tavLst>
                                        <p:tav tm="0">
                                          <p:val>
                                            <p:strVal val="0-#ppt_h/2"/>
                                          </p:val>
                                        </p:tav>
                                        <p:tav tm="100000">
                                          <p:val>
                                            <p:strVal val="#ppt_y"/>
                                          </p:val>
                                        </p:tav>
                                      </p:tavLst>
                                    </p:anim>
                                  </p:childTnLst>
                                </p:cTn>
                              </p:par>
                              <p:par>
                                <p:cTn id="30" presetID="2" presetClass="entr" presetSubtype="4" decel="28000"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750" fill="hold"/>
                                        <p:tgtEl>
                                          <p:spTgt spid="21"/>
                                        </p:tgtEl>
                                        <p:attrNameLst>
                                          <p:attrName>ppt_x</p:attrName>
                                        </p:attrNameLst>
                                      </p:cBhvr>
                                      <p:tavLst>
                                        <p:tav tm="0">
                                          <p:val>
                                            <p:strVal val="#ppt_x"/>
                                          </p:val>
                                        </p:tav>
                                        <p:tav tm="100000">
                                          <p:val>
                                            <p:strVal val="#ppt_x"/>
                                          </p:val>
                                        </p:tav>
                                      </p:tavLst>
                                    </p:anim>
                                    <p:anim calcmode="lin" valueType="num">
                                      <p:cBhvr additive="base">
                                        <p:cTn id="33"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1754326"/>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教学实施</a:t>
            </a:r>
            <a:endParaRPr lang="en-US" altLang="zh-CN" sz="5400" b="1" dirty="0" smtClean="0">
              <a:solidFill>
                <a:schemeClr val="bg1"/>
              </a:solidFill>
              <a:latin typeface="微软雅黑" panose="020B0503020204020204" pitchFamily="34" charset="-122"/>
              <a:ea typeface="微软雅黑" panose="020B0503020204020204" pitchFamily="34" charset="-122"/>
            </a:endParaRPr>
          </a:p>
          <a:p>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rot="900000">
            <a:off x="1411801" y="2014783"/>
            <a:ext cx="1887794" cy="2370142"/>
          </a:xfrm>
          <a:prstGeom prst="roundRect">
            <a:avLst>
              <a:gd name="adj" fmla="val 9375"/>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411801" y="2014783"/>
            <a:ext cx="1887794" cy="2370142"/>
          </a:xfrm>
          <a:prstGeom prst="roundRect">
            <a:avLst>
              <a:gd name="adj" fmla="val 9375"/>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rot="900000">
            <a:off x="3952747" y="2014783"/>
            <a:ext cx="1887794" cy="2370142"/>
          </a:xfrm>
          <a:prstGeom prst="roundRect">
            <a:avLst>
              <a:gd name="adj" fmla="val 9375"/>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3952747" y="2014783"/>
            <a:ext cx="1887794" cy="2370142"/>
          </a:xfrm>
          <a:prstGeom prst="roundRect">
            <a:avLst>
              <a:gd name="adj" fmla="val 9375"/>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rot="900000">
            <a:off x="6493693" y="2014783"/>
            <a:ext cx="1887794" cy="2370142"/>
          </a:xfrm>
          <a:prstGeom prst="roundRect">
            <a:avLst>
              <a:gd name="adj" fmla="val 9375"/>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6493693" y="2014783"/>
            <a:ext cx="1887794" cy="2370142"/>
          </a:xfrm>
          <a:prstGeom prst="roundRect">
            <a:avLst>
              <a:gd name="adj" fmla="val 9375"/>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rot="900000">
            <a:off x="9034638" y="2014783"/>
            <a:ext cx="1887794" cy="2370142"/>
          </a:xfrm>
          <a:prstGeom prst="roundRect">
            <a:avLst>
              <a:gd name="adj" fmla="val 9375"/>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9034638" y="2014783"/>
            <a:ext cx="1887794" cy="2370142"/>
          </a:xfrm>
          <a:prstGeom prst="roundRect">
            <a:avLst>
              <a:gd name="adj" fmla="val 9375"/>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050743" y="4967330"/>
            <a:ext cx="1908970" cy="461665"/>
            <a:chOff x="1132631" y="4967330"/>
            <a:chExt cx="1908970" cy="461665"/>
          </a:xfrm>
          <a:effectLst>
            <a:outerShdw blurRad="127000" dist="63500" dir="2700000" algn="tl" rotWithShape="0">
              <a:prstClr val="black">
                <a:alpha val="40000"/>
              </a:prstClr>
            </a:outerShdw>
          </a:effectLst>
        </p:grpSpPr>
        <p:sp>
          <p:nvSpPr>
            <p:cNvPr id="16" name="圆角矩形 15"/>
            <p:cNvSpPr/>
            <p:nvPr/>
          </p:nvSpPr>
          <p:spPr>
            <a:xfrm>
              <a:off x="1132631" y="4981807"/>
              <a:ext cx="1908970" cy="432713"/>
            </a:xfrm>
            <a:prstGeom prst="roundRect">
              <a:avLst>
                <a:gd name="adj" fmla="val 50000"/>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1"/>
            <p:cNvSpPr txBox="1"/>
            <p:nvPr/>
          </p:nvSpPr>
          <p:spPr>
            <a:xfrm>
              <a:off x="1376024" y="4967330"/>
              <a:ext cx="1422184" cy="461665"/>
            </a:xfrm>
            <a:prstGeom prst="rect">
              <a:avLst/>
            </a:prstGeom>
            <a:noFill/>
          </p:spPr>
          <p:txBody>
            <a:bodyPr wrap="none" rtlCol="0">
              <a:spAutoFit/>
            </a:bodyPr>
            <a:lstStyle/>
            <a:p>
              <a:pPr>
                <a:buNone/>
              </a:pPr>
              <a:r>
                <a:rPr lang="zh-CN" altLang="en-US" sz="2400" dirty="0">
                  <a:solidFill>
                    <a:schemeClr val="bg1"/>
                  </a:solidFill>
                  <a:latin typeface="微软雅黑" panose="020B0503020204020204" pitchFamily="34" charset="-122"/>
                  <a:ea typeface="微软雅黑" panose="020B0503020204020204" pitchFamily="34" charset="-122"/>
                </a:rPr>
                <a:t>输入标题</a:t>
              </a:r>
              <a:endParaRPr lang="en-US" altLang="zh-CN" sz="2400" dirty="0">
                <a:solidFill>
                  <a:schemeClr val="bg1"/>
                </a:solidFill>
                <a:latin typeface="微软雅黑" panose="020B0503020204020204" pitchFamily="34" charset="-122"/>
                <a:ea typeface="微软雅黑" panose="020B0503020204020204" pitchFamily="34" charset="-122"/>
              </a:endParaRPr>
            </a:p>
          </p:txBody>
        </p:sp>
      </p:grpSp>
      <p:sp>
        <p:nvSpPr>
          <p:cNvPr id="18" name="TextBox 12"/>
          <p:cNvSpPr txBox="1"/>
          <p:nvPr/>
        </p:nvSpPr>
        <p:spPr>
          <a:xfrm>
            <a:off x="1064521" y="5526572"/>
            <a:ext cx="2110393"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3798293" y="4979053"/>
            <a:ext cx="1908970" cy="461665"/>
            <a:chOff x="3880181" y="4979053"/>
            <a:chExt cx="1908970" cy="461665"/>
          </a:xfrm>
          <a:effectLst>
            <a:outerShdw blurRad="127000" dist="63500" dir="2700000" algn="tl" rotWithShape="0">
              <a:prstClr val="black">
                <a:alpha val="40000"/>
              </a:prstClr>
            </a:outerShdw>
          </a:effectLst>
        </p:grpSpPr>
        <p:sp>
          <p:nvSpPr>
            <p:cNvPr id="20" name="圆角矩形 19"/>
            <p:cNvSpPr/>
            <p:nvPr/>
          </p:nvSpPr>
          <p:spPr>
            <a:xfrm>
              <a:off x="3880181" y="4981807"/>
              <a:ext cx="1908970" cy="432713"/>
            </a:xfrm>
            <a:prstGeom prst="roundRect">
              <a:avLst>
                <a:gd name="adj" fmla="val 50000"/>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11"/>
            <p:cNvSpPr txBox="1"/>
            <p:nvPr/>
          </p:nvSpPr>
          <p:spPr>
            <a:xfrm>
              <a:off x="4161079" y="4979053"/>
              <a:ext cx="1422184" cy="461665"/>
            </a:xfrm>
            <a:prstGeom prst="rect">
              <a:avLst/>
            </a:prstGeom>
            <a:noFill/>
          </p:spPr>
          <p:txBody>
            <a:bodyPr wrap="none" rtlCol="0">
              <a:spAutoFit/>
            </a:bodyPr>
            <a:lstStyle/>
            <a:p>
              <a:pPr>
                <a:buNone/>
              </a:pPr>
              <a:r>
                <a:rPr lang="zh-CN" altLang="en-US" sz="2400" dirty="0">
                  <a:solidFill>
                    <a:srgbClr val="FEFEFE"/>
                  </a:solidFill>
                  <a:latin typeface="微软雅黑" panose="020B0503020204020204" pitchFamily="34" charset="-122"/>
                  <a:ea typeface="微软雅黑" panose="020B0503020204020204" pitchFamily="34" charset="-122"/>
                </a:rPr>
                <a:t>输入标题</a:t>
              </a:r>
              <a:endParaRPr lang="en-US" altLang="zh-CN" sz="2400" dirty="0">
                <a:solidFill>
                  <a:srgbClr val="FEFEFE"/>
                </a:solidFill>
                <a:latin typeface="微软雅黑" panose="020B0503020204020204" pitchFamily="34" charset="-122"/>
                <a:ea typeface="微软雅黑" panose="020B0503020204020204" pitchFamily="34" charset="-122"/>
              </a:endParaRPr>
            </a:p>
          </p:txBody>
        </p:sp>
      </p:grpSp>
      <p:sp>
        <p:nvSpPr>
          <p:cNvPr id="22" name="TextBox 12"/>
          <p:cNvSpPr txBox="1"/>
          <p:nvPr/>
        </p:nvSpPr>
        <p:spPr>
          <a:xfrm>
            <a:off x="3798293" y="5526572"/>
            <a:ext cx="2124172"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6342760" y="4979053"/>
            <a:ext cx="1908970" cy="461665"/>
            <a:chOff x="6424648" y="4979053"/>
            <a:chExt cx="1908970" cy="461665"/>
          </a:xfrm>
          <a:effectLst>
            <a:outerShdw blurRad="127000" dist="63500" dir="2700000" algn="tl" rotWithShape="0">
              <a:prstClr val="black">
                <a:alpha val="40000"/>
              </a:prstClr>
            </a:outerShdw>
          </a:effectLst>
        </p:grpSpPr>
        <p:sp>
          <p:nvSpPr>
            <p:cNvPr id="24" name="圆角矩形 23"/>
            <p:cNvSpPr/>
            <p:nvPr/>
          </p:nvSpPr>
          <p:spPr>
            <a:xfrm>
              <a:off x="6424648" y="4981807"/>
              <a:ext cx="1908970" cy="432713"/>
            </a:xfrm>
            <a:prstGeom prst="roundRect">
              <a:avLst>
                <a:gd name="adj" fmla="val 50000"/>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11"/>
            <p:cNvSpPr txBox="1"/>
            <p:nvPr/>
          </p:nvSpPr>
          <p:spPr>
            <a:xfrm>
              <a:off x="6708351" y="4979053"/>
              <a:ext cx="1422184" cy="461665"/>
            </a:xfrm>
            <a:prstGeom prst="rect">
              <a:avLst/>
            </a:prstGeom>
            <a:noFill/>
          </p:spPr>
          <p:txBody>
            <a:bodyPr wrap="none" rtlCol="0">
              <a:spAutoFit/>
            </a:bodyPr>
            <a:lstStyle/>
            <a:p>
              <a:pPr>
                <a:buNone/>
              </a:pPr>
              <a:r>
                <a:rPr lang="zh-CN" altLang="en-US" sz="2400" dirty="0">
                  <a:solidFill>
                    <a:schemeClr val="bg1"/>
                  </a:solidFill>
                  <a:latin typeface="微软雅黑" panose="020B0503020204020204" pitchFamily="34" charset="-122"/>
                  <a:ea typeface="微软雅黑" panose="020B0503020204020204" pitchFamily="34" charset="-122"/>
                </a:rPr>
                <a:t>输入标题</a:t>
              </a:r>
              <a:endParaRPr lang="en-US" altLang="zh-CN" sz="2400" dirty="0">
                <a:solidFill>
                  <a:schemeClr val="bg1"/>
                </a:solidFill>
                <a:latin typeface="微软雅黑" panose="020B0503020204020204" pitchFamily="34" charset="-122"/>
                <a:ea typeface="微软雅黑" panose="020B0503020204020204" pitchFamily="34" charset="-122"/>
              </a:endParaRPr>
            </a:p>
          </p:txBody>
        </p:sp>
      </p:grpSp>
      <p:sp>
        <p:nvSpPr>
          <p:cNvPr id="26" name="TextBox 12"/>
          <p:cNvSpPr txBox="1"/>
          <p:nvPr/>
        </p:nvSpPr>
        <p:spPr>
          <a:xfrm>
            <a:off x="6342760" y="5526572"/>
            <a:ext cx="2124172"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9090310" y="4967329"/>
            <a:ext cx="1908970" cy="461665"/>
            <a:chOff x="9172198" y="4967329"/>
            <a:chExt cx="1908970" cy="461665"/>
          </a:xfrm>
          <a:effectLst>
            <a:outerShdw blurRad="127000" dist="63500" dir="2700000" algn="tl" rotWithShape="0">
              <a:prstClr val="black">
                <a:alpha val="40000"/>
              </a:prstClr>
            </a:outerShdw>
          </a:effectLst>
        </p:grpSpPr>
        <p:sp>
          <p:nvSpPr>
            <p:cNvPr id="28" name="圆角矩形 27"/>
            <p:cNvSpPr/>
            <p:nvPr/>
          </p:nvSpPr>
          <p:spPr>
            <a:xfrm>
              <a:off x="9172198" y="4981807"/>
              <a:ext cx="1908970" cy="432713"/>
            </a:xfrm>
            <a:prstGeom prst="roundRect">
              <a:avLst>
                <a:gd name="adj" fmla="val 50000"/>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11"/>
            <p:cNvSpPr txBox="1"/>
            <p:nvPr/>
          </p:nvSpPr>
          <p:spPr>
            <a:xfrm>
              <a:off x="9455901" y="4967329"/>
              <a:ext cx="1415772" cy="461665"/>
            </a:xfrm>
            <a:prstGeom prst="rect">
              <a:avLst/>
            </a:prstGeom>
            <a:noFill/>
          </p:spPr>
          <p:txBody>
            <a:bodyPr wrap="none" rtlCol="0">
              <a:spAutoFit/>
            </a:bodyPr>
            <a:lstStyle/>
            <a:p>
              <a:pPr>
                <a:buNone/>
              </a:pPr>
              <a:r>
                <a:rPr lang="zh-CN" altLang="en-US" sz="2400" dirty="0">
                  <a:solidFill>
                    <a:srgbClr val="FEFEFE"/>
                  </a:solidFill>
                  <a:latin typeface="微软雅黑" panose="020B0503020204020204" pitchFamily="34" charset="-122"/>
                  <a:ea typeface="微软雅黑" panose="020B0503020204020204" pitchFamily="34" charset="-122"/>
                </a:rPr>
                <a:t>输入标题</a:t>
              </a:r>
              <a:endParaRPr lang="en-US" altLang="zh-CN" sz="2400" dirty="0">
                <a:solidFill>
                  <a:srgbClr val="FEFEFE"/>
                </a:solidFill>
                <a:latin typeface="微软雅黑" panose="020B0503020204020204" pitchFamily="34" charset="-122"/>
                <a:ea typeface="微软雅黑" panose="020B0503020204020204" pitchFamily="34" charset="-122"/>
              </a:endParaRPr>
            </a:p>
          </p:txBody>
        </p:sp>
      </p:grpSp>
      <p:sp>
        <p:nvSpPr>
          <p:cNvPr id="30" name="TextBox 12"/>
          <p:cNvSpPr txBox="1"/>
          <p:nvPr/>
        </p:nvSpPr>
        <p:spPr>
          <a:xfrm>
            <a:off x="9090310" y="5526572"/>
            <a:ext cx="2124172"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8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28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500"/>
                                        <p:tgtEl>
                                          <p:spTgt spid="15"/>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par>
                          <p:cTn id="21" fill="hold">
                            <p:stCondLst>
                              <p:cond delay="2000"/>
                            </p:stCondLst>
                            <p:childTnLst>
                              <p:par>
                                <p:cTn id="22" presetID="2" presetClass="entr" presetSubtype="4" decel="28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750" fill="hold"/>
                                        <p:tgtEl>
                                          <p:spTgt spid="9"/>
                                        </p:tgtEl>
                                        <p:attrNameLst>
                                          <p:attrName>ppt_x</p:attrName>
                                        </p:attrNameLst>
                                      </p:cBhvr>
                                      <p:tavLst>
                                        <p:tav tm="0">
                                          <p:val>
                                            <p:strVal val="#ppt_x"/>
                                          </p:val>
                                        </p:tav>
                                        <p:tav tm="100000">
                                          <p:val>
                                            <p:strVal val="#ppt_x"/>
                                          </p:val>
                                        </p:tav>
                                      </p:tavLst>
                                    </p:anim>
                                    <p:anim calcmode="lin" valueType="num">
                                      <p:cBhvr additive="base">
                                        <p:cTn id="25" dur="75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2800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750" fill="hold"/>
                                        <p:tgtEl>
                                          <p:spTgt spid="10"/>
                                        </p:tgtEl>
                                        <p:attrNameLst>
                                          <p:attrName>ppt_x</p:attrName>
                                        </p:attrNameLst>
                                      </p:cBhvr>
                                      <p:tavLst>
                                        <p:tav tm="0">
                                          <p:val>
                                            <p:strVal val="#ppt_x"/>
                                          </p:val>
                                        </p:tav>
                                        <p:tav tm="100000">
                                          <p:val>
                                            <p:strVal val="#ppt_x"/>
                                          </p:val>
                                        </p:tav>
                                      </p:tavLst>
                                    </p:anim>
                                    <p:anim calcmode="lin" valueType="num">
                                      <p:cBhvr additive="base">
                                        <p:cTn id="29" dur="750" fill="hold"/>
                                        <p:tgtEl>
                                          <p:spTgt spid="10"/>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16" presetClass="entr" presetSubtype="37"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3500"/>
                            </p:stCondLst>
                            <p:childTnLst>
                              <p:par>
                                <p:cTn id="35" presetID="22" presetClass="entr" presetSubtype="1"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childTnLst>
                          </p:cTn>
                        </p:par>
                        <p:par>
                          <p:cTn id="38" fill="hold">
                            <p:stCondLst>
                              <p:cond delay="4000"/>
                            </p:stCondLst>
                            <p:childTnLst>
                              <p:par>
                                <p:cTn id="39" presetID="2" presetClass="entr" presetSubtype="4" decel="2800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750" fill="hold"/>
                                        <p:tgtEl>
                                          <p:spTgt spid="11"/>
                                        </p:tgtEl>
                                        <p:attrNameLst>
                                          <p:attrName>ppt_x</p:attrName>
                                        </p:attrNameLst>
                                      </p:cBhvr>
                                      <p:tavLst>
                                        <p:tav tm="0">
                                          <p:val>
                                            <p:strVal val="#ppt_x"/>
                                          </p:val>
                                        </p:tav>
                                        <p:tav tm="100000">
                                          <p:val>
                                            <p:strVal val="#ppt_x"/>
                                          </p:val>
                                        </p:tav>
                                      </p:tavLst>
                                    </p:anim>
                                    <p:anim calcmode="lin" valueType="num">
                                      <p:cBhvr additive="base">
                                        <p:cTn id="42" dur="75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1" decel="2800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750" fill="hold"/>
                                        <p:tgtEl>
                                          <p:spTgt spid="12"/>
                                        </p:tgtEl>
                                        <p:attrNameLst>
                                          <p:attrName>ppt_x</p:attrName>
                                        </p:attrNameLst>
                                      </p:cBhvr>
                                      <p:tavLst>
                                        <p:tav tm="0">
                                          <p:val>
                                            <p:strVal val="#ppt_x"/>
                                          </p:val>
                                        </p:tav>
                                        <p:tav tm="100000">
                                          <p:val>
                                            <p:strVal val="#ppt_x"/>
                                          </p:val>
                                        </p:tav>
                                      </p:tavLst>
                                    </p:anim>
                                    <p:anim calcmode="lin" valueType="num">
                                      <p:cBhvr additive="base">
                                        <p:cTn id="46" dur="750" fill="hold"/>
                                        <p:tgtEl>
                                          <p:spTgt spid="12"/>
                                        </p:tgtEl>
                                        <p:attrNameLst>
                                          <p:attrName>ppt_y</p:attrName>
                                        </p:attrNameLst>
                                      </p:cBhvr>
                                      <p:tavLst>
                                        <p:tav tm="0">
                                          <p:val>
                                            <p:strVal val="0-#ppt_h/2"/>
                                          </p:val>
                                        </p:tav>
                                        <p:tav tm="100000">
                                          <p:val>
                                            <p:strVal val="#ppt_y"/>
                                          </p:val>
                                        </p:tav>
                                      </p:tavLst>
                                    </p:anim>
                                  </p:childTnLst>
                                </p:cTn>
                              </p:par>
                            </p:childTnLst>
                          </p:cTn>
                        </p:par>
                        <p:par>
                          <p:cTn id="47" fill="hold">
                            <p:stCondLst>
                              <p:cond delay="5000"/>
                            </p:stCondLst>
                            <p:childTnLst>
                              <p:par>
                                <p:cTn id="48" presetID="16" presetClass="entr" presetSubtype="37"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outVertical)">
                                      <p:cBhvr>
                                        <p:cTn id="50" dur="500"/>
                                        <p:tgtEl>
                                          <p:spTgt spid="23"/>
                                        </p:tgtEl>
                                      </p:cBhvr>
                                    </p:animEffect>
                                  </p:childTnLst>
                                </p:cTn>
                              </p:par>
                            </p:childTnLst>
                          </p:cTn>
                        </p:par>
                        <p:par>
                          <p:cTn id="51" fill="hold">
                            <p:stCondLst>
                              <p:cond delay="5500"/>
                            </p:stCondLst>
                            <p:childTnLst>
                              <p:par>
                                <p:cTn id="52" presetID="22" presetClass="entr" presetSubtype="1"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par>
                          <p:cTn id="55" fill="hold">
                            <p:stCondLst>
                              <p:cond delay="6000"/>
                            </p:stCondLst>
                            <p:childTnLst>
                              <p:par>
                                <p:cTn id="56" presetID="2" presetClass="entr" presetSubtype="4" decel="28000"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750" fill="hold"/>
                                        <p:tgtEl>
                                          <p:spTgt spid="13"/>
                                        </p:tgtEl>
                                        <p:attrNameLst>
                                          <p:attrName>ppt_x</p:attrName>
                                        </p:attrNameLst>
                                      </p:cBhvr>
                                      <p:tavLst>
                                        <p:tav tm="0">
                                          <p:val>
                                            <p:strVal val="#ppt_x"/>
                                          </p:val>
                                        </p:tav>
                                        <p:tav tm="100000">
                                          <p:val>
                                            <p:strVal val="#ppt_x"/>
                                          </p:val>
                                        </p:tav>
                                      </p:tavLst>
                                    </p:anim>
                                    <p:anim calcmode="lin" valueType="num">
                                      <p:cBhvr additive="base">
                                        <p:cTn id="59" dur="75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1" decel="2800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750" fill="hold"/>
                                        <p:tgtEl>
                                          <p:spTgt spid="14"/>
                                        </p:tgtEl>
                                        <p:attrNameLst>
                                          <p:attrName>ppt_x</p:attrName>
                                        </p:attrNameLst>
                                      </p:cBhvr>
                                      <p:tavLst>
                                        <p:tav tm="0">
                                          <p:val>
                                            <p:strVal val="#ppt_x"/>
                                          </p:val>
                                        </p:tav>
                                        <p:tav tm="100000">
                                          <p:val>
                                            <p:strVal val="#ppt_x"/>
                                          </p:val>
                                        </p:tav>
                                      </p:tavLst>
                                    </p:anim>
                                    <p:anim calcmode="lin" valueType="num">
                                      <p:cBhvr additive="base">
                                        <p:cTn id="63" dur="750" fill="hold"/>
                                        <p:tgtEl>
                                          <p:spTgt spid="14"/>
                                        </p:tgtEl>
                                        <p:attrNameLst>
                                          <p:attrName>ppt_y</p:attrName>
                                        </p:attrNameLst>
                                      </p:cBhvr>
                                      <p:tavLst>
                                        <p:tav tm="0">
                                          <p:val>
                                            <p:strVal val="0-#ppt_h/2"/>
                                          </p:val>
                                        </p:tav>
                                        <p:tav tm="100000">
                                          <p:val>
                                            <p:strVal val="#ppt_y"/>
                                          </p:val>
                                        </p:tav>
                                      </p:tavLst>
                                    </p:anim>
                                  </p:childTnLst>
                                </p:cTn>
                              </p:par>
                            </p:childTnLst>
                          </p:cTn>
                        </p:par>
                        <p:par>
                          <p:cTn id="64" fill="hold">
                            <p:stCondLst>
                              <p:cond delay="7000"/>
                            </p:stCondLst>
                            <p:childTnLst>
                              <p:par>
                                <p:cTn id="65" presetID="16" presetClass="entr" presetSubtype="37"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outVertical)">
                                      <p:cBhvr>
                                        <p:cTn id="67" dur="500"/>
                                        <p:tgtEl>
                                          <p:spTgt spid="27"/>
                                        </p:tgtEl>
                                      </p:cBhvr>
                                    </p:animEffect>
                                  </p:childTnLst>
                                </p:cTn>
                              </p:par>
                            </p:childTnLst>
                          </p:cTn>
                        </p:par>
                        <p:par>
                          <p:cTn id="68" fill="hold">
                            <p:stCondLst>
                              <p:cond delay="7500"/>
                            </p:stCondLst>
                            <p:childTnLst>
                              <p:par>
                                <p:cTn id="69" presetID="22" presetClass="entr" presetSubtype="1"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up)">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8" grpId="0"/>
      <p:bldP spid="22" grpId="0"/>
      <p:bldP spid="26"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添加标题</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003854" y="2128801"/>
            <a:ext cx="2960446" cy="2960446"/>
          </a:xfrm>
          <a:prstGeom prst="ellipse">
            <a:avLst/>
          </a:prstGeom>
          <a:blipFill>
            <a:blip r:embed="rId2"/>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997064" y="3712215"/>
            <a:ext cx="2332798" cy="2332798"/>
          </a:xfrm>
          <a:prstGeom prst="ellipse">
            <a:avLst/>
          </a:prstGeom>
          <a:blipFill>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7146388" y="2000107"/>
            <a:ext cx="5045612" cy="1016386"/>
            <a:chOff x="7146388" y="2000107"/>
            <a:chExt cx="5045612" cy="1016386"/>
          </a:xfrm>
        </p:grpSpPr>
        <p:sp>
          <p:nvSpPr>
            <p:cNvPr id="10" name="任意多边形 9"/>
            <p:cNvSpPr/>
            <p:nvPr/>
          </p:nvSpPr>
          <p:spPr>
            <a:xfrm>
              <a:off x="7146388" y="2000107"/>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48"/>
            <p:cNvSpPr>
              <a:spLocks noEditPoints="1"/>
            </p:cNvSpPr>
            <p:nvPr/>
          </p:nvSpPr>
          <p:spPr bwMode="auto">
            <a:xfrm>
              <a:off x="7455120" y="2270724"/>
              <a:ext cx="450099" cy="43083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2" name="TextBox 12"/>
            <p:cNvSpPr txBox="1"/>
            <p:nvPr/>
          </p:nvSpPr>
          <p:spPr>
            <a:xfrm>
              <a:off x="8334661" y="2092801"/>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146388" y="3094465"/>
            <a:ext cx="5045612" cy="1016386"/>
            <a:chOff x="7146388" y="3094465"/>
            <a:chExt cx="5045612" cy="1016386"/>
          </a:xfrm>
        </p:grpSpPr>
        <p:sp>
          <p:nvSpPr>
            <p:cNvPr id="14" name="任意多边形 13"/>
            <p:cNvSpPr/>
            <p:nvPr/>
          </p:nvSpPr>
          <p:spPr>
            <a:xfrm>
              <a:off x="7146388" y="3094465"/>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26"/>
            <p:cNvSpPr>
              <a:spLocks noEditPoints="1"/>
            </p:cNvSpPr>
            <p:nvPr/>
          </p:nvSpPr>
          <p:spPr bwMode="auto">
            <a:xfrm>
              <a:off x="7490872" y="3404387"/>
              <a:ext cx="377431" cy="39654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6" name="TextBox 12"/>
            <p:cNvSpPr txBox="1"/>
            <p:nvPr/>
          </p:nvSpPr>
          <p:spPr>
            <a:xfrm>
              <a:off x="8334661" y="3187159"/>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7146388" y="4188823"/>
            <a:ext cx="5045612" cy="1016386"/>
            <a:chOff x="7146388" y="4188823"/>
            <a:chExt cx="5045612" cy="1016386"/>
          </a:xfrm>
        </p:grpSpPr>
        <p:sp>
          <p:nvSpPr>
            <p:cNvPr id="18" name="任意多边形 17"/>
            <p:cNvSpPr/>
            <p:nvPr/>
          </p:nvSpPr>
          <p:spPr>
            <a:xfrm>
              <a:off x="7146388" y="4188823"/>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31"/>
            <p:cNvSpPr>
              <a:spLocks noEditPoints="1"/>
            </p:cNvSpPr>
            <p:nvPr/>
          </p:nvSpPr>
          <p:spPr bwMode="auto">
            <a:xfrm>
              <a:off x="7521534" y="4481030"/>
              <a:ext cx="346769" cy="43608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0" name="TextBox 12"/>
            <p:cNvSpPr txBox="1"/>
            <p:nvPr/>
          </p:nvSpPr>
          <p:spPr>
            <a:xfrm>
              <a:off x="8334661" y="4224803"/>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7146388" y="5283181"/>
            <a:ext cx="5045612" cy="1016386"/>
            <a:chOff x="7146388" y="5283181"/>
            <a:chExt cx="5045612" cy="1016386"/>
          </a:xfrm>
        </p:grpSpPr>
        <p:sp>
          <p:nvSpPr>
            <p:cNvPr id="22" name="任意多边形 21"/>
            <p:cNvSpPr/>
            <p:nvPr/>
          </p:nvSpPr>
          <p:spPr>
            <a:xfrm>
              <a:off x="7146388" y="5283181"/>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16"/>
            <p:cNvSpPr>
              <a:spLocks noEditPoints="1"/>
            </p:cNvSpPr>
            <p:nvPr/>
          </p:nvSpPr>
          <p:spPr bwMode="auto">
            <a:xfrm>
              <a:off x="7439829" y="5608665"/>
              <a:ext cx="510180" cy="406852"/>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4" name="TextBox 12"/>
            <p:cNvSpPr txBox="1"/>
            <p:nvPr/>
          </p:nvSpPr>
          <p:spPr>
            <a:xfrm>
              <a:off x="8334661" y="5375875"/>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6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36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750"/>
                                        <p:tgtEl>
                                          <p:spTgt spid="9"/>
                                        </p:tgtEl>
                                      </p:cBhvr>
                                    </p:animEffect>
                                  </p:childTnLst>
                                </p:cTn>
                              </p:par>
                            </p:childTnLst>
                          </p:cTn>
                        </p:par>
                        <p:par>
                          <p:cTn id="17" fill="hold">
                            <p:stCondLst>
                              <p:cond delay="2000"/>
                            </p:stCondLst>
                            <p:childTnLst>
                              <p:par>
                                <p:cTn id="18" presetID="22" presetClass="entr" presetSubtype="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750"/>
                                        <p:tgtEl>
                                          <p:spTgt spid="13"/>
                                        </p:tgtEl>
                                      </p:cBhvr>
                                    </p:animEffect>
                                  </p:childTnLst>
                                </p:cTn>
                              </p:par>
                            </p:childTnLst>
                          </p:cTn>
                        </p:par>
                        <p:par>
                          <p:cTn id="21" fill="hold">
                            <p:stCondLst>
                              <p:cond delay="3000"/>
                            </p:stCondLst>
                            <p:childTnLst>
                              <p:par>
                                <p:cTn id="22" presetID="22" presetClass="entr" presetSubtype="2"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750"/>
                                        <p:tgtEl>
                                          <p:spTgt spid="17"/>
                                        </p:tgtEl>
                                      </p:cBhvr>
                                    </p:animEffect>
                                  </p:childTnLst>
                                </p:cTn>
                              </p:par>
                            </p:childTnLst>
                          </p:cTn>
                        </p:par>
                        <p:par>
                          <p:cTn id="25" fill="hold">
                            <p:stCondLst>
                              <p:cond delay="4000"/>
                            </p:stCondLst>
                            <p:childTnLst>
                              <p:par>
                                <p:cTn id="26" presetID="22" presetClass="entr" presetSubtype="2"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right)">
                                      <p:cBhvr>
                                        <p:cTn id="2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添加标题</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文本框 252"/>
          <p:cNvSpPr txBox="1"/>
          <p:nvPr/>
        </p:nvSpPr>
        <p:spPr>
          <a:xfrm>
            <a:off x="2104064" y="5870878"/>
            <a:ext cx="2698175" cy="1015663"/>
          </a:xfrm>
          <a:prstGeom prst="rect">
            <a:avLst/>
          </a:prstGeom>
          <a:noFill/>
          <a:effectLst/>
        </p:spPr>
        <p:txBody>
          <a:bodyPr wrap="non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2267781" y="4589007"/>
            <a:ext cx="2694158" cy="1182116"/>
            <a:chOff x="2267781" y="4589007"/>
            <a:chExt cx="2694158" cy="1182116"/>
          </a:xfrm>
        </p:grpSpPr>
        <p:pic>
          <p:nvPicPr>
            <p:cNvPr id="222" name="图片 221"/>
            <p:cNvPicPr>
              <a:picLocks noChangeAspect="1"/>
            </p:cNvPicPr>
            <p:nvPr/>
          </p:nvPicPr>
          <p:blipFill rotWithShape="1">
            <a:blip r:embed="rId2"/>
            <a:srcRect t="55896"/>
            <a:stretch>
              <a:fillRect/>
            </a:stretch>
          </p:blipFill>
          <p:spPr>
            <a:xfrm>
              <a:off x="2342002" y="5577183"/>
              <a:ext cx="2619937" cy="193940"/>
            </a:xfrm>
            <a:prstGeom prst="rect">
              <a:avLst/>
            </a:prstGeom>
          </p:spPr>
        </p:pic>
        <p:grpSp>
          <p:nvGrpSpPr>
            <p:cNvPr id="13" name="组合 12"/>
            <p:cNvGrpSpPr/>
            <p:nvPr/>
          </p:nvGrpSpPr>
          <p:grpSpPr>
            <a:xfrm>
              <a:off x="2267781" y="4589007"/>
              <a:ext cx="2475070" cy="1005841"/>
              <a:chOff x="2267781" y="4589007"/>
              <a:chExt cx="2475070" cy="1005841"/>
            </a:xfrm>
          </p:grpSpPr>
          <p:sp>
            <p:nvSpPr>
              <p:cNvPr id="223" name="矩形 222"/>
              <p:cNvSpPr/>
              <p:nvPr/>
            </p:nvSpPr>
            <p:spPr>
              <a:xfrm>
                <a:off x="2267781" y="4589007"/>
                <a:ext cx="2475070" cy="1005841"/>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55" name="矩形 254"/>
              <p:cNvSpPr/>
              <p:nvPr/>
            </p:nvSpPr>
            <p:spPr>
              <a:xfrm>
                <a:off x="2382535" y="4876186"/>
                <a:ext cx="1620957" cy="523220"/>
              </a:xfrm>
              <a:prstGeom prst="rect">
                <a:avLst/>
              </a:prstGeom>
            </p:spPr>
            <p:txBody>
              <a:bodyPr wrap="none">
                <a:spAutoFit/>
              </a:bodyPr>
              <a:lstStyle/>
              <a:p>
                <a:r>
                  <a:rPr lang="zh-CN" altLang="en-US" sz="2800" dirty="0" smtClean="0">
                    <a:solidFill>
                      <a:srgbClr val="FFFFFF"/>
                    </a:solidFill>
                    <a:latin typeface="微软雅黑" panose="020B0503020204020204" pitchFamily="34" charset="-122"/>
                    <a:ea typeface="微软雅黑" panose="020B0503020204020204" pitchFamily="34" charset="-122"/>
                  </a:rPr>
                  <a:t>输入标题</a:t>
                </a:r>
                <a:endParaRPr lang="en-US" altLang="zh-CN" sz="2800" dirty="0">
                  <a:solidFill>
                    <a:srgbClr val="FFFFFF"/>
                  </a:solidFill>
                  <a:latin typeface="微软雅黑" panose="020B0503020204020204" pitchFamily="34" charset="-122"/>
                  <a:ea typeface="微软雅黑" panose="020B0503020204020204" pitchFamily="34" charset="-122"/>
                </a:endParaRPr>
              </a:p>
            </p:txBody>
          </p:sp>
        </p:grpSp>
      </p:grpSp>
      <p:sp>
        <p:nvSpPr>
          <p:cNvPr id="256" name="文本框 255"/>
          <p:cNvSpPr txBox="1"/>
          <p:nvPr/>
        </p:nvSpPr>
        <p:spPr>
          <a:xfrm>
            <a:off x="7885084" y="5854625"/>
            <a:ext cx="2698175" cy="1015663"/>
          </a:xfrm>
          <a:prstGeom prst="rect">
            <a:avLst/>
          </a:prstGeom>
          <a:noFill/>
          <a:effectLst/>
        </p:spPr>
        <p:txBody>
          <a:bodyPr wrap="non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8049060" y="4591385"/>
            <a:ext cx="2694158" cy="1182116"/>
            <a:chOff x="8049060" y="4591385"/>
            <a:chExt cx="2694158" cy="1182116"/>
          </a:xfrm>
        </p:grpSpPr>
        <p:pic>
          <p:nvPicPr>
            <p:cNvPr id="234" name="图片 233"/>
            <p:cNvPicPr>
              <a:picLocks noChangeAspect="1"/>
            </p:cNvPicPr>
            <p:nvPr/>
          </p:nvPicPr>
          <p:blipFill rotWithShape="1">
            <a:blip r:embed="rId2"/>
            <a:srcRect t="55896"/>
            <a:stretch>
              <a:fillRect/>
            </a:stretch>
          </p:blipFill>
          <p:spPr>
            <a:xfrm>
              <a:off x="8123281" y="5579561"/>
              <a:ext cx="2619937" cy="193940"/>
            </a:xfrm>
            <a:prstGeom prst="rect">
              <a:avLst/>
            </a:prstGeom>
          </p:spPr>
        </p:pic>
        <p:grpSp>
          <p:nvGrpSpPr>
            <p:cNvPr id="14" name="组合 13"/>
            <p:cNvGrpSpPr/>
            <p:nvPr/>
          </p:nvGrpSpPr>
          <p:grpSpPr>
            <a:xfrm>
              <a:off x="8049060" y="4591385"/>
              <a:ext cx="2475070" cy="1005841"/>
              <a:chOff x="8049060" y="4591385"/>
              <a:chExt cx="2475070" cy="1005841"/>
            </a:xfrm>
          </p:grpSpPr>
          <p:sp>
            <p:nvSpPr>
              <p:cNvPr id="235" name="矩形 234"/>
              <p:cNvSpPr/>
              <p:nvPr/>
            </p:nvSpPr>
            <p:spPr>
              <a:xfrm>
                <a:off x="8049060" y="4591385"/>
                <a:ext cx="2475070" cy="1005841"/>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57" name="矩形 256"/>
              <p:cNvSpPr/>
              <p:nvPr/>
            </p:nvSpPr>
            <p:spPr>
              <a:xfrm>
                <a:off x="8163555" y="4859933"/>
                <a:ext cx="1620957" cy="523220"/>
              </a:xfrm>
              <a:prstGeom prst="rect">
                <a:avLst/>
              </a:prstGeom>
            </p:spPr>
            <p:txBody>
              <a:bodyPr wrap="none">
                <a:spAutoFit/>
              </a:bodyPr>
              <a:lstStyle/>
              <a:p>
                <a:r>
                  <a:rPr lang="zh-CN" altLang="en-US" sz="2800" dirty="0" smtClean="0">
                    <a:solidFill>
                      <a:srgbClr val="FFFFFF"/>
                    </a:solidFill>
                    <a:latin typeface="微软雅黑" panose="020B0503020204020204" pitchFamily="34" charset="-122"/>
                    <a:ea typeface="微软雅黑" panose="020B0503020204020204" pitchFamily="34" charset="-122"/>
                  </a:rPr>
                  <a:t>输入标题</a:t>
                </a:r>
                <a:endParaRPr lang="en-US" altLang="zh-CN" sz="2800" dirty="0">
                  <a:solidFill>
                    <a:srgbClr val="FFFFFF"/>
                  </a:solidFill>
                  <a:latin typeface="微软雅黑" panose="020B0503020204020204" pitchFamily="34" charset="-122"/>
                  <a:ea typeface="微软雅黑" panose="020B0503020204020204" pitchFamily="34" charset="-122"/>
                </a:endParaRPr>
              </a:p>
            </p:txBody>
          </p:sp>
        </p:grpSp>
      </p:grpSp>
      <p:sp>
        <p:nvSpPr>
          <p:cNvPr id="258" name="文本框 257"/>
          <p:cNvSpPr txBox="1"/>
          <p:nvPr/>
        </p:nvSpPr>
        <p:spPr>
          <a:xfrm>
            <a:off x="2104064" y="3447699"/>
            <a:ext cx="2698175" cy="1015663"/>
          </a:xfrm>
          <a:prstGeom prst="rect">
            <a:avLst/>
          </a:prstGeom>
          <a:noFill/>
          <a:effectLst/>
        </p:spPr>
        <p:txBody>
          <a:bodyPr wrap="non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2260272" y="2157735"/>
            <a:ext cx="2694158" cy="1182116"/>
            <a:chOff x="2260272" y="2157735"/>
            <a:chExt cx="2694158" cy="1182116"/>
          </a:xfrm>
        </p:grpSpPr>
        <p:pic>
          <p:nvPicPr>
            <p:cNvPr id="107" name="图片 106"/>
            <p:cNvPicPr>
              <a:picLocks noChangeAspect="1"/>
            </p:cNvPicPr>
            <p:nvPr/>
          </p:nvPicPr>
          <p:blipFill rotWithShape="1">
            <a:blip r:embed="rId2"/>
            <a:srcRect t="55896"/>
            <a:stretch>
              <a:fillRect/>
            </a:stretch>
          </p:blipFill>
          <p:spPr>
            <a:xfrm>
              <a:off x="2334493" y="3145911"/>
              <a:ext cx="2619937" cy="193940"/>
            </a:xfrm>
            <a:prstGeom prst="rect">
              <a:avLst/>
            </a:prstGeom>
          </p:spPr>
        </p:pic>
        <p:grpSp>
          <p:nvGrpSpPr>
            <p:cNvPr id="11" name="组合 10"/>
            <p:cNvGrpSpPr/>
            <p:nvPr/>
          </p:nvGrpSpPr>
          <p:grpSpPr>
            <a:xfrm>
              <a:off x="2260272" y="2157735"/>
              <a:ext cx="2475070" cy="1005841"/>
              <a:chOff x="2260272" y="2157735"/>
              <a:chExt cx="2475070" cy="1005841"/>
            </a:xfrm>
          </p:grpSpPr>
          <p:sp>
            <p:nvSpPr>
              <p:cNvPr id="108" name="矩形 107"/>
              <p:cNvSpPr/>
              <p:nvPr/>
            </p:nvSpPr>
            <p:spPr>
              <a:xfrm>
                <a:off x="2260272" y="2157735"/>
                <a:ext cx="2475070" cy="1005841"/>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59" name="矩形 258"/>
              <p:cNvSpPr/>
              <p:nvPr/>
            </p:nvSpPr>
            <p:spPr>
              <a:xfrm>
                <a:off x="2382535" y="2428624"/>
                <a:ext cx="1620957" cy="523220"/>
              </a:xfrm>
              <a:prstGeom prst="rect">
                <a:avLst/>
              </a:prstGeom>
            </p:spPr>
            <p:txBody>
              <a:bodyPr wrap="none">
                <a:spAutoFit/>
              </a:bodyPr>
              <a:lstStyle/>
              <a:p>
                <a:r>
                  <a:rPr lang="zh-CN" altLang="en-US" sz="2800" dirty="0" smtClean="0">
                    <a:solidFill>
                      <a:srgbClr val="FFFFFF"/>
                    </a:solidFill>
                    <a:latin typeface="微软雅黑" panose="020B0503020204020204" pitchFamily="34" charset="-122"/>
                    <a:ea typeface="微软雅黑" panose="020B0503020204020204" pitchFamily="34" charset="-122"/>
                  </a:rPr>
                  <a:t>输入标题</a:t>
                </a:r>
                <a:endParaRPr lang="en-US" altLang="zh-CN" sz="2800" dirty="0">
                  <a:solidFill>
                    <a:srgbClr val="FFFFFF"/>
                  </a:solidFill>
                  <a:latin typeface="微软雅黑" panose="020B0503020204020204" pitchFamily="34" charset="-122"/>
                  <a:ea typeface="微软雅黑" panose="020B0503020204020204" pitchFamily="34" charset="-122"/>
                </a:endParaRPr>
              </a:p>
            </p:txBody>
          </p:sp>
        </p:grpSp>
      </p:grpSp>
      <p:sp>
        <p:nvSpPr>
          <p:cNvPr id="260" name="文本框 259"/>
          <p:cNvSpPr txBox="1"/>
          <p:nvPr/>
        </p:nvSpPr>
        <p:spPr>
          <a:xfrm>
            <a:off x="7885084" y="3431446"/>
            <a:ext cx="2698175" cy="1015663"/>
          </a:xfrm>
          <a:prstGeom prst="rect">
            <a:avLst/>
          </a:prstGeom>
          <a:noFill/>
          <a:effectLst/>
        </p:spPr>
        <p:txBody>
          <a:bodyPr wrap="non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8056986" y="2157736"/>
            <a:ext cx="2694158" cy="1182116"/>
            <a:chOff x="8056986" y="2157736"/>
            <a:chExt cx="2694158" cy="1182116"/>
          </a:xfrm>
        </p:grpSpPr>
        <p:pic>
          <p:nvPicPr>
            <p:cNvPr id="207" name="图片 206"/>
            <p:cNvPicPr>
              <a:picLocks noChangeAspect="1"/>
            </p:cNvPicPr>
            <p:nvPr/>
          </p:nvPicPr>
          <p:blipFill rotWithShape="1">
            <a:blip r:embed="rId2"/>
            <a:srcRect t="55896"/>
            <a:stretch>
              <a:fillRect/>
            </a:stretch>
          </p:blipFill>
          <p:spPr>
            <a:xfrm>
              <a:off x="8131207" y="3145912"/>
              <a:ext cx="2619937" cy="193940"/>
            </a:xfrm>
            <a:prstGeom prst="rect">
              <a:avLst/>
            </a:prstGeom>
          </p:spPr>
        </p:pic>
        <p:grpSp>
          <p:nvGrpSpPr>
            <p:cNvPr id="12" name="组合 11"/>
            <p:cNvGrpSpPr/>
            <p:nvPr/>
          </p:nvGrpSpPr>
          <p:grpSpPr>
            <a:xfrm>
              <a:off x="8056986" y="2157736"/>
              <a:ext cx="2475070" cy="1005841"/>
              <a:chOff x="8056986" y="2157736"/>
              <a:chExt cx="2475070" cy="1005841"/>
            </a:xfrm>
          </p:grpSpPr>
          <p:sp>
            <p:nvSpPr>
              <p:cNvPr id="208" name="矩形 207"/>
              <p:cNvSpPr/>
              <p:nvPr/>
            </p:nvSpPr>
            <p:spPr>
              <a:xfrm>
                <a:off x="8056986" y="2157736"/>
                <a:ext cx="2475070" cy="1005841"/>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61" name="矩形 260"/>
              <p:cNvSpPr/>
              <p:nvPr/>
            </p:nvSpPr>
            <p:spPr>
              <a:xfrm>
                <a:off x="8163555" y="2377809"/>
                <a:ext cx="1620957" cy="523220"/>
              </a:xfrm>
              <a:prstGeom prst="rect">
                <a:avLst/>
              </a:prstGeom>
            </p:spPr>
            <p:txBody>
              <a:bodyPr wrap="none">
                <a:spAutoFit/>
              </a:bodyPr>
              <a:lstStyle/>
              <a:p>
                <a:r>
                  <a:rPr lang="zh-CN" altLang="en-US" sz="2800" dirty="0" smtClean="0">
                    <a:solidFill>
                      <a:srgbClr val="FFFFFF"/>
                    </a:solidFill>
                    <a:latin typeface="微软雅黑" panose="020B0503020204020204" pitchFamily="34" charset="-122"/>
                    <a:ea typeface="微软雅黑" panose="020B0503020204020204" pitchFamily="34" charset="-122"/>
                  </a:rPr>
                  <a:t>输入标题</a:t>
                </a:r>
                <a:endParaRPr lang="en-US" altLang="zh-CN" sz="2800" dirty="0">
                  <a:solidFill>
                    <a:srgbClr val="FFFFFF"/>
                  </a:solidFill>
                  <a:latin typeface="微软雅黑" panose="020B0503020204020204" pitchFamily="34" charset="-122"/>
                  <a:ea typeface="微软雅黑" panose="020B0503020204020204" pitchFamily="34" charset="-122"/>
                </a:endParaRPr>
              </a:p>
            </p:txBody>
          </p:sp>
        </p:grpSp>
      </p:grpSp>
      <p:grpSp>
        <p:nvGrpSpPr>
          <p:cNvPr id="16" name="组合 15"/>
          <p:cNvGrpSpPr/>
          <p:nvPr/>
        </p:nvGrpSpPr>
        <p:grpSpPr>
          <a:xfrm>
            <a:off x="3981162" y="1752600"/>
            <a:ext cx="1584213" cy="1632782"/>
            <a:chOff x="3981162" y="1752600"/>
            <a:chExt cx="1584213" cy="1632782"/>
          </a:xfrm>
        </p:grpSpPr>
        <p:grpSp>
          <p:nvGrpSpPr>
            <p:cNvPr id="216" name="组合 215"/>
            <p:cNvGrpSpPr/>
            <p:nvPr/>
          </p:nvGrpSpPr>
          <p:grpSpPr>
            <a:xfrm>
              <a:off x="3981162" y="1752600"/>
              <a:ext cx="1584213" cy="1632782"/>
              <a:chOff x="4156894" y="2537100"/>
              <a:chExt cx="1237655" cy="1275599"/>
            </a:xfrm>
          </p:grpSpPr>
          <p:sp>
            <p:nvSpPr>
              <p:cNvPr id="109" name="椭圆 108"/>
              <p:cNvSpPr/>
              <p:nvPr/>
            </p:nvSpPr>
            <p:spPr>
              <a:xfrm>
                <a:off x="4267030" y="2729426"/>
                <a:ext cx="973138" cy="973137"/>
              </a:xfrm>
              <a:prstGeom prst="ellipse">
                <a:avLst/>
              </a:prstGeom>
              <a:gradFill>
                <a:gsLst>
                  <a:gs pos="0">
                    <a:srgbClr val="A45EDF"/>
                  </a:gs>
                  <a:gs pos="100000">
                    <a:srgbClr val="380284"/>
                  </a:gs>
                </a:gsLst>
                <a:lin ang="3600000" scaled="0"/>
              </a:gradFill>
              <a:ln>
                <a:noFill/>
              </a:ln>
              <a:effectLst>
                <a:outerShdw blurRad="292100" dist="889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10" name="椭圆 109"/>
              <p:cNvSpPr/>
              <p:nvPr/>
            </p:nvSpPr>
            <p:spPr>
              <a:xfrm>
                <a:off x="4156894" y="2619291"/>
                <a:ext cx="1193408" cy="1193408"/>
              </a:xfrm>
              <a:prstGeom prst="ellipse">
                <a:avLst/>
              </a:prstGeom>
              <a:gradFill>
                <a:gsLst>
                  <a:gs pos="100000">
                    <a:schemeClr val="bg1">
                      <a:alpha val="20000"/>
                    </a:schemeClr>
                  </a:gs>
                  <a:gs pos="45000">
                    <a:schemeClr val="bg1">
                      <a:alpha val="0"/>
                    </a:scheme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11" name="任意多边形 110"/>
              <p:cNvSpPr/>
              <p:nvPr/>
            </p:nvSpPr>
            <p:spPr>
              <a:xfrm>
                <a:off x="4156894" y="2619291"/>
                <a:ext cx="1060362" cy="1060361"/>
              </a:xfrm>
              <a:custGeom>
                <a:avLst/>
                <a:gdLst>
                  <a:gd name="connsiteX0" fmla="*/ 2048072 w 2048072"/>
                  <a:gd name="connsiteY0" fmla="*/ 1877343 h 2048072"/>
                  <a:gd name="connsiteX1" fmla="*/ 2041869 w 2048072"/>
                  <a:gd name="connsiteY1" fmla="*/ 1885638 h 2048072"/>
                  <a:gd name="connsiteX2" fmla="*/ 1885638 w 2048072"/>
                  <a:gd name="connsiteY2" fmla="*/ 2041869 h 2048072"/>
                  <a:gd name="connsiteX3" fmla="*/ 1877343 w 2048072"/>
                  <a:gd name="connsiteY3" fmla="*/ 2048072 h 2048072"/>
                  <a:gd name="connsiteX4" fmla="*/ 1152525 w 2048072"/>
                  <a:gd name="connsiteY4" fmla="*/ 0 h 2048072"/>
                  <a:gd name="connsiteX5" fmla="*/ 1796913 w 2048072"/>
                  <a:gd name="connsiteY5" fmla="*/ 196833 h 2048072"/>
                  <a:gd name="connsiteX6" fmla="*/ 1846248 w 2048072"/>
                  <a:gd name="connsiteY6" fmla="*/ 233725 h 2048072"/>
                  <a:gd name="connsiteX7" fmla="*/ 233725 w 2048072"/>
                  <a:gd name="connsiteY7" fmla="*/ 1846248 h 2048072"/>
                  <a:gd name="connsiteX8" fmla="*/ 196833 w 2048072"/>
                  <a:gd name="connsiteY8" fmla="*/ 1796913 h 2048072"/>
                  <a:gd name="connsiteX9" fmla="*/ 0 w 2048072"/>
                  <a:gd name="connsiteY9" fmla="*/ 1152525 h 2048072"/>
                  <a:gd name="connsiteX10" fmla="*/ 1152525 w 2048072"/>
                  <a:gd name="connsiteY10" fmla="*/ 0 h 20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072" h="2048072">
                    <a:moveTo>
                      <a:pt x="2048072" y="1877343"/>
                    </a:moveTo>
                    <a:lnTo>
                      <a:pt x="2041869" y="1885638"/>
                    </a:lnTo>
                    <a:cubicBezTo>
                      <a:pt x="1994894" y="1942559"/>
                      <a:pt x="1942559" y="1994894"/>
                      <a:pt x="1885638" y="2041869"/>
                    </a:cubicBezTo>
                    <a:lnTo>
                      <a:pt x="1877343" y="2048072"/>
                    </a:lnTo>
                    <a:close/>
                    <a:moveTo>
                      <a:pt x="1152525" y="0"/>
                    </a:moveTo>
                    <a:cubicBezTo>
                      <a:pt x="1391221" y="0"/>
                      <a:pt x="1612969" y="72563"/>
                      <a:pt x="1796913" y="196833"/>
                    </a:cubicBezTo>
                    <a:lnTo>
                      <a:pt x="1846248" y="233725"/>
                    </a:lnTo>
                    <a:lnTo>
                      <a:pt x="233725" y="1846248"/>
                    </a:lnTo>
                    <a:lnTo>
                      <a:pt x="196833" y="1796913"/>
                    </a:lnTo>
                    <a:cubicBezTo>
                      <a:pt x="72563" y="1612969"/>
                      <a:pt x="0" y="1391221"/>
                      <a:pt x="0" y="1152525"/>
                    </a:cubicBezTo>
                    <a:cubicBezTo>
                      <a:pt x="0" y="516003"/>
                      <a:pt x="516003" y="0"/>
                      <a:pt x="1152525" y="0"/>
                    </a:cubicBezTo>
                    <a:close/>
                  </a:path>
                </a:pathLst>
              </a:cu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12" name="椭圆 111"/>
              <p:cNvSpPr/>
              <p:nvPr/>
            </p:nvSpPr>
            <p:spPr>
              <a:xfrm>
                <a:off x="4225985" y="2537100"/>
                <a:ext cx="493145" cy="493144"/>
              </a:xfrm>
              <a:prstGeom prst="ellipse">
                <a:avLst/>
              </a:prstGeom>
              <a:gradFill flip="none" rotWithShape="1">
                <a:gsLst>
                  <a:gs pos="42000">
                    <a:srgbClr val="FFFFFF">
                      <a:alpha val="50000"/>
                    </a:srgbClr>
                  </a:gs>
                  <a:gs pos="100000">
                    <a:schemeClr val="bg1">
                      <a:lumMod val="100000"/>
                      <a:alpha val="0"/>
                    </a:schemeClr>
                  </a:gs>
                  <a:gs pos="0">
                    <a:schemeClr val="bg1">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13" name="椭圆 112"/>
              <p:cNvSpPr/>
              <p:nvPr/>
            </p:nvSpPr>
            <p:spPr>
              <a:xfrm rot="19629600">
                <a:off x="4718497" y="3459142"/>
                <a:ext cx="676052" cy="220863"/>
              </a:xfrm>
              <a:prstGeom prst="ellipse">
                <a:avLst/>
              </a:prstGeom>
              <a:gradFill flip="none" rotWithShape="1">
                <a:gsLst>
                  <a:gs pos="36000">
                    <a:srgbClr val="FFFFFF">
                      <a:alpha val="50000"/>
                    </a:srgbClr>
                  </a:gs>
                  <a:gs pos="100000">
                    <a:schemeClr val="bg1">
                      <a:lumMod val="100000"/>
                      <a:alpha val="0"/>
                    </a:schemeClr>
                  </a:gs>
                  <a:gs pos="0">
                    <a:schemeClr val="bg1">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sp>
          <p:nvSpPr>
            <p:cNvPr id="249" name="矩形 248"/>
            <p:cNvSpPr/>
            <p:nvPr/>
          </p:nvSpPr>
          <p:spPr>
            <a:xfrm>
              <a:off x="4210062" y="2099872"/>
              <a:ext cx="1104893" cy="904863"/>
            </a:xfrm>
            <a:prstGeom prst="rect">
              <a:avLst/>
            </a:prstGeom>
            <a:noFill/>
          </p:spPr>
          <p:txBody>
            <a:bodyPr wrap="square" rtlCol="0" anchor="ctr">
              <a:spAutoFit/>
            </a:bodyPr>
            <a:lstStyle/>
            <a:p>
              <a:pPr algn="ctr" defTabSz="913765" fontAlgn="ctr">
                <a:lnSpc>
                  <a:spcPct val="120000"/>
                </a:lnSpc>
              </a:pPr>
              <a:r>
                <a:rPr lang="en-US" altLang="zh-CN" sz="4400" dirty="0" smtClean="0">
                  <a:solidFill>
                    <a:srgbClr val="FDFDFD"/>
                  </a:solidFill>
                  <a:latin typeface="Arial" panose="020B0604020202020204" pitchFamily="34" charset="0"/>
                  <a:cs typeface="Arial" panose="020B0604020202020204" pitchFamily="34" charset="0"/>
                </a:rPr>
                <a:t>01</a:t>
              </a:r>
              <a:endParaRPr lang="zh-CN" altLang="en-US" sz="4400" dirty="0">
                <a:solidFill>
                  <a:srgbClr val="FDFDFD"/>
                </a:solidFill>
                <a:latin typeface="Arial" panose="020B0604020202020204" pitchFamily="34" charset="0"/>
                <a:cs typeface="Arial" panose="020B0604020202020204" pitchFamily="34" charset="0"/>
              </a:endParaRPr>
            </a:p>
          </p:txBody>
        </p:sp>
      </p:grpSp>
      <p:grpSp>
        <p:nvGrpSpPr>
          <p:cNvPr id="17" name="组合 16"/>
          <p:cNvGrpSpPr/>
          <p:nvPr/>
        </p:nvGrpSpPr>
        <p:grpSpPr>
          <a:xfrm>
            <a:off x="9768967" y="1752601"/>
            <a:ext cx="1593122" cy="1642743"/>
            <a:chOff x="9768967" y="1752601"/>
            <a:chExt cx="1593122" cy="1642743"/>
          </a:xfrm>
        </p:grpSpPr>
        <p:grpSp>
          <p:nvGrpSpPr>
            <p:cNvPr id="2" name="组合 1"/>
            <p:cNvGrpSpPr/>
            <p:nvPr/>
          </p:nvGrpSpPr>
          <p:grpSpPr>
            <a:xfrm>
              <a:off x="9768967" y="1752601"/>
              <a:ext cx="1593122" cy="1642743"/>
              <a:chOff x="9398008" y="3695460"/>
              <a:chExt cx="1244615" cy="1283381"/>
            </a:xfrm>
          </p:grpSpPr>
          <p:sp>
            <p:nvSpPr>
              <p:cNvPr id="209" name="椭圆 208"/>
              <p:cNvSpPr/>
              <p:nvPr/>
            </p:nvSpPr>
            <p:spPr>
              <a:xfrm>
                <a:off x="9515104" y="3887786"/>
                <a:ext cx="973138" cy="973137"/>
              </a:xfrm>
              <a:prstGeom prst="ellipse">
                <a:avLst/>
              </a:prstGeom>
              <a:gradFill>
                <a:gsLst>
                  <a:gs pos="0">
                    <a:srgbClr val="D285C1"/>
                  </a:gs>
                  <a:gs pos="100000">
                    <a:srgbClr val="643A63"/>
                  </a:gs>
                </a:gsLst>
                <a:lin ang="3600000" scaled="0"/>
              </a:gradFill>
              <a:ln>
                <a:noFill/>
              </a:ln>
              <a:effectLst>
                <a:outerShdw blurRad="292100" dist="889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10" name="椭圆 209"/>
              <p:cNvSpPr/>
              <p:nvPr/>
            </p:nvSpPr>
            <p:spPr>
              <a:xfrm>
                <a:off x="9398008" y="3785433"/>
                <a:ext cx="1193408" cy="1193408"/>
              </a:xfrm>
              <a:prstGeom prst="ellipse">
                <a:avLst/>
              </a:prstGeom>
              <a:gradFill>
                <a:gsLst>
                  <a:gs pos="100000">
                    <a:schemeClr val="bg1">
                      <a:alpha val="20000"/>
                    </a:schemeClr>
                  </a:gs>
                  <a:gs pos="45000">
                    <a:schemeClr val="bg1">
                      <a:alpha val="0"/>
                    </a:scheme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11" name="任意多边形 210"/>
              <p:cNvSpPr/>
              <p:nvPr/>
            </p:nvSpPr>
            <p:spPr>
              <a:xfrm>
                <a:off x="9404968" y="3777651"/>
                <a:ext cx="1060362" cy="1060361"/>
              </a:xfrm>
              <a:custGeom>
                <a:avLst/>
                <a:gdLst>
                  <a:gd name="connsiteX0" fmla="*/ 2048072 w 2048072"/>
                  <a:gd name="connsiteY0" fmla="*/ 1877343 h 2048072"/>
                  <a:gd name="connsiteX1" fmla="*/ 2041869 w 2048072"/>
                  <a:gd name="connsiteY1" fmla="*/ 1885638 h 2048072"/>
                  <a:gd name="connsiteX2" fmla="*/ 1885638 w 2048072"/>
                  <a:gd name="connsiteY2" fmla="*/ 2041869 h 2048072"/>
                  <a:gd name="connsiteX3" fmla="*/ 1877343 w 2048072"/>
                  <a:gd name="connsiteY3" fmla="*/ 2048072 h 2048072"/>
                  <a:gd name="connsiteX4" fmla="*/ 1152525 w 2048072"/>
                  <a:gd name="connsiteY4" fmla="*/ 0 h 2048072"/>
                  <a:gd name="connsiteX5" fmla="*/ 1796913 w 2048072"/>
                  <a:gd name="connsiteY5" fmla="*/ 196833 h 2048072"/>
                  <a:gd name="connsiteX6" fmla="*/ 1846248 w 2048072"/>
                  <a:gd name="connsiteY6" fmla="*/ 233725 h 2048072"/>
                  <a:gd name="connsiteX7" fmla="*/ 233725 w 2048072"/>
                  <a:gd name="connsiteY7" fmla="*/ 1846248 h 2048072"/>
                  <a:gd name="connsiteX8" fmla="*/ 196833 w 2048072"/>
                  <a:gd name="connsiteY8" fmla="*/ 1796913 h 2048072"/>
                  <a:gd name="connsiteX9" fmla="*/ 0 w 2048072"/>
                  <a:gd name="connsiteY9" fmla="*/ 1152525 h 2048072"/>
                  <a:gd name="connsiteX10" fmla="*/ 1152525 w 2048072"/>
                  <a:gd name="connsiteY10" fmla="*/ 0 h 20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072" h="2048072">
                    <a:moveTo>
                      <a:pt x="2048072" y="1877343"/>
                    </a:moveTo>
                    <a:lnTo>
                      <a:pt x="2041869" y="1885638"/>
                    </a:lnTo>
                    <a:cubicBezTo>
                      <a:pt x="1994894" y="1942559"/>
                      <a:pt x="1942559" y="1994894"/>
                      <a:pt x="1885638" y="2041869"/>
                    </a:cubicBezTo>
                    <a:lnTo>
                      <a:pt x="1877343" y="2048072"/>
                    </a:lnTo>
                    <a:close/>
                    <a:moveTo>
                      <a:pt x="1152525" y="0"/>
                    </a:moveTo>
                    <a:cubicBezTo>
                      <a:pt x="1391221" y="0"/>
                      <a:pt x="1612969" y="72563"/>
                      <a:pt x="1796913" y="196833"/>
                    </a:cubicBezTo>
                    <a:lnTo>
                      <a:pt x="1846248" y="233725"/>
                    </a:lnTo>
                    <a:lnTo>
                      <a:pt x="233725" y="1846248"/>
                    </a:lnTo>
                    <a:lnTo>
                      <a:pt x="196833" y="1796913"/>
                    </a:lnTo>
                    <a:cubicBezTo>
                      <a:pt x="72563" y="1612969"/>
                      <a:pt x="0" y="1391221"/>
                      <a:pt x="0" y="1152525"/>
                    </a:cubicBezTo>
                    <a:cubicBezTo>
                      <a:pt x="0" y="516003"/>
                      <a:pt x="516003" y="0"/>
                      <a:pt x="1152525" y="0"/>
                    </a:cubicBezTo>
                    <a:close/>
                  </a:path>
                </a:pathLst>
              </a:cu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12" name="椭圆 211"/>
              <p:cNvSpPr/>
              <p:nvPr/>
            </p:nvSpPr>
            <p:spPr>
              <a:xfrm>
                <a:off x="9474059" y="3695460"/>
                <a:ext cx="493145" cy="493144"/>
              </a:xfrm>
              <a:prstGeom prst="ellipse">
                <a:avLst/>
              </a:prstGeom>
              <a:gradFill flip="none" rotWithShape="1">
                <a:gsLst>
                  <a:gs pos="42000">
                    <a:srgbClr val="FFFFFF">
                      <a:alpha val="50000"/>
                    </a:srgbClr>
                  </a:gs>
                  <a:gs pos="100000">
                    <a:schemeClr val="bg1">
                      <a:lumMod val="100000"/>
                      <a:alpha val="0"/>
                    </a:schemeClr>
                  </a:gs>
                  <a:gs pos="0">
                    <a:schemeClr val="bg1">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13" name="椭圆 212"/>
              <p:cNvSpPr/>
              <p:nvPr/>
            </p:nvSpPr>
            <p:spPr>
              <a:xfrm rot="19629600">
                <a:off x="9966571" y="4617502"/>
                <a:ext cx="676052" cy="220863"/>
              </a:xfrm>
              <a:prstGeom prst="ellipse">
                <a:avLst/>
              </a:prstGeom>
              <a:gradFill flip="none" rotWithShape="1">
                <a:gsLst>
                  <a:gs pos="36000">
                    <a:srgbClr val="FFFFFF">
                      <a:alpha val="50000"/>
                    </a:srgbClr>
                  </a:gs>
                  <a:gs pos="100000">
                    <a:schemeClr val="bg1">
                      <a:lumMod val="100000"/>
                      <a:alpha val="0"/>
                    </a:schemeClr>
                  </a:gs>
                  <a:gs pos="0">
                    <a:schemeClr val="bg1">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sp>
          <p:nvSpPr>
            <p:cNvPr id="250" name="矩形 249"/>
            <p:cNvSpPr/>
            <p:nvPr/>
          </p:nvSpPr>
          <p:spPr>
            <a:xfrm>
              <a:off x="9997635" y="2129660"/>
              <a:ext cx="1104893" cy="904863"/>
            </a:xfrm>
            <a:prstGeom prst="rect">
              <a:avLst/>
            </a:prstGeom>
            <a:noFill/>
          </p:spPr>
          <p:txBody>
            <a:bodyPr wrap="square" rtlCol="0" anchor="ctr">
              <a:spAutoFit/>
            </a:bodyPr>
            <a:lstStyle/>
            <a:p>
              <a:pPr algn="ctr" defTabSz="913765" fontAlgn="ctr">
                <a:lnSpc>
                  <a:spcPct val="120000"/>
                </a:lnSpc>
              </a:pPr>
              <a:r>
                <a:rPr lang="en-US" altLang="zh-CN" sz="4400" dirty="0" smtClean="0">
                  <a:solidFill>
                    <a:srgbClr val="FDFDFD"/>
                  </a:solidFill>
                  <a:latin typeface="Arial" panose="020B0604020202020204" pitchFamily="34" charset="0"/>
                  <a:cs typeface="Arial" panose="020B0604020202020204" pitchFamily="34" charset="0"/>
                </a:rPr>
                <a:t>02</a:t>
              </a:r>
              <a:endParaRPr lang="zh-CN" altLang="en-US" sz="4400" dirty="0">
                <a:solidFill>
                  <a:srgbClr val="FDFDFD"/>
                </a:solidFill>
                <a:latin typeface="Arial" panose="020B0604020202020204" pitchFamily="34" charset="0"/>
                <a:cs typeface="Arial" panose="020B0604020202020204" pitchFamily="34" charset="0"/>
              </a:endParaRPr>
            </a:p>
          </p:txBody>
        </p:sp>
      </p:grpSp>
      <p:grpSp>
        <p:nvGrpSpPr>
          <p:cNvPr id="15" name="组合 14"/>
          <p:cNvGrpSpPr/>
          <p:nvPr/>
        </p:nvGrpSpPr>
        <p:grpSpPr>
          <a:xfrm>
            <a:off x="3979762" y="4183872"/>
            <a:ext cx="1593122" cy="1642743"/>
            <a:chOff x="3979762" y="4183872"/>
            <a:chExt cx="1593122" cy="1642743"/>
          </a:xfrm>
        </p:grpSpPr>
        <p:grpSp>
          <p:nvGrpSpPr>
            <p:cNvPr id="224" name="组合 223"/>
            <p:cNvGrpSpPr/>
            <p:nvPr/>
          </p:nvGrpSpPr>
          <p:grpSpPr>
            <a:xfrm>
              <a:off x="3979762" y="4183872"/>
              <a:ext cx="1593122" cy="1642743"/>
              <a:chOff x="9398008" y="3695460"/>
              <a:chExt cx="1244615" cy="1283381"/>
            </a:xfrm>
          </p:grpSpPr>
          <p:sp>
            <p:nvSpPr>
              <p:cNvPr id="228" name="椭圆 227"/>
              <p:cNvSpPr/>
              <p:nvPr/>
            </p:nvSpPr>
            <p:spPr>
              <a:xfrm>
                <a:off x="9515104" y="3887786"/>
                <a:ext cx="973138" cy="973137"/>
              </a:xfrm>
              <a:prstGeom prst="ellipse">
                <a:avLst/>
              </a:prstGeom>
              <a:gradFill>
                <a:gsLst>
                  <a:gs pos="0">
                    <a:srgbClr val="D285C1"/>
                  </a:gs>
                  <a:gs pos="100000">
                    <a:srgbClr val="643A63"/>
                  </a:gs>
                </a:gsLst>
                <a:lin ang="3600000" scaled="0"/>
              </a:gradFill>
              <a:ln>
                <a:noFill/>
              </a:ln>
              <a:effectLst>
                <a:outerShdw blurRad="292100" dist="889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29" name="椭圆 228"/>
              <p:cNvSpPr/>
              <p:nvPr/>
            </p:nvSpPr>
            <p:spPr>
              <a:xfrm>
                <a:off x="9398008" y="3785433"/>
                <a:ext cx="1193408" cy="1193408"/>
              </a:xfrm>
              <a:prstGeom prst="ellipse">
                <a:avLst/>
              </a:prstGeom>
              <a:gradFill>
                <a:gsLst>
                  <a:gs pos="100000">
                    <a:schemeClr val="bg1">
                      <a:alpha val="20000"/>
                    </a:schemeClr>
                  </a:gs>
                  <a:gs pos="45000">
                    <a:schemeClr val="bg1">
                      <a:alpha val="0"/>
                    </a:scheme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0" name="任意多边形 229"/>
              <p:cNvSpPr/>
              <p:nvPr/>
            </p:nvSpPr>
            <p:spPr>
              <a:xfrm>
                <a:off x="9404968" y="3777651"/>
                <a:ext cx="1060362" cy="1060361"/>
              </a:xfrm>
              <a:custGeom>
                <a:avLst/>
                <a:gdLst>
                  <a:gd name="connsiteX0" fmla="*/ 2048072 w 2048072"/>
                  <a:gd name="connsiteY0" fmla="*/ 1877343 h 2048072"/>
                  <a:gd name="connsiteX1" fmla="*/ 2041869 w 2048072"/>
                  <a:gd name="connsiteY1" fmla="*/ 1885638 h 2048072"/>
                  <a:gd name="connsiteX2" fmla="*/ 1885638 w 2048072"/>
                  <a:gd name="connsiteY2" fmla="*/ 2041869 h 2048072"/>
                  <a:gd name="connsiteX3" fmla="*/ 1877343 w 2048072"/>
                  <a:gd name="connsiteY3" fmla="*/ 2048072 h 2048072"/>
                  <a:gd name="connsiteX4" fmla="*/ 1152525 w 2048072"/>
                  <a:gd name="connsiteY4" fmla="*/ 0 h 2048072"/>
                  <a:gd name="connsiteX5" fmla="*/ 1796913 w 2048072"/>
                  <a:gd name="connsiteY5" fmla="*/ 196833 h 2048072"/>
                  <a:gd name="connsiteX6" fmla="*/ 1846248 w 2048072"/>
                  <a:gd name="connsiteY6" fmla="*/ 233725 h 2048072"/>
                  <a:gd name="connsiteX7" fmla="*/ 233725 w 2048072"/>
                  <a:gd name="connsiteY7" fmla="*/ 1846248 h 2048072"/>
                  <a:gd name="connsiteX8" fmla="*/ 196833 w 2048072"/>
                  <a:gd name="connsiteY8" fmla="*/ 1796913 h 2048072"/>
                  <a:gd name="connsiteX9" fmla="*/ 0 w 2048072"/>
                  <a:gd name="connsiteY9" fmla="*/ 1152525 h 2048072"/>
                  <a:gd name="connsiteX10" fmla="*/ 1152525 w 2048072"/>
                  <a:gd name="connsiteY10" fmla="*/ 0 h 20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072" h="2048072">
                    <a:moveTo>
                      <a:pt x="2048072" y="1877343"/>
                    </a:moveTo>
                    <a:lnTo>
                      <a:pt x="2041869" y="1885638"/>
                    </a:lnTo>
                    <a:cubicBezTo>
                      <a:pt x="1994894" y="1942559"/>
                      <a:pt x="1942559" y="1994894"/>
                      <a:pt x="1885638" y="2041869"/>
                    </a:cubicBezTo>
                    <a:lnTo>
                      <a:pt x="1877343" y="2048072"/>
                    </a:lnTo>
                    <a:close/>
                    <a:moveTo>
                      <a:pt x="1152525" y="0"/>
                    </a:moveTo>
                    <a:cubicBezTo>
                      <a:pt x="1391221" y="0"/>
                      <a:pt x="1612969" y="72563"/>
                      <a:pt x="1796913" y="196833"/>
                    </a:cubicBezTo>
                    <a:lnTo>
                      <a:pt x="1846248" y="233725"/>
                    </a:lnTo>
                    <a:lnTo>
                      <a:pt x="233725" y="1846248"/>
                    </a:lnTo>
                    <a:lnTo>
                      <a:pt x="196833" y="1796913"/>
                    </a:lnTo>
                    <a:cubicBezTo>
                      <a:pt x="72563" y="1612969"/>
                      <a:pt x="0" y="1391221"/>
                      <a:pt x="0" y="1152525"/>
                    </a:cubicBezTo>
                    <a:cubicBezTo>
                      <a:pt x="0" y="516003"/>
                      <a:pt x="516003" y="0"/>
                      <a:pt x="1152525" y="0"/>
                    </a:cubicBezTo>
                    <a:close/>
                  </a:path>
                </a:pathLst>
              </a:cu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1" name="椭圆 230"/>
              <p:cNvSpPr/>
              <p:nvPr/>
            </p:nvSpPr>
            <p:spPr>
              <a:xfrm>
                <a:off x="9474059" y="3695460"/>
                <a:ext cx="493145" cy="493144"/>
              </a:xfrm>
              <a:prstGeom prst="ellipse">
                <a:avLst/>
              </a:prstGeom>
              <a:gradFill flip="none" rotWithShape="1">
                <a:gsLst>
                  <a:gs pos="42000">
                    <a:srgbClr val="FFFFFF">
                      <a:alpha val="50000"/>
                    </a:srgbClr>
                  </a:gs>
                  <a:gs pos="100000">
                    <a:schemeClr val="bg1">
                      <a:lumMod val="100000"/>
                      <a:alpha val="0"/>
                    </a:schemeClr>
                  </a:gs>
                  <a:gs pos="0">
                    <a:schemeClr val="bg1">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32" name="椭圆 231"/>
              <p:cNvSpPr/>
              <p:nvPr/>
            </p:nvSpPr>
            <p:spPr>
              <a:xfrm rot="19629600">
                <a:off x="9966571" y="4617502"/>
                <a:ext cx="676052" cy="220863"/>
              </a:xfrm>
              <a:prstGeom prst="ellipse">
                <a:avLst/>
              </a:prstGeom>
              <a:gradFill flip="none" rotWithShape="1">
                <a:gsLst>
                  <a:gs pos="36000">
                    <a:srgbClr val="FFFFFF">
                      <a:alpha val="50000"/>
                    </a:srgbClr>
                  </a:gs>
                  <a:gs pos="100000">
                    <a:schemeClr val="bg1">
                      <a:lumMod val="100000"/>
                      <a:alpha val="0"/>
                    </a:schemeClr>
                  </a:gs>
                  <a:gs pos="0">
                    <a:schemeClr val="bg1">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sp>
          <p:nvSpPr>
            <p:cNvPr id="251" name="矩形 250"/>
            <p:cNvSpPr/>
            <p:nvPr/>
          </p:nvSpPr>
          <p:spPr>
            <a:xfrm>
              <a:off x="4199148" y="4538842"/>
              <a:ext cx="1104893" cy="904863"/>
            </a:xfrm>
            <a:prstGeom prst="rect">
              <a:avLst/>
            </a:prstGeom>
            <a:noFill/>
          </p:spPr>
          <p:txBody>
            <a:bodyPr wrap="square" rtlCol="0" anchor="ctr">
              <a:spAutoFit/>
            </a:bodyPr>
            <a:lstStyle/>
            <a:p>
              <a:pPr algn="ctr" defTabSz="913765" fontAlgn="ctr">
                <a:lnSpc>
                  <a:spcPct val="120000"/>
                </a:lnSpc>
              </a:pPr>
              <a:r>
                <a:rPr lang="en-US" altLang="zh-CN" sz="4400" dirty="0" smtClean="0">
                  <a:solidFill>
                    <a:srgbClr val="FDFDFD"/>
                  </a:solidFill>
                  <a:latin typeface="Arial" panose="020B0604020202020204" pitchFamily="34" charset="0"/>
                  <a:cs typeface="Arial" panose="020B0604020202020204" pitchFamily="34" charset="0"/>
                </a:rPr>
                <a:t>03</a:t>
              </a:r>
              <a:endParaRPr lang="zh-CN" altLang="en-US" sz="4400" dirty="0">
                <a:solidFill>
                  <a:srgbClr val="FDFDFD"/>
                </a:solidFill>
                <a:latin typeface="Arial" panose="020B0604020202020204" pitchFamily="34" charset="0"/>
                <a:cs typeface="Arial" panose="020B0604020202020204" pitchFamily="34" charset="0"/>
              </a:endParaRPr>
            </a:p>
          </p:txBody>
        </p:sp>
      </p:grpSp>
      <p:grpSp>
        <p:nvGrpSpPr>
          <p:cNvPr id="18" name="组合 17"/>
          <p:cNvGrpSpPr/>
          <p:nvPr/>
        </p:nvGrpSpPr>
        <p:grpSpPr>
          <a:xfrm>
            <a:off x="9769950" y="4186250"/>
            <a:ext cx="1584213" cy="1632782"/>
            <a:chOff x="9769950" y="4186250"/>
            <a:chExt cx="1584213" cy="1632782"/>
          </a:xfrm>
        </p:grpSpPr>
        <p:grpSp>
          <p:nvGrpSpPr>
            <p:cNvPr id="236" name="组合 235"/>
            <p:cNvGrpSpPr/>
            <p:nvPr/>
          </p:nvGrpSpPr>
          <p:grpSpPr>
            <a:xfrm>
              <a:off x="9769950" y="4186250"/>
              <a:ext cx="1584213" cy="1632782"/>
              <a:chOff x="4156894" y="2537100"/>
              <a:chExt cx="1237655" cy="1275599"/>
            </a:xfrm>
          </p:grpSpPr>
          <p:sp>
            <p:nvSpPr>
              <p:cNvPr id="240" name="椭圆 239"/>
              <p:cNvSpPr/>
              <p:nvPr/>
            </p:nvSpPr>
            <p:spPr>
              <a:xfrm>
                <a:off x="4267030" y="2729426"/>
                <a:ext cx="973138" cy="973137"/>
              </a:xfrm>
              <a:prstGeom prst="ellipse">
                <a:avLst/>
              </a:prstGeom>
              <a:gradFill>
                <a:gsLst>
                  <a:gs pos="0">
                    <a:srgbClr val="A45EDF"/>
                  </a:gs>
                  <a:gs pos="100000">
                    <a:srgbClr val="380284"/>
                  </a:gs>
                </a:gsLst>
                <a:lin ang="3600000" scaled="0"/>
              </a:gradFill>
              <a:ln>
                <a:noFill/>
              </a:ln>
              <a:effectLst>
                <a:outerShdw blurRad="292100" dist="889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41" name="椭圆 240"/>
              <p:cNvSpPr/>
              <p:nvPr/>
            </p:nvSpPr>
            <p:spPr>
              <a:xfrm>
                <a:off x="4156894" y="2619291"/>
                <a:ext cx="1193408" cy="1193408"/>
              </a:xfrm>
              <a:prstGeom prst="ellipse">
                <a:avLst/>
              </a:prstGeom>
              <a:gradFill>
                <a:gsLst>
                  <a:gs pos="100000">
                    <a:schemeClr val="bg1">
                      <a:alpha val="20000"/>
                    </a:schemeClr>
                  </a:gs>
                  <a:gs pos="45000">
                    <a:schemeClr val="bg1">
                      <a:alpha val="0"/>
                    </a:schemeClr>
                  </a:gs>
                </a:gsLst>
                <a:path path="shap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42" name="任意多边形 241"/>
              <p:cNvSpPr/>
              <p:nvPr/>
            </p:nvSpPr>
            <p:spPr>
              <a:xfrm>
                <a:off x="4156894" y="2619291"/>
                <a:ext cx="1060362" cy="1060361"/>
              </a:xfrm>
              <a:custGeom>
                <a:avLst/>
                <a:gdLst>
                  <a:gd name="connsiteX0" fmla="*/ 2048072 w 2048072"/>
                  <a:gd name="connsiteY0" fmla="*/ 1877343 h 2048072"/>
                  <a:gd name="connsiteX1" fmla="*/ 2041869 w 2048072"/>
                  <a:gd name="connsiteY1" fmla="*/ 1885638 h 2048072"/>
                  <a:gd name="connsiteX2" fmla="*/ 1885638 w 2048072"/>
                  <a:gd name="connsiteY2" fmla="*/ 2041869 h 2048072"/>
                  <a:gd name="connsiteX3" fmla="*/ 1877343 w 2048072"/>
                  <a:gd name="connsiteY3" fmla="*/ 2048072 h 2048072"/>
                  <a:gd name="connsiteX4" fmla="*/ 1152525 w 2048072"/>
                  <a:gd name="connsiteY4" fmla="*/ 0 h 2048072"/>
                  <a:gd name="connsiteX5" fmla="*/ 1796913 w 2048072"/>
                  <a:gd name="connsiteY5" fmla="*/ 196833 h 2048072"/>
                  <a:gd name="connsiteX6" fmla="*/ 1846248 w 2048072"/>
                  <a:gd name="connsiteY6" fmla="*/ 233725 h 2048072"/>
                  <a:gd name="connsiteX7" fmla="*/ 233725 w 2048072"/>
                  <a:gd name="connsiteY7" fmla="*/ 1846248 h 2048072"/>
                  <a:gd name="connsiteX8" fmla="*/ 196833 w 2048072"/>
                  <a:gd name="connsiteY8" fmla="*/ 1796913 h 2048072"/>
                  <a:gd name="connsiteX9" fmla="*/ 0 w 2048072"/>
                  <a:gd name="connsiteY9" fmla="*/ 1152525 h 2048072"/>
                  <a:gd name="connsiteX10" fmla="*/ 1152525 w 2048072"/>
                  <a:gd name="connsiteY10" fmla="*/ 0 h 20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072" h="2048072">
                    <a:moveTo>
                      <a:pt x="2048072" y="1877343"/>
                    </a:moveTo>
                    <a:lnTo>
                      <a:pt x="2041869" y="1885638"/>
                    </a:lnTo>
                    <a:cubicBezTo>
                      <a:pt x="1994894" y="1942559"/>
                      <a:pt x="1942559" y="1994894"/>
                      <a:pt x="1885638" y="2041869"/>
                    </a:cubicBezTo>
                    <a:lnTo>
                      <a:pt x="1877343" y="2048072"/>
                    </a:lnTo>
                    <a:close/>
                    <a:moveTo>
                      <a:pt x="1152525" y="0"/>
                    </a:moveTo>
                    <a:cubicBezTo>
                      <a:pt x="1391221" y="0"/>
                      <a:pt x="1612969" y="72563"/>
                      <a:pt x="1796913" y="196833"/>
                    </a:cubicBezTo>
                    <a:lnTo>
                      <a:pt x="1846248" y="233725"/>
                    </a:lnTo>
                    <a:lnTo>
                      <a:pt x="233725" y="1846248"/>
                    </a:lnTo>
                    <a:lnTo>
                      <a:pt x="196833" y="1796913"/>
                    </a:lnTo>
                    <a:cubicBezTo>
                      <a:pt x="72563" y="1612969"/>
                      <a:pt x="0" y="1391221"/>
                      <a:pt x="0" y="1152525"/>
                    </a:cubicBezTo>
                    <a:cubicBezTo>
                      <a:pt x="0" y="516003"/>
                      <a:pt x="516003" y="0"/>
                      <a:pt x="1152525" y="0"/>
                    </a:cubicBezTo>
                    <a:close/>
                  </a:path>
                </a:pathLst>
              </a:custGeom>
              <a:solidFill>
                <a:schemeClr val="bg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43" name="椭圆 242"/>
              <p:cNvSpPr/>
              <p:nvPr/>
            </p:nvSpPr>
            <p:spPr>
              <a:xfrm>
                <a:off x="4225985" y="2537100"/>
                <a:ext cx="493145" cy="493144"/>
              </a:xfrm>
              <a:prstGeom prst="ellipse">
                <a:avLst/>
              </a:prstGeom>
              <a:gradFill flip="none" rotWithShape="1">
                <a:gsLst>
                  <a:gs pos="42000">
                    <a:srgbClr val="FFFFFF">
                      <a:alpha val="50000"/>
                    </a:srgbClr>
                  </a:gs>
                  <a:gs pos="100000">
                    <a:schemeClr val="bg1">
                      <a:lumMod val="100000"/>
                      <a:alpha val="0"/>
                    </a:schemeClr>
                  </a:gs>
                  <a:gs pos="0">
                    <a:schemeClr val="bg1">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44" name="椭圆 243"/>
              <p:cNvSpPr/>
              <p:nvPr/>
            </p:nvSpPr>
            <p:spPr>
              <a:xfrm rot="19629600">
                <a:off x="4718497" y="3459142"/>
                <a:ext cx="676052" cy="220863"/>
              </a:xfrm>
              <a:prstGeom prst="ellipse">
                <a:avLst/>
              </a:prstGeom>
              <a:gradFill flip="none" rotWithShape="1">
                <a:gsLst>
                  <a:gs pos="36000">
                    <a:srgbClr val="FFFFFF">
                      <a:alpha val="50000"/>
                    </a:srgbClr>
                  </a:gs>
                  <a:gs pos="100000">
                    <a:schemeClr val="bg1">
                      <a:lumMod val="100000"/>
                      <a:alpha val="0"/>
                    </a:schemeClr>
                  </a:gs>
                  <a:gs pos="0">
                    <a:schemeClr val="bg1">
                      <a:alpha val="9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sp>
          <p:nvSpPr>
            <p:cNvPr id="252" name="矩形 251"/>
            <p:cNvSpPr/>
            <p:nvPr/>
          </p:nvSpPr>
          <p:spPr>
            <a:xfrm>
              <a:off x="9986721" y="4568630"/>
              <a:ext cx="1104893" cy="904863"/>
            </a:xfrm>
            <a:prstGeom prst="rect">
              <a:avLst/>
            </a:prstGeom>
            <a:noFill/>
          </p:spPr>
          <p:txBody>
            <a:bodyPr wrap="square" rtlCol="0" anchor="ctr">
              <a:spAutoFit/>
            </a:bodyPr>
            <a:lstStyle/>
            <a:p>
              <a:pPr algn="ctr" defTabSz="913765" fontAlgn="ctr">
                <a:lnSpc>
                  <a:spcPct val="120000"/>
                </a:lnSpc>
              </a:pPr>
              <a:r>
                <a:rPr lang="en-US" altLang="zh-CN" sz="4400" dirty="0" smtClean="0">
                  <a:solidFill>
                    <a:srgbClr val="FDFDFD"/>
                  </a:solidFill>
                  <a:latin typeface="Arial" panose="020B0604020202020204" pitchFamily="34" charset="0"/>
                  <a:cs typeface="Arial" panose="020B0604020202020204" pitchFamily="34" charset="0"/>
                </a:rPr>
                <a:t>04</a:t>
              </a:r>
              <a:endParaRPr lang="zh-CN" altLang="en-US" sz="4400" dirty="0">
                <a:solidFill>
                  <a:srgbClr val="FDFDFD"/>
                </a:solidFill>
                <a:latin typeface="Arial" panose="020B0604020202020204" pitchFamily="34" charset="0"/>
                <a:cs typeface="Arial" panose="020B0604020202020204" pitchFamily="34" charset="0"/>
              </a:endParaRPr>
            </a:p>
          </p:txBody>
        </p:sp>
      </p:grpSp>
      <p:grpSp>
        <p:nvGrpSpPr>
          <p:cNvPr id="7" name="组合 6"/>
          <p:cNvGrpSpPr/>
          <p:nvPr/>
        </p:nvGrpSpPr>
        <p:grpSpPr>
          <a:xfrm>
            <a:off x="952834" y="1805329"/>
            <a:ext cx="1437014" cy="1652450"/>
            <a:chOff x="952834" y="1805329"/>
            <a:chExt cx="1437014" cy="1652450"/>
          </a:xfrm>
        </p:grpSpPr>
        <p:grpSp>
          <p:nvGrpSpPr>
            <p:cNvPr id="217" name="组合 216"/>
            <p:cNvGrpSpPr/>
            <p:nvPr/>
          </p:nvGrpSpPr>
          <p:grpSpPr>
            <a:xfrm>
              <a:off x="952834" y="1805329"/>
              <a:ext cx="1437014" cy="1652450"/>
              <a:chOff x="1791034" y="2578294"/>
              <a:chExt cx="1122657" cy="1290965"/>
            </a:xfrm>
          </p:grpSpPr>
          <p:pic>
            <p:nvPicPr>
              <p:cNvPr id="114" name="图片 113"/>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rot="5400000">
                <a:off x="2218125" y="3173694"/>
                <a:ext cx="1290965" cy="100166"/>
              </a:xfrm>
              <a:prstGeom prst="rect">
                <a:avLst/>
              </a:prstGeom>
            </p:spPr>
          </p:pic>
          <p:pic>
            <p:nvPicPr>
              <p:cNvPr id="115" name="图片 114"/>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rot="16200000" flipH="1">
                <a:off x="1195634" y="3173694"/>
                <a:ext cx="1290965" cy="100166"/>
              </a:xfrm>
              <a:prstGeom prst="rect">
                <a:avLst/>
              </a:prstGeom>
            </p:spPr>
          </p:pic>
        </p:grpSp>
        <p:sp>
          <p:nvSpPr>
            <p:cNvPr id="245" name="Freeform 48"/>
            <p:cNvSpPr>
              <a:spLocks noEditPoints="1"/>
            </p:cNvSpPr>
            <p:nvPr/>
          </p:nvSpPr>
          <p:spPr bwMode="auto">
            <a:xfrm>
              <a:off x="1418078" y="2335471"/>
              <a:ext cx="520842" cy="498549"/>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8" name="组合 7"/>
          <p:cNvGrpSpPr/>
          <p:nvPr/>
        </p:nvGrpSpPr>
        <p:grpSpPr>
          <a:xfrm>
            <a:off x="6749548" y="1805330"/>
            <a:ext cx="1437014" cy="1652450"/>
            <a:chOff x="6749548" y="1805330"/>
            <a:chExt cx="1437014" cy="1652450"/>
          </a:xfrm>
        </p:grpSpPr>
        <p:grpSp>
          <p:nvGrpSpPr>
            <p:cNvPr id="218" name="组合 217"/>
            <p:cNvGrpSpPr/>
            <p:nvPr/>
          </p:nvGrpSpPr>
          <p:grpSpPr>
            <a:xfrm>
              <a:off x="6749548" y="1805330"/>
              <a:ext cx="1437014" cy="1652450"/>
              <a:chOff x="7039108" y="3736654"/>
              <a:chExt cx="1122657" cy="1290965"/>
            </a:xfrm>
          </p:grpSpPr>
          <p:pic>
            <p:nvPicPr>
              <p:cNvPr id="214" name="图片 213"/>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rot="5400000">
                <a:off x="7466199" y="4332054"/>
                <a:ext cx="1290965" cy="100166"/>
              </a:xfrm>
              <a:prstGeom prst="rect">
                <a:avLst/>
              </a:prstGeom>
            </p:spPr>
          </p:pic>
          <p:pic>
            <p:nvPicPr>
              <p:cNvPr id="215" name="图片 214"/>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rot="16200000" flipH="1">
                <a:off x="6443708" y="4332054"/>
                <a:ext cx="1290965" cy="100166"/>
              </a:xfrm>
              <a:prstGeom prst="rect">
                <a:avLst/>
              </a:prstGeom>
            </p:spPr>
          </p:pic>
        </p:grpSp>
        <p:sp>
          <p:nvSpPr>
            <p:cNvPr id="246" name="Freeform 26"/>
            <p:cNvSpPr>
              <a:spLocks noEditPoints="1"/>
            </p:cNvSpPr>
            <p:nvPr/>
          </p:nvSpPr>
          <p:spPr bwMode="auto">
            <a:xfrm>
              <a:off x="7272247" y="2402121"/>
              <a:ext cx="436753" cy="458868"/>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10" name="组合 9"/>
          <p:cNvGrpSpPr/>
          <p:nvPr/>
        </p:nvGrpSpPr>
        <p:grpSpPr>
          <a:xfrm>
            <a:off x="6741622" y="4238979"/>
            <a:ext cx="1437014" cy="1652450"/>
            <a:chOff x="6741622" y="4238979"/>
            <a:chExt cx="1437014" cy="1652450"/>
          </a:xfrm>
        </p:grpSpPr>
        <p:grpSp>
          <p:nvGrpSpPr>
            <p:cNvPr id="237" name="组合 236"/>
            <p:cNvGrpSpPr/>
            <p:nvPr/>
          </p:nvGrpSpPr>
          <p:grpSpPr>
            <a:xfrm>
              <a:off x="6741622" y="4238979"/>
              <a:ext cx="1437014" cy="1652450"/>
              <a:chOff x="1791034" y="2578294"/>
              <a:chExt cx="1122657" cy="1290965"/>
            </a:xfrm>
          </p:grpSpPr>
          <p:pic>
            <p:nvPicPr>
              <p:cNvPr id="238" name="图片 237"/>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rot="5400000">
                <a:off x="2218125" y="3173694"/>
                <a:ext cx="1290965" cy="100166"/>
              </a:xfrm>
              <a:prstGeom prst="rect">
                <a:avLst/>
              </a:prstGeom>
            </p:spPr>
          </p:pic>
          <p:pic>
            <p:nvPicPr>
              <p:cNvPr id="239" name="图片 238"/>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rot="16200000" flipH="1">
                <a:off x="1195634" y="3173694"/>
                <a:ext cx="1290965" cy="100166"/>
              </a:xfrm>
              <a:prstGeom prst="rect">
                <a:avLst/>
              </a:prstGeom>
            </p:spPr>
          </p:pic>
        </p:grpSp>
        <p:sp>
          <p:nvSpPr>
            <p:cNvPr id="247" name="Freeform 31"/>
            <p:cNvSpPr>
              <a:spLocks noEditPoints="1"/>
            </p:cNvSpPr>
            <p:nvPr/>
          </p:nvSpPr>
          <p:spPr bwMode="auto">
            <a:xfrm>
              <a:off x="7308438" y="4839612"/>
              <a:ext cx="401271" cy="504630"/>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9" name="组合 8"/>
          <p:cNvGrpSpPr/>
          <p:nvPr/>
        </p:nvGrpSpPr>
        <p:grpSpPr>
          <a:xfrm>
            <a:off x="960343" y="4236601"/>
            <a:ext cx="1437014" cy="1652450"/>
            <a:chOff x="960343" y="4236601"/>
            <a:chExt cx="1437014" cy="1652450"/>
          </a:xfrm>
        </p:grpSpPr>
        <p:grpSp>
          <p:nvGrpSpPr>
            <p:cNvPr id="225" name="组合 224"/>
            <p:cNvGrpSpPr/>
            <p:nvPr/>
          </p:nvGrpSpPr>
          <p:grpSpPr>
            <a:xfrm>
              <a:off x="960343" y="4236601"/>
              <a:ext cx="1437014" cy="1652450"/>
              <a:chOff x="7039108" y="3736654"/>
              <a:chExt cx="1122657" cy="1290965"/>
            </a:xfrm>
          </p:grpSpPr>
          <p:pic>
            <p:nvPicPr>
              <p:cNvPr id="226" name="图片 225"/>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rot="5400000">
                <a:off x="7466199" y="4332054"/>
                <a:ext cx="1290965" cy="100166"/>
              </a:xfrm>
              <a:prstGeom prst="rect">
                <a:avLst/>
              </a:prstGeom>
            </p:spPr>
          </p:pic>
          <p:pic>
            <p:nvPicPr>
              <p:cNvPr id="227" name="图片 226"/>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rot="16200000" flipH="1">
                <a:off x="6443708" y="4332054"/>
                <a:ext cx="1290965" cy="100166"/>
              </a:xfrm>
              <a:prstGeom prst="rect">
                <a:avLst/>
              </a:prstGeom>
            </p:spPr>
          </p:pic>
        </p:grpSp>
        <p:sp>
          <p:nvSpPr>
            <p:cNvPr id="248" name="Freeform 16"/>
            <p:cNvSpPr>
              <a:spLocks noEditPoints="1"/>
            </p:cNvSpPr>
            <p:nvPr/>
          </p:nvSpPr>
          <p:spPr bwMode="auto">
            <a:xfrm>
              <a:off x="1373986" y="4857678"/>
              <a:ext cx="590366" cy="470798"/>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258"/>
                                        </p:tgtEl>
                                        <p:attrNameLst>
                                          <p:attrName>style.visibility</p:attrName>
                                        </p:attrNameLst>
                                      </p:cBhvr>
                                      <p:to>
                                        <p:strVal val="visible"/>
                                      </p:to>
                                    </p:set>
                                    <p:animEffect transition="in" filter="fade">
                                      <p:cBhvr>
                                        <p:cTn id="21" dur="1000"/>
                                        <p:tgtEl>
                                          <p:spTgt spid="258"/>
                                        </p:tgtEl>
                                      </p:cBhvr>
                                    </p:animEffect>
                                    <p:anim calcmode="lin" valueType="num">
                                      <p:cBhvr>
                                        <p:cTn id="22" dur="1000" fill="hold"/>
                                        <p:tgtEl>
                                          <p:spTgt spid="258"/>
                                        </p:tgtEl>
                                        <p:attrNameLst>
                                          <p:attrName>ppt_x</p:attrName>
                                        </p:attrNameLst>
                                      </p:cBhvr>
                                      <p:tavLst>
                                        <p:tav tm="0">
                                          <p:val>
                                            <p:strVal val="#ppt_x"/>
                                          </p:val>
                                        </p:tav>
                                        <p:tav tm="100000">
                                          <p:val>
                                            <p:strVal val="#ppt_x"/>
                                          </p:val>
                                        </p:tav>
                                      </p:tavLst>
                                    </p:anim>
                                    <p:anim calcmode="lin" valueType="num">
                                      <p:cBhvr>
                                        <p:cTn id="23" dur="1000" fill="hold"/>
                                        <p:tgtEl>
                                          <p:spTgt spid="258"/>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6" presetClass="entr" presetSubtype="4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Horizontal)">
                                      <p:cBhvr>
                                        <p:cTn id="27" dur="500"/>
                                        <p:tgtEl>
                                          <p:spTgt spid="8"/>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3500"/>
                            </p:stCondLst>
                            <p:childTnLst>
                              <p:par>
                                <p:cTn id="35" presetID="14" presetClass="entr" presetSubtype="1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randombar(horizontal)">
                                      <p:cBhvr>
                                        <p:cTn id="37" dur="500"/>
                                        <p:tgtEl>
                                          <p:spTgt spid="20"/>
                                        </p:tgtEl>
                                      </p:cBhvr>
                                    </p:animEffect>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260"/>
                                        </p:tgtEl>
                                        <p:attrNameLst>
                                          <p:attrName>style.visibility</p:attrName>
                                        </p:attrNameLst>
                                      </p:cBhvr>
                                      <p:to>
                                        <p:strVal val="visible"/>
                                      </p:to>
                                    </p:set>
                                    <p:animEffect transition="in" filter="fade">
                                      <p:cBhvr>
                                        <p:cTn id="41" dur="1000"/>
                                        <p:tgtEl>
                                          <p:spTgt spid="260"/>
                                        </p:tgtEl>
                                      </p:cBhvr>
                                    </p:animEffect>
                                    <p:anim calcmode="lin" valueType="num">
                                      <p:cBhvr>
                                        <p:cTn id="42" dur="1000" fill="hold"/>
                                        <p:tgtEl>
                                          <p:spTgt spid="260"/>
                                        </p:tgtEl>
                                        <p:attrNameLst>
                                          <p:attrName>ppt_x</p:attrName>
                                        </p:attrNameLst>
                                      </p:cBhvr>
                                      <p:tavLst>
                                        <p:tav tm="0">
                                          <p:val>
                                            <p:strVal val="#ppt_x"/>
                                          </p:val>
                                        </p:tav>
                                        <p:tav tm="100000">
                                          <p:val>
                                            <p:strVal val="#ppt_x"/>
                                          </p:val>
                                        </p:tav>
                                      </p:tavLst>
                                    </p:anim>
                                    <p:anim calcmode="lin" valueType="num">
                                      <p:cBhvr>
                                        <p:cTn id="43" dur="1000" fill="hold"/>
                                        <p:tgtEl>
                                          <p:spTgt spid="260"/>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16" presetClass="entr" presetSubtype="42"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outHorizontal)">
                                      <p:cBhvr>
                                        <p:cTn id="47" dur="500"/>
                                        <p:tgtEl>
                                          <p:spTgt spid="9"/>
                                        </p:tgtEl>
                                      </p:cBhvr>
                                    </p:animEffect>
                                  </p:childTnLst>
                                </p:cTn>
                              </p:par>
                            </p:childTnLst>
                          </p:cTn>
                        </p:par>
                        <p:par>
                          <p:cTn id="48" fill="hold">
                            <p:stCondLst>
                              <p:cond delay="5500"/>
                            </p:stCondLst>
                            <p:childTnLst>
                              <p:par>
                                <p:cTn id="49" presetID="53" presetClass="entr" presetSubtype="16"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cTn>
                              </p:par>
                            </p:childTnLst>
                          </p:cTn>
                        </p:par>
                        <p:par>
                          <p:cTn id="54" fill="hold">
                            <p:stCondLst>
                              <p:cond delay="6000"/>
                            </p:stCondLst>
                            <p:childTnLst>
                              <p:par>
                                <p:cTn id="55" presetID="14" presetClass="entr" presetSubtype="10"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randombar(horizontal)">
                                      <p:cBhvr>
                                        <p:cTn id="57" dur="500"/>
                                        <p:tgtEl>
                                          <p:spTgt spid="22"/>
                                        </p:tgtEl>
                                      </p:cBhvr>
                                    </p:animEffect>
                                  </p:childTnLst>
                                </p:cTn>
                              </p:par>
                            </p:childTnLst>
                          </p:cTn>
                        </p:par>
                        <p:par>
                          <p:cTn id="58" fill="hold">
                            <p:stCondLst>
                              <p:cond delay="6500"/>
                            </p:stCondLst>
                            <p:childTnLst>
                              <p:par>
                                <p:cTn id="59" presetID="42" presetClass="entr" presetSubtype="0" fill="hold" grpId="0" nodeType="afterEffect">
                                  <p:stCondLst>
                                    <p:cond delay="0"/>
                                  </p:stCondLst>
                                  <p:childTnLst>
                                    <p:set>
                                      <p:cBhvr>
                                        <p:cTn id="60" dur="1" fill="hold">
                                          <p:stCondLst>
                                            <p:cond delay="0"/>
                                          </p:stCondLst>
                                        </p:cTn>
                                        <p:tgtEl>
                                          <p:spTgt spid="253"/>
                                        </p:tgtEl>
                                        <p:attrNameLst>
                                          <p:attrName>style.visibility</p:attrName>
                                        </p:attrNameLst>
                                      </p:cBhvr>
                                      <p:to>
                                        <p:strVal val="visible"/>
                                      </p:to>
                                    </p:set>
                                    <p:animEffect transition="in" filter="fade">
                                      <p:cBhvr>
                                        <p:cTn id="61" dur="1000"/>
                                        <p:tgtEl>
                                          <p:spTgt spid="253"/>
                                        </p:tgtEl>
                                      </p:cBhvr>
                                    </p:animEffect>
                                    <p:anim calcmode="lin" valueType="num">
                                      <p:cBhvr>
                                        <p:cTn id="62" dur="1000" fill="hold"/>
                                        <p:tgtEl>
                                          <p:spTgt spid="253"/>
                                        </p:tgtEl>
                                        <p:attrNameLst>
                                          <p:attrName>ppt_x</p:attrName>
                                        </p:attrNameLst>
                                      </p:cBhvr>
                                      <p:tavLst>
                                        <p:tav tm="0">
                                          <p:val>
                                            <p:strVal val="#ppt_x"/>
                                          </p:val>
                                        </p:tav>
                                        <p:tav tm="100000">
                                          <p:val>
                                            <p:strVal val="#ppt_x"/>
                                          </p:val>
                                        </p:tav>
                                      </p:tavLst>
                                    </p:anim>
                                    <p:anim calcmode="lin" valueType="num">
                                      <p:cBhvr>
                                        <p:cTn id="63" dur="1000" fill="hold"/>
                                        <p:tgtEl>
                                          <p:spTgt spid="253"/>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16" presetClass="entr" presetSubtype="42"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outHorizontal)">
                                      <p:cBhvr>
                                        <p:cTn id="67" dur="500"/>
                                        <p:tgtEl>
                                          <p:spTgt spid="10"/>
                                        </p:tgtEl>
                                      </p:cBhvr>
                                    </p:animEffect>
                                  </p:childTnLst>
                                </p:cTn>
                              </p:par>
                            </p:childTnLst>
                          </p:cTn>
                        </p:par>
                        <p:par>
                          <p:cTn id="68" fill="hold">
                            <p:stCondLst>
                              <p:cond delay="8000"/>
                            </p:stCondLst>
                            <p:childTnLst>
                              <p:par>
                                <p:cTn id="69" presetID="53" presetClass="entr" presetSubtype="16"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500" fill="hold"/>
                                        <p:tgtEl>
                                          <p:spTgt spid="18"/>
                                        </p:tgtEl>
                                        <p:attrNameLst>
                                          <p:attrName>ppt_w</p:attrName>
                                        </p:attrNameLst>
                                      </p:cBhvr>
                                      <p:tavLst>
                                        <p:tav tm="0">
                                          <p:val>
                                            <p:fltVal val="0"/>
                                          </p:val>
                                        </p:tav>
                                        <p:tav tm="100000">
                                          <p:val>
                                            <p:strVal val="#ppt_w"/>
                                          </p:val>
                                        </p:tav>
                                      </p:tavLst>
                                    </p:anim>
                                    <p:anim calcmode="lin" valueType="num">
                                      <p:cBhvr>
                                        <p:cTn id="72" dur="500" fill="hold"/>
                                        <p:tgtEl>
                                          <p:spTgt spid="18"/>
                                        </p:tgtEl>
                                        <p:attrNameLst>
                                          <p:attrName>ppt_h</p:attrName>
                                        </p:attrNameLst>
                                      </p:cBhvr>
                                      <p:tavLst>
                                        <p:tav tm="0">
                                          <p:val>
                                            <p:fltVal val="0"/>
                                          </p:val>
                                        </p:tav>
                                        <p:tav tm="100000">
                                          <p:val>
                                            <p:strVal val="#ppt_h"/>
                                          </p:val>
                                        </p:tav>
                                      </p:tavLst>
                                    </p:anim>
                                    <p:animEffect transition="in" filter="fade">
                                      <p:cBhvr>
                                        <p:cTn id="73" dur="500"/>
                                        <p:tgtEl>
                                          <p:spTgt spid="18"/>
                                        </p:tgtEl>
                                      </p:cBhvr>
                                    </p:animEffect>
                                  </p:childTnLst>
                                </p:cTn>
                              </p:par>
                            </p:childTnLst>
                          </p:cTn>
                        </p:par>
                        <p:par>
                          <p:cTn id="74" fill="hold">
                            <p:stCondLst>
                              <p:cond delay="8500"/>
                            </p:stCondLst>
                            <p:childTnLst>
                              <p:par>
                                <p:cTn id="75" presetID="14" presetClass="entr" presetSubtype="10" fill="hold"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randombar(horizontal)">
                                      <p:cBhvr>
                                        <p:cTn id="77" dur="500"/>
                                        <p:tgtEl>
                                          <p:spTgt spid="21"/>
                                        </p:tgtEl>
                                      </p:cBhvr>
                                    </p:animEffect>
                                  </p:childTnLst>
                                </p:cTn>
                              </p:par>
                            </p:childTnLst>
                          </p:cTn>
                        </p:par>
                        <p:par>
                          <p:cTn id="78" fill="hold">
                            <p:stCondLst>
                              <p:cond delay="9000"/>
                            </p:stCondLst>
                            <p:childTnLst>
                              <p:par>
                                <p:cTn id="79" presetID="42" presetClass="entr" presetSubtype="0" fill="hold" grpId="0" nodeType="afterEffect">
                                  <p:stCondLst>
                                    <p:cond delay="0"/>
                                  </p:stCondLst>
                                  <p:childTnLst>
                                    <p:set>
                                      <p:cBhvr>
                                        <p:cTn id="80" dur="1" fill="hold">
                                          <p:stCondLst>
                                            <p:cond delay="0"/>
                                          </p:stCondLst>
                                        </p:cTn>
                                        <p:tgtEl>
                                          <p:spTgt spid="256"/>
                                        </p:tgtEl>
                                        <p:attrNameLst>
                                          <p:attrName>style.visibility</p:attrName>
                                        </p:attrNameLst>
                                      </p:cBhvr>
                                      <p:to>
                                        <p:strVal val="visible"/>
                                      </p:to>
                                    </p:set>
                                    <p:animEffect transition="in" filter="fade">
                                      <p:cBhvr>
                                        <p:cTn id="81" dur="1000"/>
                                        <p:tgtEl>
                                          <p:spTgt spid="256"/>
                                        </p:tgtEl>
                                      </p:cBhvr>
                                    </p:animEffect>
                                    <p:anim calcmode="lin" valueType="num">
                                      <p:cBhvr>
                                        <p:cTn id="82" dur="1000" fill="hold"/>
                                        <p:tgtEl>
                                          <p:spTgt spid="256"/>
                                        </p:tgtEl>
                                        <p:attrNameLst>
                                          <p:attrName>ppt_x</p:attrName>
                                        </p:attrNameLst>
                                      </p:cBhvr>
                                      <p:tavLst>
                                        <p:tav tm="0">
                                          <p:val>
                                            <p:strVal val="#ppt_x"/>
                                          </p:val>
                                        </p:tav>
                                        <p:tav tm="100000">
                                          <p:val>
                                            <p:strVal val="#ppt_x"/>
                                          </p:val>
                                        </p:tav>
                                      </p:tavLst>
                                    </p:anim>
                                    <p:anim calcmode="lin" valueType="num">
                                      <p:cBhvr>
                                        <p:cTn id="83" dur="1000" fill="hold"/>
                                        <p:tgtEl>
                                          <p:spTgt spid="2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P spid="256" grpId="0"/>
      <p:bldP spid="258" grpId="0"/>
      <p:bldP spid="2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5190" cy="6858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3137" r="78993" b="51177"/>
          <a:stretch>
            <a:fillRect/>
          </a:stretch>
        </p:blipFill>
        <p:spPr>
          <a:xfrm rot="19704285">
            <a:off x="618992" y="2365829"/>
            <a:ext cx="2166165" cy="2447366"/>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6242" t="3332" r="62721" b="68040"/>
          <a:stretch>
            <a:fillRect/>
          </a:stretch>
        </p:blipFill>
        <p:spPr>
          <a:xfrm rot="1568399">
            <a:off x="1407365" y="1718021"/>
            <a:ext cx="6095653" cy="3739349"/>
          </a:xfrm>
          <a:prstGeom prst="rect">
            <a:avLst/>
          </a:prstGeom>
          <a:effectLst>
            <a:outerShdw blurRad="127000" dist="63500" dir="2700000" algn="tl" rotWithShape="0">
              <a:prstClr val="black">
                <a:alpha val="40000"/>
              </a:prstClr>
            </a:outerShdw>
          </a:effectLst>
        </p:spPr>
      </p:pic>
      <p:sp>
        <p:nvSpPr>
          <p:cNvPr id="8" name="文本框 7"/>
          <p:cNvSpPr txBox="1"/>
          <p:nvPr/>
        </p:nvSpPr>
        <p:spPr>
          <a:xfrm>
            <a:off x="4379149" y="2468418"/>
            <a:ext cx="1526380" cy="2646878"/>
          </a:xfrm>
          <a:prstGeom prst="rect">
            <a:avLst/>
          </a:prstGeom>
          <a:noFill/>
        </p:spPr>
        <p:txBody>
          <a:bodyPr wrap="none" rtlCol="0">
            <a:spAutoFit/>
          </a:bodyPr>
          <a:lstStyle>
            <a:defPPr>
              <a:defRPr lang="zh-CN"/>
            </a:defPPr>
            <a:lvl1pPr algn="ctr">
              <a:defRPr sz="2000">
                <a:solidFill>
                  <a:schemeClr val="tx1">
                    <a:lumMod val="65000"/>
                    <a:lumOff val="35000"/>
                  </a:schemeClr>
                </a:solidFill>
                <a:ea typeface="方正兰亭纤黑简体" panose="02000000000000000000" pitchFamily="65" charset="-122"/>
                <a:cs typeface="Microsoft Himalaya" panose="01010100010101010101" pitchFamily="2" charset="0"/>
              </a:defRPr>
            </a:lvl1pPr>
          </a:lstStyle>
          <a:p>
            <a:r>
              <a:rPr lang="en-US" altLang="zh-CN" sz="16600" b="1" dirty="0" smtClean="0">
                <a:solidFill>
                  <a:srgbClr val="FDFDFD"/>
                </a:solidFill>
              </a:rPr>
              <a:t>D</a:t>
            </a:r>
            <a:endParaRPr lang="zh-CN" altLang="en-US" sz="16600" b="1" dirty="0">
              <a:solidFill>
                <a:srgbClr val="FDFDFD"/>
              </a:solidFill>
            </a:endParaRPr>
          </a:p>
        </p:txBody>
      </p:sp>
      <p:sp>
        <p:nvSpPr>
          <p:cNvPr id="9" name="矩形 8"/>
          <p:cNvSpPr/>
          <p:nvPr/>
        </p:nvSpPr>
        <p:spPr>
          <a:xfrm>
            <a:off x="7849382" y="3272009"/>
            <a:ext cx="3877985" cy="1200329"/>
          </a:xfrm>
          <a:prstGeom prst="rect">
            <a:avLst/>
          </a:prstGeom>
        </p:spPr>
        <p:txBody>
          <a:bodyPr wrap="none">
            <a:spAutoFit/>
          </a:bodyPr>
          <a:lstStyle/>
          <a:p>
            <a:r>
              <a:rPr lang="zh-CN" altLang="en-US" sz="7200" b="1" dirty="0" smtClean="0">
                <a:gradFill>
                  <a:gsLst>
                    <a:gs pos="0">
                      <a:srgbClr val="36017F"/>
                    </a:gs>
                    <a:gs pos="100000">
                      <a:srgbClr val="9C4B90"/>
                    </a:gs>
                  </a:gsLst>
                  <a:lin ang="3600000" scaled="0"/>
                </a:gradFill>
                <a:latin typeface="微软雅黑" panose="020B0503020204020204" pitchFamily="34" charset="-122"/>
                <a:ea typeface="微软雅黑" panose="020B0503020204020204" pitchFamily="34" charset="-122"/>
              </a:rPr>
              <a:t>教学反思</a:t>
            </a:r>
            <a:endParaRPr lang="en-US" altLang="zh-CN" sz="7200" b="1" dirty="0">
              <a:gradFill>
                <a:gsLst>
                  <a:gs pos="0">
                    <a:srgbClr val="36017F"/>
                  </a:gs>
                  <a:gs pos="100000">
                    <a:srgbClr val="9C4B90"/>
                  </a:gs>
                </a:gsLst>
                <a:lin ang="3600000" scaled="0"/>
              </a:gra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by="(-#ppt_w*2)" calcmode="lin" valueType="num">
                                      <p:cBhvr rctx="PPT">
                                        <p:cTn id="13" dur="625" autoRev="1" fill="hold">
                                          <p:stCondLst>
                                            <p:cond delay="0"/>
                                          </p:stCondLst>
                                        </p:cTn>
                                        <p:tgtEl>
                                          <p:spTgt spid="8"/>
                                        </p:tgtEl>
                                        <p:attrNameLst>
                                          <p:attrName>ppt_w</p:attrName>
                                        </p:attrNameLst>
                                      </p:cBhvr>
                                    </p:anim>
                                    <p:anim by="(#ppt_w*0.50)" calcmode="lin" valueType="num">
                                      <p:cBhvr>
                                        <p:cTn id="14" dur="625" decel="50000" autoRev="1" fill="hold">
                                          <p:stCondLst>
                                            <p:cond delay="0"/>
                                          </p:stCondLst>
                                        </p:cTn>
                                        <p:tgtEl>
                                          <p:spTgt spid="8"/>
                                        </p:tgtEl>
                                        <p:attrNameLst>
                                          <p:attrName>ppt_x</p:attrName>
                                        </p:attrNameLst>
                                      </p:cBhvr>
                                    </p:anim>
                                    <p:anim from="(-#ppt_h/2)" to="(#ppt_y)" calcmode="lin" valueType="num">
                                      <p:cBhvr>
                                        <p:cTn id="15" dur="1250" fill="hold">
                                          <p:stCondLst>
                                            <p:cond delay="0"/>
                                          </p:stCondLst>
                                        </p:cTn>
                                        <p:tgtEl>
                                          <p:spTgt spid="8"/>
                                        </p:tgtEl>
                                        <p:attrNameLst>
                                          <p:attrName>ppt_y</p:attrName>
                                        </p:attrNameLst>
                                      </p:cBhvr>
                                    </p:anim>
                                    <p:animRot by="21600000">
                                      <p:cBhvr>
                                        <p:cTn id="16" dur="1250" fill="hold">
                                          <p:stCondLst>
                                            <p:cond delay="0"/>
                                          </p:stCondLst>
                                        </p:cTn>
                                        <p:tgtEl>
                                          <p:spTgt spid="8"/>
                                        </p:tgtEl>
                                        <p:attrNameLst>
                                          <p:attrName>r</p:attrName>
                                        </p:attrNameLst>
                                      </p:cBhvr>
                                    </p:animRot>
                                  </p:childTnLst>
                                </p:cTn>
                              </p:par>
                            </p:childTnLst>
                          </p:cTn>
                        </p:par>
                        <p:par>
                          <p:cTn id="17" fill="hold">
                            <p:stCondLst>
                              <p:cond delay="125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anim calcmode="lin" valueType="num">
                                      <p:cBhvr>
                                        <p:cTn id="21" dur="1250" fill="hold"/>
                                        <p:tgtEl>
                                          <p:spTgt spid="9"/>
                                        </p:tgtEl>
                                        <p:attrNameLst>
                                          <p:attrName>ppt_x</p:attrName>
                                        </p:attrNameLst>
                                      </p:cBhvr>
                                      <p:tavLst>
                                        <p:tav tm="0">
                                          <p:val>
                                            <p:strVal val="#ppt_x"/>
                                          </p:val>
                                        </p:tav>
                                        <p:tav tm="100000">
                                          <p:val>
                                            <p:strVal val="#ppt_x"/>
                                          </p:val>
                                        </p:tav>
                                      </p:tavLst>
                                    </p:anim>
                                    <p:anim calcmode="lin" valueType="num">
                                      <p:cBhvr>
                                        <p:cTn id="22"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5054589" cy="923330"/>
          </a:xfrm>
          <a:prstGeom prst="rect">
            <a:avLst/>
          </a:prstGeom>
          <a:noFill/>
        </p:spPr>
        <p:txBody>
          <a:bodyPr wrap="none" rtlCol="0">
            <a:spAutoFit/>
          </a:bodyPr>
          <a:lstStyle/>
          <a:p>
            <a:r>
              <a:rPr lang="zh-CN" altLang="en-US" sz="5400" b="1" dirty="0" smtClean="0">
                <a:solidFill>
                  <a:srgbClr val="FDFDFD"/>
                </a:solidFill>
                <a:latin typeface="微软雅黑" panose="020B0503020204020204" pitchFamily="34" charset="-122"/>
                <a:ea typeface="微软雅黑" panose="020B0503020204020204" pitchFamily="34" charset="-122"/>
              </a:rPr>
              <a:t>教学优势与劣势</a:t>
            </a:r>
            <a:endParaRPr lang="zh-CN" altLang="en-US" sz="5400" b="1" dirty="0">
              <a:solidFill>
                <a:srgbClr val="FDFDFD"/>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237931" y="3302000"/>
            <a:ext cx="1414600" cy="1414600"/>
          </a:xfrm>
          <a:prstGeom prst="ellips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8" name="椭圆 7"/>
          <p:cNvSpPr/>
          <p:nvPr/>
        </p:nvSpPr>
        <p:spPr>
          <a:xfrm>
            <a:off x="6392659" y="3302000"/>
            <a:ext cx="1414600" cy="1414600"/>
          </a:xfrm>
          <a:prstGeom prst="ellips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9" name="椭圆 8"/>
          <p:cNvSpPr/>
          <p:nvPr/>
        </p:nvSpPr>
        <p:spPr>
          <a:xfrm>
            <a:off x="7303107" y="2446040"/>
            <a:ext cx="591163" cy="591163"/>
          </a:xfrm>
          <a:prstGeom prst="ellipse">
            <a:avLst/>
          </a:prstGeom>
          <a:gradFill>
            <a:gsLst>
              <a:gs pos="0">
                <a:srgbClr val="D285C1"/>
              </a:gs>
              <a:gs pos="100000">
                <a:srgbClr val="643A63"/>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cxnSp>
        <p:nvCxnSpPr>
          <p:cNvPr id="10" name="直接连接符 9"/>
          <p:cNvCxnSpPr/>
          <p:nvPr/>
        </p:nvCxnSpPr>
        <p:spPr>
          <a:xfrm>
            <a:off x="5647349" y="4009300"/>
            <a:ext cx="745067"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flipH="1">
            <a:off x="7797801" y="4020163"/>
            <a:ext cx="3770809"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2" name="直接连接符 11"/>
          <p:cNvCxnSpPr/>
          <p:nvPr/>
        </p:nvCxnSpPr>
        <p:spPr>
          <a:xfrm flipH="1">
            <a:off x="754743" y="4020163"/>
            <a:ext cx="3479316"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3" name="矩形 12"/>
          <p:cNvSpPr/>
          <p:nvPr/>
        </p:nvSpPr>
        <p:spPr>
          <a:xfrm>
            <a:off x="7996704" y="2212109"/>
            <a:ext cx="1826141" cy="584775"/>
          </a:xfrm>
          <a:prstGeom prst="rect">
            <a:avLst/>
          </a:prstGeom>
        </p:spPr>
        <p:txBody>
          <a:bodyPr wrap="none">
            <a:spAutoFit/>
          </a:bodyPr>
          <a:lstStyle/>
          <a:p>
            <a:r>
              <a:rPr lang="zh-CN" altLang="en-US" sz="3200" b="1"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教学劣势</a:t>
            </a:r>
            <a:endParaRPr lang="zh-CN" altLang="en-US" sz="3200" b="1"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endParaRPr>
          </a:p>
        </p:txBody>
      </p:sp>
      <p:sp>
        <p:nvSpPr>
          <p:cNvPr id="14" name="矩形 13"/>
          <p:cNvSpPr/>
          <p:nvPr/>
        </p:nvSpPr>
        <p:spPr>
          <a:xfrm>
            <a:off x="7996704" y="2795822"/>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椭圆 14"/>
          <p:cNvSpPr/>
          <p:nvPr/>
        </p:nvSpPr>
        <p:spPr>
          <a:xfrm>
            <a:off x="7303107" y="4859261"/>
            <a:ext cx="591163" cy="591163"/>
          </a:xfrm>
          <a:prstGeom prst="ellipse">
            <a:avLst/>
          </a:prstGeom>
          <a:gradFill>
            <a:gsLst>
              <a:gs pos="0">
                <a:srgbClr val="D285C1"/>
              </a:gs>
              <a:gs pos="100000">
                <a:srgbClr val="643A63"/>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16" name="矩形 15"/>
          <p:cNvSpPr/>
          <p:nvPr/>
        </p:nvSpPr>
        <p:spPr>
          <a:xfrm>
            <a:off x="7996704" y="4658668"/>
            <a:ext cx="1826141" cy="584775"/>
          </a:xfrm>
          <a:prstGeom prst="rect">
            <a:avLst/>
          </a:prstGeom>
        </p:spPr>
        <p:txBody>
          <a:bodyPr wrap="none">
            <a:spAutoFit/>
          </a:bodyPr>
          <a:lstStyle/>
          <a:p>
            <a:r>
              <a:rPr lang="zh-CN" altLang="en-US" sz="3200" b="1"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教学劣势</a:t>
            </a:r>
            <a:endParaRPr lang="zh-CN" altLang="en-US" sz="3200" b="1"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endParaRPr>
          </a:p>
        </p:txBody>
      </p:sp>
      <p:sp>
        <p:nvSpPr>
          <p:cNvPr id="17" name="矩形 16"/>
          <p:cNvSpPr/>
          <p:nvPr/>
        </p:nvSpPr>
        <p:spPr>
          <a:xfrm>
            <a:off x="7996704" y="5209043"/>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2367245" y="2182014"/>
            <a:ext cx="1826141" cy="584775"/>
          </a:xfrm>
          <a:prstGeom prst="rect">
            <a:avLst/>
          </a:prstGeom>
        </p:spPr>
        <p:txBody>
          <a:bodyPr wrap="none">
            <a:spAutoFit/>
          </a:bodyPr>
          <a:lstStyle/>
          <a:p>
            <a:r>
              <a:rPr lang="zh-CN" altLang="en-US" sz="3200" b="1"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教学优势</a:t>
            </a:r>
            <a:endParaRPr lang="zh-CN" altLang="en-US" sz="3200" b="1"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p:txBody>
      </p:sp>
      <p:sp>
        <p:nvSpPr>
          <p:cNvPr id="19" name="矩形 18"/>
          <p:cNvSpPr/>
          <p:nvPr/>
        </p:nvSpPr>
        <p:spPr>
          <a:xfrm>
            <a:off x="684794" y="2795822"/>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2291940" y="4670434"/>
            <a:ext cx="1826141" cy="584775"/>
          </a:xfrm>
          <a:prstGeom prst="rect">
            <a:avLst/>
          </a:prstGeom>
        </p:spPr>
        <p:txBody>
          <a:bodyPr wrap="none">
            <a:spAutoFit/>
          </a:bodyPr>
          <a:lstStyle/>
          <a:p>
            <a:r>
              <a:rPr lang="zh-CN" altLang="en-US" sz="3200" b="1"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教学优势</a:t>
            </a:r>
            <a:endParaRPr lang="zh-CN" altLang="en-US" sz="3200" b="1"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p:txBody>
      </p:sp>
      <p:sp>
        <p:nvSpPr>
          <p:cNvPr id="21" name="矩形 20"/>
          <p:cNvSpPr/>
          <p:nvPr/>
        </p:nvSpPr>
        <p:spPr>
          <a:xfrm>
            <a:off x="684794" y="5209043"/>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椭圆 21"/>
          <p:cNvSpPr/>
          <p:nvPr/>
        </p:nvSpPr>
        <p:spPr>
          <a:xfrm>
            <a:off x="4256699" y="2446040"/>
            <a:ext cx="591163" cy="591163"/>
          </a:xfrm>
          <a:prstGeom prst="ellipse">
            <a:avLst/>
          </a:prstGeom>
          <a:gradFill>
            <a:gsLst>
              <a:gs pos="0">
                <a:srgbClr val="A45EDF"/>
              </a:gs>
              <a:gs pos="100000">
                <a:srgbClr val="380284"/>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23" name="椭圆 22"/>
          <p:cNvSpPr/>
          <p:nvPr/>
        </p:nvSpPr>
        <p:spPr>
          <a:xfrm>
            <a:off x="4256699" y="4859261"/>
            <a:ext cx="591163" cy="591163"/>
          </a:xfrm>
          <a:prstGeom prst="ellipse">
            <a:avLst/>
          </a:prstGeom>
          <a:gradFill>
            <a:gsLst>
              <a:gs pos="0">
                <a:srgbClr val="A45EDF"/>
              </a:gs>
              <a:gs pos="100000">
                <a:srgbClr val="380284"/>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24" name="文本框 9"/>
          <p:cNvSpPr txBox="1"/>
          <p:nvPr/>
        </p:nvSpPr>
        <p:spPr>
          <a:xfrm>
            <a:off x="4383324" y="2492206"/>
            <a:ext cx="36740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itchFamily="49" charset="-122"/>
              </a:rPr>
              <a:t>A</a:t>
            </a:r>
            <a:endParaRPr lang="zh-CN" altLang="en-US" sz="2800" dirty="0">
              <a:solidFill>
                <a:schemeClr val="bg1"/>
              </a:solidFill>
              <a:latin typeface="Impact" panose="020B0806030902050204" pitchFamily="34" charset="0"/>
              <a:ea typeface="汉仪菱心体简" pitchFamily="49" charset="-122"/>
            </a:endParaRPr>
          </a:p>
        </p:txBody>
      </p:sp>
      <p:sp>
        <p:nvSpPr>
          <p:cNvPr id="25" name="文本框 9"/>
          <p:cNvSpPr txBox="1"/>
          <p:nvPr/>
        </p:nvSpPr>
        <p:spPr>
          <a:xfrm>
            <a:off x="4360561" y="4893232"/>
            <a:ext cx="38343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itchFamily="49" charset="-122"/>
              </a:rPr>
              <a:t>B</a:t>
            </a:r>
            <a:endParaRPr lang="zh-CN" altLang="en-US" sz="2800" dirty="0">
              <a:solidFill>
                <a:schemeClr val="bg1"/>
              </a:solidFill>
              <a:latin typeface="Impact" panose="020B0806030902050204" pitchFamily="34" charset="0"/>
              <a:ea typeface="汉仪菱心体简" pitchFamily="49" charset="-122"/>
            </a:endParaRPr>
          </a:p>
        </p:txBody>
      </p:sp>
      <p:sp>
        <p:nvSpPr>
          <p:cNvPr id="26" name="文本框 9"/>
          <p:cNvSpPr txBox="1"/>
          <p:nvPr/>
        </p:nvSpPr>
        <p:spPr>
          <a:xfrm>
            <a:off x="7408546" y="2492206"/>
            <a:ext cx="38343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itchFamily="49" charset="-122"/>
              </a:rPr>
              <a:t>C</a:t>
            </a:r>
            <a:endParaRPr lang="zh-CN" altLang="en-US" sz="2800" dirty="0">
              <a:solidFill>
                <a:schemeClr val="bg1"/>
              </a:solidFill>
              <a:latin typeface="Impact" panose="020B0806030902050204" pitchFamily="34" charset="0"/>
              <a:ea typeface="汉仪菱心体简" pitchFamily="49" charset="-122"/>
            </a:endParaRPr>
          </a:p>
        </p:txBody>
      </p:sp>
      <p:sp>
        <p:nvSpPr>
          <p:cNvPr id="27" name="文本框 9"/>
          <p:cNvSpPr txBox="1"/>
          <p:nvPr/>
        </p:nvSpPr>
        <p:spPr>
          <a:xfrm>
            <a:off x="7408546" y="4893232"/>
            <a:ext cx="38343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itchFamily="49" charset="-122"/>
              </a:rPr>
              <a:t>D</a:t>
            </a:r>
            <a:endParaRPr lang="zh-CN" altLang="en-US" sz="2800" dirty="0">
              <a:solidFill>
                <a:schemeClr val="bg1"/>
              </a:solidFill>
              <a:latin typeface="Impact" panose="020B0806030902050204" pitchFamily="34" charset="0"/>
              <a:ea typeface="汉仪菱心体简" pitchFamily="49" charset="-122"/>
            </a:endParaRPr>
          </a:p>
        </p:txBody>
      </p:sp>
      <p:sp>
        <p:nvSpPr>
          <p:cNvPr id="28" name="Freeform 532"/>
          <p:cNvSpPr/>
          <p:nvPr/>
        </p:nvSpPr>
        <p:spPr bwMode="auto">
          <a:xfrm>
            <a:off x="4646175" y="3702940"/>
            <a:ext cx="598112" cy="607312"/>
          </a:xfrm>
          <a:custGeom>
            <a:avLst/>
            <a:gdLst>
              <a:gd name="T0" fmla="*/ 53 w 55"/>
              <a:gd name="T1" fmla="*/ 20 h 56"/>
              <a:gd name="T2" fmla="*/ 54 w 55"/>
              <a:gd name="T3" fmla="*/ 28 h 56"/>
              <a:gd name="T4" fmla="*/ 52 w 55"/>
              <a:gd name="T5" fmla="*/ 30 h 56"/>
              <a:gd name="T6" fmla="*/ 55 w 55"/>
              <a:gd name="T7" fmla="*/ 33 h 56"/>
              <a:gd name="T8" fmla="*/ 54 w 55"/>
              <a:gd name="T9" fmla="*/ 37 h 56"/>
              <a:gd name="T10" fmla="*/ 52 w 55"/>
              <a:gd name="T11" fmla="*/ 38 h 56"/>
              <a:gd name="T12" fmla="*/ 53 w 55"/>
              <a:gd name="T13" fmla="*/ 40 h 56"/>
              <a:gd name="T14" fmla="*/ 52 w 55"/>
              <a:gd name="T15" fmla="*/ 45 h 56"/>
              <a:gd name="T16" fmla="*/ 50 w 55"/>
              <a:gd name="T17" fmla="*/ 46 h 56"/>
              <a:gd name="T18" fmla="*/ 52 w 55"/>
              <a:gd name="T19" fmla="*/ 48 h 56"/>
              <a:gd name="T20" fmla="*/ 51 w 55"/>
              <a:gd name="T21" fmla="*/ 54 h 56"/>
              <a:gd name="T22" fmla="*/ 47 w 55"/>
              <a:gd name="T23" fmla="*/ 56 h 56"/>
              <a:gd name="T24" fmla="*/ 20 w 55"/>
              <a:gd name="T25" fmla="*/ 49 h 56"/>
              <a:gd name="T26" fmla="*/ 13 w 55"/>
              <a:gd name="T27" fmla="*/ 48 h 56"/>
              <a:gd name="T28" fmla="*/ 13 w 55"/>
              <a:gd name="T29" fmla="*/ 52 h 56"/>
              <a:gd name="T30" fmla="*/ 0 w 55"/>
              <a:gd name="T31" fmla="*/ 52 h 56"/>
              <a:gd name="T32" fmla="*/ 0 w 55"/>
              <a:gd name="T33" fmla="*/ 17 h 56"/>
              <a:gd name="T34" fmla="*/ 13 w 55"/>
              <a:gd name="T35" fmla="*/ 17 h 56"/>
              <a:gd name="T36" fmla="*/ 13 w 55"/>
              <a:gd name="T37" fmla="*/ 23 h 56"/>
              <a:gd name="T38" fmla="*/ 18 w 55"/>
              <a:gd name="T39" fmla="*/ 22 h 56"/>
              <a:gd name="T40" fmla="*/ 40 w 55"/>
              <a:gd name="T41" fmla="*/ 0 h 56"/>
              <a:gd name="T42" fmla="*/ 34 w 55"/>
              <a:gd name="T43" fmla="*/ 21 h 56"/>
              <a:gd name="T44" fmla="*/ 53 w 55"/>
              <a:gd name="T45"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56">
                <a:moveTo>
                  <a:pt x="53" y="20"/>
                </a:moveTo>
                <a:cubicBezTo>
                  <a:pt x="54" y="28"/>
                  <a:pt x="54" y="28"/>
                  <a:pt x="54" y="28"/>
                </a:cubicBezTo>
                <a:cubicBezTo>
                  <a:pt x="52" y="30"/>
                  <a:pt x="52" y="30"/>
                  <a:pt x="52" y="30"/>
                </a:cubicBezTo>
                <a:cubicBezTo>
                  <a:pt x="55" y="33"/>
                  <a:pt x="55" y="33"/>
                  <a:pt x="55" y="33"/>
                </a:cubicBezTo>
                <a:cubicBezTo>
                  <a:pt x="54" y="37"/>
                  <a:pt x="54" y="37"/>
                  <a:pt x="54" y="37"/>
                </a:cubicBezTo>
                <a:cubicBezTo>
                  <a:pt x="52" y="38"/>
                  <a:pt x="52" y="38"/>
                  <a:pt x="52" y="38"/>
                </a:cubicBezTo>
                <a:cubicBezTo>
                  <a:pt x="53" y="40"/>
                  <a:pt x="53" y="40"/>
                  <a:pt x="53" y="40"/>
                </a:cubicBezTo>
                <a:cubicBezTo>
                  <a:pt x="52" y="45"/>
                  <a:pt x="52" y="45"/>
                  <a:pt x="52" y="45"/>
                </a:cubicBezTo>
                <a:cubicBezTo>
                  <a:pt x="50" y="46"/>
                  <a:pt x="50" y="46"/>
                  <a:pt x="50" y="46"/>
                </a:cubicBezTo>
                <a:cubicBezTo>
                  <a:pt x="52" y="48"/>
                  <a:pt x="52" y="48"/>
                  <a:pt x="52" y="48"/>
                </a:cubicBezTo>
                <a:cubicBezTo>
                  <a:pt x="51" y="54"/>
                  <a:pt x="51" y="54"/>
                  <a:pt x="51" y="54"/>
                </a:cubicBezTo>
                <a:cubicBezTo>
                  <a:pt x="47" y="56"/>
                  <a:pt x="47" y="56"/>
                  <a:pt x="47" y="56"/>
                </a:cubicBezTo>
                <a:cubicBezTo>
                  <a:pt x="20" y="49"/>
                  <a:pt x="20" y="49"/>
                  <a:pt x="20" y="49"/>
                </a:cubicBezTo>
                <a:cubicBezTo>
                  <a:pt x="13" y="48"/>
                  <a:pt x="13" y="48"/>
                  <a:pt x="13" y="48"/>
                </a:cubicBezTo>
                <a:cubicBezTo>
                  <a:pt x="13" y="52"/>
                  <a:pt x="13" y="52"/>
                  <a:pt x="13" y="52"/>
                </a:cubicBezTo>
                <a:cubicBezTo>
                  <a:pt x="0" y="52"/>
                  <a:pt x="0" y="52"/>
                  <a:pt x="0" y="52"/>
                </a:cubicBezTo>
                <a:cubicBezTo>
                  <a:pt x="0" y="17"/>
                  <a:pt x="0" y="17"/>
                  <a:pt x="0" y="17"/>
                </a:cubicBezTo>
                <a:cubicBezTo>
                  <a:pt x="13" y="17"/>
                  <a:pt x="13" y="17"/>
                  <a:pt x="13" y="17"/>
                </a:cubicBezTo>
                <a:cubicBezTo>
                  <a:pt x="13" y="23"/>
                  <a:pt x="13" y="23"/>
                  <a:pt x="13" y="23"/>
                </a:cubicBezTo>
                <a:cubicBezTo>
                  <a:pt x="18" y="22"/>
                  <a:pt x="18" y="22"/>
                  <a:pt x="18" y="22"/>
                </a:cubicBezTo>
                <a:cubicBezTo>
                  <a:pt x="40" y="0"/>
                  <a:pt x="40" y="0"/>
                  <a:pt x="40" y="0"/>
                </a:cubicBezTo>
                <a:cubicBezTo>
                  <a:pt x="51" y="8"/>
                  <a:pt x="41" y="15"/>
                  <a:pt x="34" y="21"/>
                </a:cubicBezTo>
                <a:lnTo>
                  <a:pt x="53" y="20"/>
                </a:lnTo>
                <a:close/>
              </a:path>
            </a:pathLst>
          </a:custGeom>
          <a:gradFill>
            <a:gsLst>
              <a:gs pos="0">
                <a:srgbClr val="A45EDF"/>
              </a:gs>
              <a:gs pos="100000">
                <a:srgbClr val="380284"/>
              </a:gs>
            </a:gsLst>
            <a:lin ang="3600000" scaled="0"/>
          </a:gradFill>
          <a:ln>
            <a:noFill/>
          </a:ln>
        </p:spPr>
        <p:txBody>
          <a:bodyPr vert="horz" wrap="square" lIns="121920" tIns="60960" rIns="121920" bIns="60960" numCol="1" anchor="t" anchorCtr="0" compatLnSpc="1"/>
          <a:lstStyle/>
          <a:p>
            <a:endParaRPr lang="zh-CN" altLang="en-US" sz="2400"/>
          </a:p>
        </p:txBody>
      </p:sp>
      <p:sp>
        <p:nvSpPr>
          <p:cNvPr id="29" name="Freeform 532"/>
          <p:cNvSpPr/>
          <p:nvPr/>
        </p:nvSpPr>
        <p:spPr bwMode="auto">
          <a:xfrm flipH="1" flipV="1">
            <a:off x="6800903" y="3702940"/>
            <a:ext cx="598112" cy="607312"/>
          </a:xfrm>
          <a:custGeom>
            <a:avLst/>
            <a:gdLst>
              <a:gd name="T0" fmla="*/ 53 w 55"/>
              <a:gd name="T1" fmla="*/ 20 h 56"/>
              <a:gd name="T2" fmla="*/ 54 w 55"/>
              <a:gd name="T3" fmla="*/ 28 h 56"/>
              <a:gd name="T4" fmla="*/ 52 w 55"/>
              <a:gd name="T5" fmla="*/ 30 h 56"/>
              <a:gd name="T6" fmla="*/ 55 w 55"/>
              <a:gd name="T7" fmla="*/ 33 h 56"/>
              <a:gd name="T8" fmla="*/ 54 w 55"/>
              <a:gd name="T9" fmla="*/ 37 h 56"/>
              <a:gd name="T10" fmla="*/ 52 w 55"/>
              <a:gd name="T11" fmla="*/ 38 h 56"/>
              <a:gd name="T12" fmla="*/ 53 w 55"/>
              <a:gd name="T13" fmla="*/ 40 h 56"/>
              <a:gd name="T14" fmla="*/ 52 w 55"/>
              <a:gd name="T15" fmla="*/ 45 h 56"/>
              <a:gd name="T16" fmla="*/ 50 w 55"/>
              <a:gd name="T17" fmla="*/ 46 h 56"/>
              <a:gd name="T18" fmla="*/ 52 w 55"/>
              <a:gd name="T19" fmla="*/ 48 h 56"/>
              <a:gd name="T20" fmla="*/ 51 w 55"/>
              <a:gd name="T21" fmla="*/ 54 h 56"/>
              <a:gd name="T22" fmla="*/ 47 w 55"/>
              <a:gd name="T23" fmla="*/ 56 h 56"/>
              <a:gd name="T24" fmla="*/ 20 w 55"/>
              <a:gd name="T25" fmla="*/ 49 h 56"/>
              <a:gd name="T26" fmla="*/ 13 w 55"/>
              <a:gd name="T27" fmla="*/ 48 h 56"/>
              <a:gd name="T28" fmla="*/ 13 w 55"/>
              <a:gd name="T29" fmla="*/ 52 h 56"/>
              <a:gd name="T30" fmla="*/ 0 w 55"/>
              <a:gd name="T31" fmla="*/ 52 h 56"/>
              <a:gd name="T32" fmla="*/ 0 w 55"/>
              <a:gd name="T33" fmla="*/ 17 h 56"/>
              <a:gd name="T34" fmla="*/ 13 w 55"/>
              <a:gd name="T35" fmla="*/ 17 h 56"/>
              <a:gd name="T36" fmla="*/ 13 w 55"/>
              <a:gd name="T37" fmla="*/ 23 h 56"/>
              <a:gd name="T38" fmla="*/ 18 w 55"/>
              <a:gd name="T39" fmla="*/ 22 h 56"/>
              <a:gd name="T40" fmla="*/ 40 w 55"/>
              <a:gd name="T41" fmla="*/ 0 h 56"/>
              <a:gd name="T42" fmla="*/ 34 w 55"/>
              <a:gd name="T43" fmla="*/ 21 h 56"/>
              <a:gd name="T44" fmla="*/ 53 w 55"/>
              <a:gd name="T45"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56">
                <a:moveTo>
                  <a:pt x="53" y="20"/>
                </a:moveTo>
                <a:cubicBezTo>
                  <a:pt x="54" y="28"/>
                  <a:pt x="54" y="28"/>
                  <a:pt x="54" y="28"/>
                </a:cubicBezTo>
                <a:cubicBezTo>
                  <a:pt x="52" y="30"/>
                  <a:pt x="52" y="30"/>
                  <a:pt x="52" y="30"/>
                </a:cubicBezTo>
                <a:cubicBezTo>
                  <a:pt x="55" y="33"/>
                  <a:pt x="55" y="33"/>
                  <a:pt x="55" y="33"/>
                </a:cubicBezTo>
                <a:cubicBezTo>
                  <a:pt x="54" y="37"/>
                  <a:pt x="54" y="37"/>
                  <a:pt x="54" y="37"/>
                </a:cubicBezTo>
                <a:cubicBezTo>
                  <a:pt x="52" y="38"/>
                  <a:pt x="52" y="38"/>
                  <a:pt x="52" y="38"/>
                </a:cubicBezTo>
                <a:cubicBezTo>
                  <a:pt x="53" y="40"/>
                  <a:pt x="53" y="40"/>
                  <a:pt x="53" y="40"/>
                </a:cubicBezTo>
                <a:cubicBezTo>
                  <a:pt x="52" y="45"/>
                  <a:pt x="52" y="45"/>
                  <a:pt x="52" y="45"/>
                </a:cubicBezTo>
                <a:cubicBezTo>
                  <a:pt x="50" y="46"/>
                  <a:pt x="50" y="46"/>
                  <a:pt x="50" y="46"/>
                </a:cubicBezTo>
                <a:cubicBezTo>
                  <a:pt x="52" y="48"/>
                  <a:pt x="52" y="48"/>
                  <a:pt x="52" y="48"/>
                </a:cubicBezTo>
                <a:cubicBezTo>
                  <a:pt x="51" y="54"/>
                  <a:pt x="51" y="54"/>
                  <a:pt x="51" y="54"/>
                </a:cubicBezTo>
                <a:cubicBezTo>
                  <a:pt x="47" y="56"/>
                  <a:pt x="47" y="56"/>
                  <a:pt x="47" y="56"/>
                </a:cubicBezTo>
                <a:cubicBezTo>
                  <a:pt x="20" y="49"/>
                  <a:pt x="20" y="49"/>
                  <a:pt x="20" y="49"/>
                </a:cubicBezTo>
                <a:cubicBezTo>
                  <a:pt x="13" y="48"/>
                  <a:pt x="13" y="48"/>
                  <a:pt x="13" y="48"/>
                </a:cubicBezTo>
                <a:cubicBezTo>
                  <a:pt x="13" y="52"/>
                  <a:pt x="13" y="52"/>
                  <a:pt x="13" y="52"/>
                </a:cubicBezTo>
                <a:cubicBezTo>
                  <a:pt x="0" y="52"/>
                  <a:pt x="0" y="52"/>
                  <a:pt x="0" y="52"/>
                </a:cubicBezTo>
                <a:cubicBezTo>
                  <a:pt x="0" y="17"/>
                  <a:pt x="0" y="17"/>
                  <a:pt x="0" y="17"/>
                </a:cubicBezTo>
                <a:cubicBezTo>
                  <a:pt x="13" y="17"/>
                  <a:pt x="13" y="17"/>
                  <a:pt x="13" y="17"/>
                </a:cubicBezTo>
                <a:cubicBezTo>
                  <a:pt x="13" y="23"/>
                  <a:pt x="13" y="23"/>
                  <a:pt x="13" y="23"/>
                </a:cubicBezTo>
                <a:cubicBezTo>
                  <a:pt x="18" y="22"/>
                  <a:pt x="18" y="22"/>
                  <a:pt x="18" y="22"/>
                </a:cubicBezTo>
                <a:cubicBezTo>
                  <a:pt x="40" y="0"/>
                  <a:pt x="40" y="0"/>
                  <a:pt x="40" y="0"/>
                </a:cubicBezTo>
                <a:cubicBezTo>
                  <a:pt x="51" y="8"/>
                  <a:pt x="41" y="15"/>
                  <a:pt x="34" y="21"/>
                </a:cubicBezTo>
                <a:lnTo>
                  <a:pt x="53" y="20"/>
                </a:lnTo>
                <a:close/>
              </a:path>
            </a:pathLst>
          </a:custGeom>
          <a:gradFill>
            <a:gsLst>
              <a:gs pos="0">
                <a:srgbClr val="D285C1"/>
              </a:gs>
              <a:gs pos="100000">
                <a:srgbClr val="643A63"/>
              </a:gs>
            </a:gsLst>
            <a:lin ang="3600000" scaled="0"/>
          </a:gradFill>
          <a:ln>
            <a:noFill/>
          </a:ln>
        </p:spPr>
        <p:txBody>
          <a:bodyPr vert="horz" wrap="square" lIns="121920" tIns="60960" rIns="121920" bIns="60960" numCol="1" anchor="t" anchorCtr="0" compatLnSpc="1"/>
          <a:lstStyle/>
          <a:p>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750"/>
                                        <p:tgtEl>
                                          <p:spTgt spid="22"/>
                                        </p:tgtEl>
                                      </p:cBhvr>
                                    </p:animEffect>
                                    <p:anim calcmode="lin" valueType="num">
                                      <p:cBhvr>
                                        <p:cTn id="43" dur="750" fill="hold"/>
                                        <p:tgtEl>
                                          <p:spTgt spid="22"/>
                                        </p:tgtEl>
                                        <p:attrNameLst>
                                          <p:attrName>ppt_x</p:attrName>
                                        </p:attrNameLst>
                                      </p:cBhvr>
                                      <p:tavLst>
                                        <p:tav tm="0">
                                          <p:val>
                                            <p:strVal val="#ppt_x"/>
                                          </p:val>
                                        </p:tav>
                                        <p:tav tm="100000">
                                          <p:val>
                                            <p:strVal val="#ppt_x"/>
                                          </p:val>
                                        </p:tav>
                                      </p:tavLst>
                                    </p:anim>
                                    <p:anim calcmode="lin" valueType="num">
                                      <p:cBhvr>
                                        <p:cTn id="44" dur="750" fill="hold"/>
                                        <p:tgtEl>
                                          <p:spTgt spid="22"/>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childTnLst>
                          </p:cTn>
                        </p:par>
                        <p:par>
                          <p:cTn id="51" fill="hold">
                            <p:stCondLst>
                              <p:cond delay="4500"/>
                            </p:stCondLst>
                            <p:childTnLst>
                              <p:par>
                                <p:cTn id="52" presetID="42"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750"/>
                                        <p:tgtEl>
                                          <p:spTgt spid="23"/>
                                        </p:tgtEl>
                                      </p:cBhvr>
                                    </p:animEffect>
                                    <p:anim calcmode="lin" valueType="num">
                                      <p:cBhvr>
                                        <p:cTn id="55" dur="750" fill="hold"/>
                                        <p:tgtEl>
                                          <p:spTgt spid="23"/>
                                        </p:tgtEl>
                                        <p:attrNameLst>
                                          <p:attrName>ppt_x</p:attrName>
                                        </p:attrNameLst>
                                      </p:cBhvr>
                                      <p:tavLst>
                                        <p:tav tm="0">
                                          <p:val>
                                            <p:strVal val="#ppt_x"/>
                                          </p:val>
                                        </p:tav>
                                        <p:tav tm="100000">
                                          <p:val>
                                            <p:strVal val="#ppt_x"/>
                                          </p:val>
                                        </p:tav>
                                      </p:tavLst>
                                    </p:anim>
                                    <p:anim calcmode="lin" valueType="num">
                                      <p:cBhvr>
                                        <p:cTn id="56" dur="750" fill="hold"/>
                                        <p:tgtEl>
                                          <p:spTgt spid="23"/>
                                        </p:tgtEl>
                                        <p:attrNameLst>
                                          <p:attrName>ppt_y</p:attrName>
                                        </p:attrNameLst>
                                      </p:cBhvr>
                                      <p:tavLst>
                                        <p:tav tm="0">
                                          <p:val>
                                            <p:strVal val="#ppt_y+.1"/>
                                          </p:val>
                                        </p:tav>
                                        <p:tav tm="100000">
                                          <p:val>
                                            <p:strVal val="#ppt_y"/>
                                          </p:val>
                                        </p:tav>
                                      </p:tavLst>
                                    </p:anim>
                                  </p:childTnLst>
                                </p:cTn>
                              </p:par>
                            </p:childTnLst>
                          </p:cTn>
                        </p:par>
                        <p:par>
                          <p:cTn id="57" fill="hold">
                            <p:stCondLst>
                              <p:cond delay="5500"/>
                            </p:stCondLst>
                            <p:childTnLst>
                              <p:par>
                                <p:cTn id="58" presetID="53" presetClass="entr" presetSubtype="16"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animEffect transition="in" filter="fade">
                                      <p:cBhvr>
                                        <p:cTn id="62" dur="500"/>
                                        <p:tgtEl>
                                          <p:spTgt spid="25"/>
                                        </p:tgtEl>
                                      </p:cBhvr>
                                    </p:animEffect>
                                  </p:childTnLst>
                                </p:cTn>
                              </p:par>
                            </p:childTnLst>
                          </p:cTn>
                        </p:par>
                        <p:par>
                          <p:cTn id="63" fill="hold">
                            <p:stCondLst>
                              <p:cond delay="6000"/>
                            </p:stCondLst>
                            <p:childTnLst>
                              <p:par>
                                <p:cTn id="64" presetID="42"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750"/>
                                        <p:tgtEl>
                                          <p:spTgt spid="9"/>
                                        </p:tgtEl>
                                      </p:cBhvr>
                                    </p:animEffect>
                                    <p:anim calcmode="lin" valueType="num">
                                      <p:cBhvr>
                                        <p:cTn id="67" dur="750" fill="hold"/>
                                        <p:tgtEl>
                                          <p:spTgt spid="9"/>
                                        </p:tgtEl>
                                        <p:attrNameLst>
                                          <p:attrName>ppt_x</p:attrName>
                                        </p:attrNameLst>
                                      </p:cBhvr>
                                      <p:tavLst>
                                        <p:tav tm="0">
                                          <p:val>
                                            <p:strVal val="#ppt_x"/>
                                          </p:val>
                                        </p:tav>
                                        <p:tav tm="100000">
                                          <p:val>
                                            <p:strVal val="#ppt_x"/>
                                          </p:val>
                                        </p:tav>
                                      </p:tavLst>
                                    </p:anim>
                                    <p:anim calcmode="lin" valueType="num">
                                      <p:cBhvr>
                                        <p:cTn id="68" dur="750" fill="hold"/>
                                        <p:tgtEl>
                                          <p:spTgt spid="9"/>
                                        </p:tgtEl>
                                        <p:attrNameLst>
                                          <p:attrName>ppt_y</p:attrName>
                                        </p:attrNameLst>
                                      </p:cBhvr>
                                      <p:tavLst>
                                        <p:tav tm="0">
                                          <p:val>
                                            <p:strVal val="#ppt_y+.1"/>
                                          </p:val>
                                        </p:tav>
                                        <p:tav tm="100000">
                                          <p:val>
                                            <p:strVal val="#ppt_y"/>
                                          </p:val>
                                        </p:tav>
                                      </p:tavLst>
                                    </p:anim>
                                  </p:childTnLst>
                                </p:cTn>
                              </p:par>
                            </p:childTnLst>
                          </p:cTn>
                        </p:par>
                        <p:par>
                          <p:cTn id="69" fill="hold">
                            <p:stCondLst>
                              <p:cond delay="7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7500"/>
                            </p:stCondLst>
                            <p:childTnLst>
                              <p:par>
                                <p:cTn id="76" presetID="42"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anim calcmode="lin" valueType="num">
                                      <p:cBhvr>
                                        <p:cTn id="79" dur="500" fill="hold"/>
                                        <p:tgtEl>
                                          <p:spTgt spid="15"/>
                                        </p:tgtEl>
                                        <p:attrNameLst>
                                          <p:attrName>ppt_x</p:attrName>
                                        </p:attrNameLst>
                                      </p:cBhvr>
                                      <p:tavLst>
                                        <p:tav tm="0">
                                          <p:val>
                                            <p:strVal val="#ppt_x"/>
                                          </p:val>
                                        </p:tav>
                                        <p:tav tm="100000">
                                          <p:val>
                                            <p:strVal val="#ppt_x"/>
                                          </p:val>
                                        </p:tav>
                                      </p:tavLst>
                                    </p:anim>
                                    <p:anim calcmode="lin" valueType="num">
                                      <p:cBhvr>
                                        <p:cTn id="80" dur="500" fill="hold"/>
                                        <p:tgtEl>
                                          <p:spTgt spid="15"/>
                                        </p:tgtEl>
                                        <p:attrNameLst>
                                          <p:attrName>ppt_y</p:attrName>
                                        </p:attrNameLst>
                                      </p:cBhvr>
                                      <p:tavLst>
                                        <p:tav tm="0">
                                          <p:val>
                                            <p:strVal val="#ppt_y+.1"/>
                                          </p:val>
                                        </p:tav>
                                        <p:tav tm="100000">
                                          <p:val>
                                            <p:strVal val="#ppt_y"/>
                                          </p:val>
                                        </p:tav>
                                      </p:tavLst>
                                    </p:anim>
                                  </p:childTnLst>
                                </p:cTn>
                              </p:par>
                            </p:childTnLst>
                          </p:cTn>
                        </p:par>
                        <p:par>
                          <p:cTn id="81" fill="hold">
                            <p:stCondLst>
                              <p:cond delay="8000"/>
                            </p:stCondLst>
                            <p:childTnLst>
                              <p:par>
                                <p:cTn id="82" presetID="53" presetClass="entr" presetSubtype="16"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750" fill="hold"/>
                                        <p:tgtEl>
                                          <p:spTgt spid="27"/>
                                        </p:tgtEl>
                                        <p:attrNameLst>
                                          <p:attrName>ppt_w</p:attrName>
                                        </p:attrNameLst>
                                      </p:cBhvr>
                                      <p:tavLst>
                                        <p:tav tm="0">
                                          <p:val>
                                            <p:fltVal val="0"/>
                                          </p:val>
                                        </p:tav>
                                        <p:tav tm="100000">
                                          <p:val>
                                            <p:strVal val="#ppt_w"/>
                                          </p:val>
                                        </p:tav>
                                      </p:tavLst>
                                    </p:anim>
                                    <p:anim calcmode="lin" valueType="num">
                                      <p:cBhvr>
                                        <p:cTn id="85" dur="750" fill="hold"/>
                                        <p:tgtEl>
                                          <p:spTgt spid="27"/>
                                        </p:tgtEl>
                                        <p:attrNameLst>
                                          <p:attrName>ppt_h</p:attrName>
                                        </p:attrNameLst>
                                      </p:cBhvr>
                                      <p:tavLst>
                                        <p:tav tm="0">
                                          <p:val>
                                            <p:fltVal val="0"/>
                                          </p:val>
                                        </p:tav>
                                        <p:tav tm="100000">
                                          <p:val>
                                            <p:strVal val="#ppt_h"/>
                                          </p:val>
                                        </p:tav>
                                      </p:tavLst>
                                    </p:anim>
                                    <p:animEffect transition="in" filter="fade">
                                      <p:cBhvr>
                                        <p:cTn id="86" dur="750"/>
                                        <p:tgtEl>
                                          <p:spTgt spid="27"/>
                                        </p:tgtEl>
                                      </p:cBhvr>
                                    </p:animEffect>
                                  </p:childTnLst>
                                </p:cTn>
                              </p:par>
                            </p:childTnLst>
                          </p:cTn>
                        </p:par>
                        <p:par>
                          <p:cTn id="87" fill="hold">
                            <p:stCondLst>
                              <p:cond delay="9000"/>
                            </p:stCondLst>
                            <p:childTnLst>
                              <p:par>
                                <p:cTn id="88" presetID="22" presetClass="entr" presetSubtype="8" fill="hold" grpId="0" nodeType="after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wipe(left)">
                                      <p:cBhvr>
                                        <p:cTn id="90" dur="500"/>
                                        <p:tgtEl>
                                          <p:spTgt spid="13"/>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wipe(left)">
                                      <p:cBhvr>
                                        <p:cTn id="93" dur="500"/>
                                        <p:tgtEl>
                                          <p:spTgt spid="14"/>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left)">
                                      <p:cBhvr>
                                        <p:cTn id="96" dur="500"/>
                                        <p:tgtEl>
                                          <p:spTgt spid="16"/>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wipe(left)">
                                      <p:cBhvr>
                                        <p:cTn id="99" dur="500"/>
                                        <p:tgtEl>
                                          <p:spTgt spid="17"/>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right)">
                                      <p:cBhvr>
                                        <p:cTn id="102" dur="500"/>
                                        <p:tgtEl>
                                          <p:spTgt spid="18"/>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right)">
                                      <p:cBhvr>
                                        <p:cTn id="105" dur="500"/>
                                        <p:tgtEl>
                                          <p:spTgt spid="19"/>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right)">
                                      <p:cBhvr>
                                        <p:cTn id="108" dur="500"/>
                                        <p:tgtEl>
                                          <p:spTgt spid="20"/>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wipe(right)">
                                      <p:cBhvr>
                                        <p:cTn id="1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p:bldP spid="14" grpId="0"/>
      <p:bldP spid="15" grpId="0" animBg="1"/>
      <p:bldP spid="16" grpId="0"/>
      <p:bldP spid="17" grpId="0"/>
      <p:bldP spid="18" grpId="0"/>
      <p:bldP spid="19" grpId="0"/>
      <p:bldP spid="20" grpId="0"/>
      <p:bldP spid="21" grpId="0"/>
      <p:bldP spid="22" grpId="0" animBg="1"/>
      <p:bldP spid="23" grpId="0" animBg="1"/>
      <p:bldP spid="24" grpId="0"/>
      <p:bldP spid="25" grpId="0"/>
      <p:bldP spid="26" grpId="0"/>
      <p:bldP spid="27" grpId="0"/>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教学效果</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p:nvPr/>
        </p:nvGrpSpPr>
        <p:grpSpPr>
          <a:xfrm>
            <a:off x="2983136" y="1067089"/>
            <a:ext cx="2034674" cy="4904480"/>
            <a:chOff x="2983136" y="1067089"/>
            <a:chExt cx="2034674" cy="4904480"/>
          </a:xfrm>
        </p:grpSpPr>
        <p:pic>
          <p:nvPicPr>
            <p:cNvPr id="11" name="图片 10"/>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400000"/>
                      </a14:imgEffect>
                    </a14:imgLayer>
                  </a14:imgProps>
                </a:ext>
              </a:extLst>
            </a:blip>
            <a:srcRect b="72279"/>
            <a:stretch>
              <a:fillRect/>
            </a:stretch>
          </p:blipFill>
          <p:spPr>
            <a:xfrm rot="16200000" flipH="1">
              <a:off x="2140901" y="3401612"/>
              <a:ext cx="4904480" cy="235434"/>
            </a:xfrm>
            <a:prstGeom prst="rect">
              <a:avLst/>
            </a:prstGeom>
          </p:spPr>
        </p:pic>
        <p:grpSp>
          <p:nvGrpSpPr>
            <p:cNvPr id="62" name="组合 61"/>
            <p:cNvGrpSpPr/>
            <p:nvPr/>
          </p:nvGrpSpPr>
          <p:grpSpPr>
            <a:xfrm>
              <a:off x="2983136" y="1382047"/>
              <a:ext cx="2034674" cy="4304306"/>
              <a:chOff x="1032416" y="1386376"/>
              <a:chExt cx="2034674" cy="4304306"/>
            </a:xfrm>
          </p:grpSpPr>
          <p:sp>
            <p:nvSpPr>
              <p:cNvPr id="8" name="直角三角形 7"/>
              <p:cNvSpPr/>
              <p:nvPr/>
            </p:nvSpPr>
            <p:spPr>
              <a:xfrm flipV="1">
                <a:off x="1445245" y="5111889"/>
                <a:ext cx="1621845" cy="578793"/>
              </a:xfrm>
              <a:prstGeom prst="rtTriangle">
                <a:avLst/>
              </a:prstGeom>
              <a:gradFill>
                <a:gsLst>
                  <a:gs pos="60000">
                    <a:srgbClr val="797979">
                      <a:alpha val="34000"/>
                    </a:srgbClr>
                  </a:gs>
                  <a:gs pos="100000">
                    <a:schemeClr val="tx1">
                      <a:alpha val="31000"/>
                    </a:schemeClr>
                  </a:gs>
                  <a:gs pos="0">
                    <a:schemeClr val="bg1">
                      <a:lumMod val="95000"/>
                      <a:alpha val="0"/>
                    </a:scheme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a:off x="1438904" y="1386376"/>
                <a:ext cx="1452961" cy="525650"/>
              </a:xfrm>
              <a:prstGeom prst="rtTriangle">
                <a:avLst/>
              </a:prstGeom>
              <a:gradFill>
                <a:gsLst>
                  <a:gs pos="49000">
                    <a:srgbClr val="797979">
                      <a:alpha val="30000"/>
                    </a:srgbClr>
                  </a:gs>
                  <a:gs pos="100000">
                    <a:schemeClr val="tx1">
                      <a:alpha val="29000"/>
                    </a:schemeClr>
                  </a:gs>
                  <a:gs pos="0">
                    <a:schemeClr val="bg1">
                      <a:lumMod val="95000"/>
                      <a:alpha val="0"/>
                    </a:scheme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同侧圆角矩形 9"/>
              <p:cNvSpPr/>
              <p:nvPr/>
            </p:nvSpPr>
            <p:spPr>
              <a:xfrm rot="16200000">
                <a:off x="256177" y="2666068"/>
                <a:ext cx="3267660" cy="1715182"/>
              </a:xfrm>
              <a:prstGeom prst="round2SameRect">
                <a:avLst>
                  <a:gd name="adj1" fmla="val 23877"/>
                  <a:gd name="adj2" fmla="val 0"/>
                </a:avLst>
              </a:prstGeom>
              <a:gradFill>
                <a:gsLst>
                  <a:gs pos="0">
                    <a:srgbClr val="A45EDF"/>
                  </a:gs>
                  <a:gs pos="100000">
                    <a:srgbClr val="380284"/>
                  </a:gs>
                </a:gsLst>
                <a:lin ang="3600000" scaled="0"/>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225951" y="2100995"/>
                <a:ext cx="673540" cy="673540"/>
              </a:xfrm>
              <a:prstGeom prst="ellipse">
                <a:avLst/>
              </a:prstGeom>
              <a:solidFill>
                <a:schemeClr val="bg1">
                  <a:lumMod val="95000"/>
                </a:schemeClr>
              </a:solidFill>
              <a:ln w="22225">
                <a:no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1" name="文本框 30"/>
              <p:cNvSpPr txBox="1"/>
              <p:nvPr/>
            </p:nvSpPr>
            <p:spPr>
              <a:xfrm>
                <a:off x="1269312" y="2113463"/>
                <a:ext cx="560949" cy="623248"/>
              </a:xfrm>
              <a:prstGeom prst="rect">
                <a:avLst/>
              </a:prstGeom>
              <a:noFill/>
            </p:spPr>
            <p:txBody>
              <a:bodyPr wrap="square" lIns="68580" tIns="34290" rIns="68580" bIns="34290" rtlCol="0">
                <a:spAutoFit/>
              </a:bodyPr>
              <a:lstStyle/>
              <a:p>
                <a:pPr algn="ctr"/>
                <a:r>
                  <a:rPr lang="en-US" altLang="zh-CN" sz="3600" dirty="0">
                    <a:gradFill>
                      <a:gsLst>
                        <a:gs pos="0">
                          <a:srgbClr val="A45EDF"/>
                        </a:gs>
                        <a:gs pos="100000">
                          <a:srgbClr val="380284"/>
                        </a:gs>
                      </a:gsLst>
                      <a:lin ang="3600000" scaled="0"/>
                    </a:gradFill>
                    <a:latin typeface="Impact" panose="020B0806030902050204" pitchFamily="34" charset="0"/>
                  </a:rPr>
                  <a:t>1</a:t>
                </a:r>
                <a:endParaRPr lang="zh-CN" altLang="en-US" sz="3600" dirty="0">
                  <a:gradFill>
                    <a:gsLst>
                      <a:gs pos="0">
                        <a:srgbClr val="A45EDF"/>
                      </a:gs>
                      <a:gs pos="100000">
                        <a:srgbClr val="380284"/>
                      </a:gs>
                    </a:gsLst>
                    <a:lin ang="3600000" scaled="0"/>
                  </a:gradFill>
                  <a:latin typeface="Impact" panose="020B0806030902050204" pitchFamily="34" charset="0"/>
                </a:endParaRPr>
              </a:p>
            </p:txBody>
          </p:sp>
        </p:grpSp>
        <p:sp>
          <p:nvSpPr>
            <p:cNvPr id="67" name="TextBox 20"/>
            <p:cNvSpPr txBox="1"/>
            <p:nvPr/>
          </p:nvSpPr>
          <p:spPr>
            <a:xfrm>
              <a:off x="3158712" y="3218191"/>
              <a:ext cx="1107996" cy="1200329"/>
            </a:xfrm>
            <a:prstGeom prst="rect">
              <a:avLst/>
            </a:prstGeom>
            <a:noFill/>
          </p:spPr>
          <p:txBody>
            <a:bodyPr wrap="none" rtlCol="0">
              <a:spAutoFit/>
            </a:bodyPr>
            <a:lstStyle/>
            <a:p>
              <a:r>
                <a:rPr lang="zh-CN" altLang="en-US" sz="3600" dirty="0" smtClean="0">
                  <a:solidFill>
                    <a:srgbClr val="FCFCFC"/>
                  </a:solidFill>
                  <a:latin typeface="微软雅黑" panose="020B0503020204020204" pitchFamily="34" charset="-122"/>
                  <a:ea typeface="微软雅黑" panose="020B0503020204020204" pitchFamily="34" charset="-122"/>
                </a:rPr>
                <a:t>学习</a:t>
              </a:r>
              <a:endParaRPr lang="en-US" altLang="zh-CN" sz="3600" dirty="0" smtClean="0">
                <a:solidFill>
                  <a:srgbClr val="FCFCFC"/>
                </a:solidFill>
                <a:latin typeface="微软雅黑" panose="020B0503020204020204" pitchFamily="34" charset="-122"/>
                <a:ea typeface="微软雅黑" panose="020B0503020204020204" pitchFamily="34" charset="-122"/>
              </a:endParaRPr>
            </a:p>
            <a:p>
              <a:r>
                <a:rPr lang="zh-CN" altLang="en-US" sz="3600" dirty="0" smtClean="0">
                  <a:solidFill>
                    <a:srgbClr val="FCFCFC"/>
                  </a:solidFill>
                  <a:latin typeface="微软雅黑" panose="020B0503020204020204" pitchFamily="34" charset="-122"/>
                  <a:ea typeface="微软雅黑" panose="020B0503020204020204" pitchFamily="34" charset="-122"/>
                </a:rPr>
                <a:t>能力</a:t>
              </a:r>
              <a:endParaRPr lang="en-US" altLang="zh-CN" sz="3600" dirty="0">
                <a:solidFill>
                  <a:srgbClr val="FCFCFC"/>
                </a:solidFill>
                <a:latin typeface="微软雅黑" panose="020B0503020204020204" pitchFamily="34" charset="-122"/>
                <a:ea typeface="微软雅黑" panose="020B0503020204020204" pitchFamily="34" charset="-122"/>
              </a:endParaRPr>
            </a:p>
          </p:txBody>
        </p:sp>
      </p:grpSp>
      <p:grpSp>
        <p:nvGrpSpPr>
          <p:cNvPr id="72" name="组合 71"/>
          <p:cNvGrpSpPr/>
          <p:nvPr/>
        </p:nvGrpSpPr>
        <p:grpSpPr>
          <a:xfrm>
            <a:off x="4576973" y="1537321"/>
            <a:ext cx="2034674" cy="4904480"/>
            <a:chOff x="4576973" y="1537321"/>
            <a:chExt cx="2034674" cy="4904480"/>
          </a:xfrm>
        </p:grpSpPr>
        <p:grpSp>
          <p:nvGrpSpPr>
            <p:cNvPr id="64" name="组合 63"/>
            <p:cNvGrpSpPr/>
            <p:nvPr/>
          </p:nvGrpSpPr>
          <p:grpSpPr>
            <a:xfrm>
              <a:off x="4576973" y="1537321"/>
              <a:ext cx="2034674" cy="4904480"/>
              <a:chOff x="2626253" y="1541650"/>
              <a:chExt cx="2034674" cy="4904480"/>
            </a:xfrm>
          </p:grpSpPr>
          <p:sp>
            <p:nvSpPr>
              <p:cNvPr id="13" name="直角三角形 12"/>
              <p:cNvSpPr/>
              <p:nvPr/>
            </p:nvSpPr>
            <p:spPr>
              <a:xfrm flipV="1">
                <a:off x="3039082" y="5582121"/>
                <a:ext cx="1621845" cy="578793"/>
              </a:xfrm>
              <a:prstGeom prst="rtTriangle">
                <a:avLst/>
              </a:prstGeom>
              <a:gradFill>
                <a:gsLst>
                  <a:gs pos="60000">
                    <a:srgbClr val="797979">
                      <a:alpha val="34000"/>
                    </a:srgbClr>
                  </a:gs>
                  <a:gs pos="100000">
                    <a:schemeClr val="tx1">
                      <a:alpha val="31000"/>
                    </a:schemeClr>
                  </a:gs>
                  <a:gs pos="0">
                    <a:schemeClr val="bg1">
                      <a:lumMod val="95000"/>
                      <a:alpha val="0"/>
                    </a:scheme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a:off x="3032741" y="1856608"/>
                <a:ext cx="1452961" cy="525650"/>
              </a:xfrm>
              <a:prstGeom prst="rtTriangle">
                <a:avLst/>
              </a:prstGeom>
              <a:gradFill>
                <a:gsLst>
                  <a:gs pos="49000">
                    <a:srgbClr val="797979">
                      <a:alpha val="30000"/>
                    </a:srgbClr>
                  </a:gs>
                  <a:gs pos="100000">
                    <a:schemeClr val="tx1">
                      <a:alpha val="29000"/>
                    </a:schemeClr>
                  </a:gs>
                  <a:gs pos="0">
                    <a:schemeClr val="bg1">
                      <a:lumMod val="95000"/>
                      <a:alpha val="0"/>
                    </a:scheme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同侧圆角矩形 14"/>
              <p:cNvSpPr/>
              <p:nvPr/>
            </p:nvSpPr>
            <p:spPr>
              <a:xfrm rot="16200000">
                <a:off x="1850014" y="3136300"/>
                <a:ext cx="3267660" cy="1715182"/>
              </a:xfrm>
              <a:prstGeom prst="round2SameRect">
                <a:avLst>
                  <a:gd name="adj1" fmla="val 23877"/>
                  <a:gd name="adj2" fmla="val 0"/>
                </a:avLst>
              </a:prstGeom>
              <a:gradFill>
                <a:gsLst>
                  <a:gs pos="0">
                    <a:srgbClr val="D285C1"/>
                  </a:gs>
                  <a:gs pos="100000">
                    <a:srgbClr val="643A63"/>
                  </a:gs>
                </a:gsLst>
                <a:lin ang="3600000" scaled="0"/>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400000"/>
                        </a14:imgEffect>
                      </a14:imgLayer>
                    </a14:imgProps>
                  </a:ext>
                </a:extLst>
              </a:blip>
              <a:srcRect b="72279"/>
              <a:stretch>
                <a:fillRect/>
              </a:stretch>
            </p:blipFill>
            <p:spPr>
              <a:xfrm rot="16200000" flipH="1">
                <a:off x="1784018" y="3876173"/>
                <a:ext cx="4904480" cy="235434"/>
              </a:xfrm>
              <a:prstGeom prst="rect">
                <a:avLst/>
              </a:prstGeom>
            </p:spPr>
          </p:pic>
          <p:sp>
            <p:nvSpPr>
              <p:cNvPr id="28" name="椭圆 27"/>
              <p:cNvSpPr/>
              <p:nvPr/>
            </p:nvSpPr>
            <p:spPr>
              <a:xfrm>
                <a:off x="2860433" y="2621681"/>
                <a:ext cx="673540" cy="673540"/>
              </a:xfrm>
              <a:prstGeom prst="ellipse">
                <a:avLst/>
              </a:prstGeom>
              <a:solidFill>
                <a:schemeClr val="bg1">
                  <a:lumMod val="95000"/>
                </a:schemeClr>
              </a:solidFill>
              <a:ln w="22225">
                <a:no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2" name="文本框 31"/>
              <p:cNvSpPr txBox="1"/>
              <p:nvPr/>
            </p:nvSpPr>
            <p:spPr>
              <a:xfrm>
                <a:off x="2931968" y="2625955"/>
                <a:ext cx="560949" cy="623248"/>
              </a:xfrm>
              <a:prstGeom prst="rect">
                <a:avLst/>
              </a:prstGeom>
              <a:noFill/>
            </p:spPr>
            <p:txBody>
              <a:bodyPr wrap="square" lIns="68580" tIns="34290" rIns="68580" bIns="34290" rtlCol="0">
                <a:spAutoFit/>
              </a:bodyPr>
              <a:lstStyle/>
              <a:p>
                <a:pPr algn="ctr"/>
                <a:r>
                  <a:rPr lang="en-US" altLang="zh-CN" sz="3600" dirty="0">
                    <a:gradFill>
                      <a:gsLst>
                        <a:gs pos="0">
                          <a:srgbClr val="D285C1"/>
                        </a:gs>
                        <a:gs pos="100000">
                          <a:srgbClr val="643A63"/>
                        </a:gs>
                      </a:gsLst>
                      <a:lin ang="3600000" scaled="0"/>
                    </a:gradFill>
                    <a:latin typeface="Impact" panose="020B0806030902050204" pitchFamily="34" charset="0"/>
                  </a:rPr>
                  <a:t>2</a:t>
                </a:r>
                <a:endParaRPr lang="zh-CN" altLang="en-US" sz="3600" dirty="0">
                  <a:gradFill>
                    <a:gsLst>
                      <a:gs pos="0">
                        <a:srgbClr val="D285C1"/>
                      </a:gs>
                      <a:gs pos="100000">
                        <a:srgbClr val="643A63"/>
                      </a:gs>
                    </a:gsLst>
                    <a:lin ang="3600000" scaled="0"/>
                  </a:gradFill>
                  <a:latin typeface="Impact" panose="020B0806030902050204" pitchFamily="34" charset="0"/>
                </a:endParaRPr>
              </a:p>
            </p:txBody>
          </p:sp>
        </p:grpSp>
        <p:sp>
          <p:nvSpPr>
            <p:cNvPr id="69" name="TextBox 20"/>
            <p:cNvSpPr txBox="1"/>
            <p:nvPr/>
          </p:nvSpPr>
          <p:spPr>
            <a:xfrm>
              <a:off x="4873895" y="3601119"/>
              <a:ext cx="1107996" cy="1200329"/>
            </a:xfrm>
            <a:prstGeom prst="rect">
              <a:avLst/>
            </a:prstGeom>
            <a:noFill/>
          </p:spPr>
          <p:txBody>
            <a:bodyPr wrap="none" rtlCol="0">
              <a:spAutoFit/>
            </a:bodyPr>
            <a:lstStyle/>
            <a:p>
              <a:r>
                <a:rPr lang="zh-CN" altLang="en-US" sz="3600" dirty="0" smtClean="0">
                  <a:solidFill>
                    <a:srgbClr val="FCFCFC"/>
                  </a:solidFill>
                  <a:latin typeface="微软雅黑" panose="020B0503020204020204" pitchFamily="34" charset="-122"/>
                  <a:ea typeface="微软雅黑" panose="020B0503020204020204" pitchFamily="34" charset="-122"/>
                </a:rPr>
                <a:t>专业</a:t>
              </a:r>
              <a:endParaRPr lang="en-US" altLang="zh-CN" sz="3600" dirty="0" smtClean="0">
                <a:solidFill>
                  <a:srgbClr val="FCFCFC"/>
                </a:solidFill>
                <a:latin typeface="微软雅黑" panose="020B0503020204020204" pitchFamily="34" charset="-122"/>
                <a:ea typeface="微软雅黑" panose="020B0503020204020204" pitchFamily="34" charset="-122"/>
              </a:endParaRPr>
            </a:p>
            <a:p>
              <a:r>
                <a:rPr lang="zh-CN" altLang="en-US" sz="3600" dirty="0" smtClean="0">
                  <a:solidFill>
                    <a:srgbClr val="FCFCFC"/>
                  </a:solidFill>
                  <a:latin typeface="微软雅黑" panose="020B0503020204020204" pitchFamily="34" charset="-122"/>
                  <a:ea typeface="微软雅黑" panose="020B0503020204020204" pitchFamily="34" charset="-122"/>
                </a:rPr>
                <a:t>能力</a:t>
              </a:r>
              <a:endParaRPr lang="en-US" altLang="zh-CN" sz="3600" dirty="0">
                <a:solidFill>
                  <a:srgbClr val="FCFCFC"/>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170809" y="2031960"/>
            <a:ext cx="2034674" cy="4904480"/>
            <a:chOff x="6170809" y="2031960"/>
            <a:chExt cx="2034674" cy="4904480"/>
          </a:xfrm>
        </p:grpSpPr>
        <p:grpSp>
          <p:nvGrpSpPr>
            <p:cNvPr id="65" name="组合 64"/>
            <p:cNvGrpSpPr/>
            <p:nvPr/>
          </p:nvGrpSpPr>
          <p:grpSpPr>
            <a:xfrm>
              <a:off x="6170809" y="2031960"/>
              <a:ext cx="2034674" cy="4904480"/>
              <a:chOff x="4220089" y="2036289"/>
              <a:chExt cx="2034674" cy="4904480"/>
            </a:xfrm>
          </p:grpSpPr>
          <p:sp>
            <p:nvSpPr>
              <p:cNvPr id="18" name="直角三角形 17"/>
              <p:cNvSpPr/>
              <p:nvPr/>
            </p:nvSpPr>
            <p:spPr>
              <a:xfrm flipV="1">
                <a:off x="4632918" y="6076760"/>
                <a:ext cx="1621845" cy="578793"/>
              </a:xfrm>
              <a:prstGeom prst="rtTriangle">
                <a:avLst/>
              </a:prstGeom>
              <a:gradFill>
                <a:gsLst>
                  <a:gs pos="60000">
                    <a:srgbClr val="797979">
                      <a:alpha val="34000"/>
                    </a:srgbClr>
                  </a:gs>
                  <a:gs pos="100000">
                    <a:schemeClr val="tx1">
                      <a:alpha val="31000"/>
                    </a:schemeClr>
                  </a:gs>
                  <a:gs pos="0">
                    <a:schemeClr val="bg1">
                      <a:lumMod val="95000"/>
                      <a:alpha val="0"/>
                    </a:scheme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直角三角形 18"/>
              <p:cNvSpPr/>
              <p:nvPr/>
            </p:nvSpPr>
            <p:spPr>
              <a:xfrm>
                <a:off x="4626577" y="2351247"/>
                <a:ext cx="1452961" cy="525650"/>
              </a:xfrm>
              <a:prstGeom prst="rtTriangle">
                <a:avLst/>
              </a:prstGeom>
              <a:gradFill>
                <a:gsLst>
                  <a:gs pos="49000">
                    <a:srgbClr val="797979">
                      <a:alpha val="30000"/>
                    </a:srgbClr>
                  </a:gs>
                  <a:gs pos="100000">
                    <a:schemeClr val="tx1">
                      <a:alpha val="29000"/>
                    </a:schemeClr>
                  </a:gs>
                  <a:gs pos="0">
                    <a:schemeClr val="bg1">
                      <a:lumMod val="95000"/>
                      <a:alpha val="0"/>
                    </a:scheme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同侧圆角矩形 19"/>
              <p:cNvSpPr/>
              <p:nvPr/>
            </p:nvSpPr>
            <p:spPr>
              <a:xfrm rot="16200000">
                <a:off x="3443850" y="3630939"/>
                <a:ext cx="3267660" cy="1715182"/>
              </a:xfrm>
              <a:prstGeom prst="round2SameRect">
                <a:avLst>
                  <a:gd name="adj1" fmla="val 23877"/>
                  <a:gd name="adj2" fmla="val 0"/>
                </a:avLst>
              </a:prstGeom>
              <a:gradFill>
                <a:gsLst>
                  <a:gs pos="0">
                    <a:srgbClr val="A45EDF"/>
                  </a:gs>
                  <a:gs pos="100000">
                    <a:srgbClr val="380284"/>
                  </a:gs>
                </a:gsLst>
                <a:lin ang="3600000" scaled="0"/>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400000"/>
                        </a14:imgEffect>
                      </a14:imgLayer>
                    </a14:imgProps>
                  </a:ext>
                </a:extLst>
              </a:blip>
              <a:srcRect b="72279"/>
              <a:stretch>
                <a:fillRect/>
              </a:stretch>
            </p:blipFill>
            <p:spPr>
              <a:xfrm rot="16200000" flipH="1">
                <a:off x="3377854" y="4370812"/>
                <a:ext cx="4904480" cy="235434"/>
              </a:xfrm>
              <a:prstGeom prst="rect">
                <a:avLst/>
              </a:prstGeom>
            </p:spPr>
          </p:pic>
          <p:sp>
            <p:nvSpPr>
              <p:cNvPr id="29" name="椭圆 28"/>
              <p:cNvSpPr/>
              <p:nvPr/>
            </p:nvSpPr>
            <p:spPr>
              <a:xfrm>
                <a:off x="4428950" y="3096027"/>
                <a:ext cx="673540" cy="673540"/>
              </a:xfrm>
              <a:prstGeom prst="ellipse">
                <a:avLst/>
              </a:prstGeom>
              <a:solidFill>
                <a:schemeClr val="bg1">
                  <a:lumMod val="95000"/>
                </a:schemeClr>
              </a:solidFill>
              <a:ln w="22225">
                <a:no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3" name="文本框 32"/>
              <p:cNvSpPr txBox="1"/>
              <p:nvPr/>
            </p:nvSpPr>
            <p:spPr>
              <a:xfrm>
                <a:off x="4510090" y="3106992"/>
                <a:ext cx="560949" cy="623248"/>
              </a:xfrm>
              <a:prstGeom prst="rect">
                <a:avLst/>
              </a:prstGeom>
              <a:noFill/>
            </p:spPr>
            <p:txBody>
              <a:bodyPr wrap="square" lIns="68580" tIns="34290" rIns="68580" bIns="34290" rtlCol="0">
                <a:spAutoFit/>
              </a:bodyPr>
              <a:lstStyle/>
              <a:p>
                <a:pPr algn="ctr"/>
                <a:r>
                  <a:rPr lang="en-US" altLang="zh-CN" sz="3600" dirty="0">
                    <a:gradFill>
                      <a:gsLst>
                        <a:gs pos="0">
                          <a:srgbClr val="A45EDF"/>
                        </a:gs>
                        <a:gs pos="100000">
                          <a:srgbClr val="380284"/>
                        </a:gs>
                      </a:gsLst>
                      <a:lin ang="3600000" scaled="0"/>
                    </a:gradFill>
                    <a:latin typeface="Impact" panose="020B0806030902050204" pitchFamily="34" charset="0"/>
                  </a:rPr>
                  <a:t>3</a:t>
                </a:r>
                <a:endParaRPr lang="zh-CN" altLang="en-US" sz="3600" dirty="0">
                  <a:gradFill>
                    <a:gsLst>
                      <a:gs pos="0">
                        <a:srgbClr val="A45EDF"/>
                      </a:gs>
                      <a:gs pos="100000">
                        <a:srgbClr val="380284"/>
                      </a:gs>
                    </a:gsLst>
                    <a:lin ang="3600000" scaled="0"/>
                  </a:gradFill>
                  <a:latin typeface="Impact" panose="020B0806030902050204" pitchFamily="34" charset="0"/>
                </a:endParaRPr>
              </a:p>
            </p:txBody>
          </p:sp>
        </p:grpSp>
        <p:sp>
          <p:nvSpPr>
            <p:cNvPr id="68" name="TextBox 20"/>
            <p:cNvSpPr txBox="1"/>
            <p:nvPr/>
          </p:nvSpPr>
          <p:spPr>
            <a:xfrm>
              <a:off x="6470808" y="4125737"/>
              <a:ext cx="1107996" cy="1200329"/>
            </a:xfrm>
            <a:prstGeom prst="rect">
              <a:avLst/>
            </a:prstGeom>
            <a:noFill/>
          </p:spPr>
          <p:txBody>
            <a:bodyPr wrap="none" rtlCol="0">
              <a:spAutoFit/>
            </a:bodyPr>
            <a:lstStyle/>
            <a:p>
              <a:r>
                <a:rPr lang="zh-CN" altLang="en-US" sz="3600" dirty="0" smtClean="0">
                  <a:solidFill>
                    <a:srgbClr val="FCFCFC"/>
                  </a:solidFill>
                  <a:latin typeface="微软雅黑" panose="020B0503020204020204" pitchFamily="34" charset="-122"/>
                  <a:ea typeface="微软雅黑" panose="020B0503020204020204" pitchFamily="34" charset="-122"/>
                </a:rPr>
                <a:t>个人</a:t>
              </a:r>
              <a:endParaRPr lang="en-US" altLang="zh-CN" sz="3600" dirty="0" smtClean="0">
                <a:solidFill>
                  <a:srgbClr val="FCFCFC"/>
                </a:solidFill>
                <a:latin typeface="微软雅黑" panose="020B0503020204020204" pitchFamily="34" charset="-122"/>
                <a:ea typeface="微软雅黑" panose="020B0503020204020204" pitchFamily="34" charset="-122"/>
              </a:endParaRPr>
            </a:p>
            <a:p>
              <a:r>
                <a:rPr lang="zh-CN" altLang="en-US" sz="3600" dirty="0" smtClean="0">
                  <a:solidFill>
                    <a:srgbClr val="FCFCFC"/>
                  </a:solidFill>
                  <a:latin typeface="微软雅黑" panose="020B0503020204020204" pitchFamily="34" charset="-122"/>
                  <a:ea typeface="微软雅黑" panose="020B0503020204020204" pitchFamily="34" charset="-122"/>
                </a:rPr>
                <a:t>修养</a:t>
              </a:r>
              <a:endParaRPr lang="en-US" altLang="zh-CN" sz="3600" dirty="0">
                <a:solidFill>
                  <a:srgbClr val="FCFCFC"/>
                </a:solidFill>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7764646" y="2526599"/>
            <a:ext cx="2034674" cy="4904480"/>
            <a:chOff x="7764646" y="2526599"/>
            <a:chExt cx="2034674" cy="4904480"/>
          </a:xfrm>
        </p:grpSpPr>
        <p:grpSp>
          <p:nvGrpSpPr>
            <p:cNvPr id="66" name="组合 65"/>
            <p:cNvGrpSpPr/>
            <p:nvPr/>
          </p:nvGrpSpPr>
          <p:grpSpPr>
            <a:xfrm>
              <a:off x="7764646" y="2526599"/>
              <a:ext cx="2034674" cy="4904480"/>
              <a:chOff x="5813926" y="2530928"/>
              <a:chExt cx="2034674" cy="4904480"/>
            </a:xfrm>
          </p:grpSpPr>
          <p:sp>
            <p:nvSpPr>
              <p:cNvPr id="23" name="直角三角形 22"/>
              <p:cNvSpPr/>
              <p:nvPr/>
            </p:nvSpPr>
            <p:spPr>
              <a:xfrm flipV="1">
                <a:off x="6226755" y="6571399"/>
                <a:ext cx="1621845" cy="578793"/>
              </a:xfrm>
              <a:prstGeom prst="rtTriangle">
                <a:avLst/>
              </a:prstGeom>
              <a:gradFill>
                <a:gsLst>
                  <a:gs pos="60000">
                    <a:srgbClr val="797979">
                      <a:alpha val="34000"/>
                    </a:srgbClr>
                  </a:gs>
                  <a:gs pos="100000">
                    <a:schemeClr val="tx1">
                      <a:alpha val="31000"/>
                    </a:schemeClr>
                  </a:gs>
                  <a:gs pos="0">
                    <a:schemeClr val="bg1">
                      <a:lumMod val="95000"/>
                      <a:alpha val="0"/>
                    </a:scheme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a:off x="6220414" y="2845886"/>
                <a:ext cx="1452961" cy="525650"/>
              </a:xfrm>
              <a:prstGeom prst="rtTriangle">
                <a:avLst/>
              </a:prstGeom>
              <a:gradFill>
                <a:gsLst>
                  <a:gs pos="49000">
                    <a:srgbClr val="797979">
                      <a:alpha val="30000"/>
                    </a:srgbClr>
                  </a:gs>
                  <a:gs pos="100000">
                    <a:schemeClr val="tx1">
                      <a:alpha val="29000"/>
                    </a:schemeClr>
                  </a:gs>
                  <a:gs pos="0">
                    <a:schemeClr val="bg1">
                      <a:lumMod val="95000"/>
                      <a:alpha val="0"/>
                    </a:schemeClr>
                  </a:gs>
                </a:gsLst>
                <a:lin ang="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同侧圆角矩形 24"/>
              <p:cNvSpPr/>
              <p:nvPr/>
            </p:nvSpPr>
            <p:spPr>
              <a:xfrm rot="16200000">
                <a:off x="5037687" y="4125578"/>
                <a:ext cx="3267660" cy="1715182"/>
              </a:xfrm>
              <a:prstGeom prst="round2SameRect">
                <a:avLst>
                  <a:gd name="adj1" fmla="val 23877"/>
                  <a:gd name="adj2" fmla="val 0"/>
                </a:avLst>
              </a:prstGeom>
              <a:gradFill>
                <a:gsLst>
                  <a:gs pos="0">
                    <a:srgbClr val="D285C1"/>
                  </a:gs>
                  <a:gs pos="100000">
                    <a:srgbClr val="643A63"/>
                  </a:gs>
                </a:gsLst>
                <a:lin ang="3600000" scaled="0"/>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400000"/>
                        </a14:imgEffect>
                      </a14:imgLayer>
                    </a14:imgProps>
                  </a:ext>
                </a:extLst>
              </a:blip>
              <a:srcRect b="72279"/>
              <a:stretch>
                <a:fillRect/>
              </a:stretch>
            </p:blipFill>
            <p:spPr>
              <a:xfrm rot="16200000" flipH="1">
                <a:off x="4971691" y="4865451"/>
                <a:ext cx="4904480" cy="235434"/>
              </a:xfrm>
              <a:prstGeom prst="rect">
                <a:avLst/>
              </a:prstGeom>
            </p:spPr>
          </p:pic>
          <p:sp>
            <p:nvSpPr>
              <p:cNvPr id="30" name="椭圆 29"/>
              <p:cNvSpPr/>
              <p:nvPr/>
            </p:nvSpPr>
            <p:spPr>
              <a:xfrm>
                <a:off x="6031199" y="3575348"/>
                <a:ext cx="673540" cy="673540"/>
              </a:xfrm>
              <a:prstGeom prst="ellipse">
                <a:avLst/>
              </a:prstGeom>
              <a:solidFill>
                <a:schemeClr val="bg1">
                  <a:lumMod val="95000"/>
                </a:schemeClr>
              </a:solidFill>
              <a:ln w="22225">
                <a:no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4" name="文本框 33"/>
              <p:cNvSpPr txBox="1"/>
              <p:nvPr/>
            </p:nvSpPr>
            <p:spPr>
              <a:xfrm>
                <a:off x="6087495" y="3598579"/>
                <a:ext cx="560949" cy="623248"/>
              </a:xfrm>
              <a:prstGeom prst="rect">
                <a:avLst/>
              </a:prstGeom>
              <a:noFill/>
            </p:spPr>
            <p:txBody>
              <a:bodyPr wrap="square" lIns="68580" tIns="34290" rIns="68580" bIns="34290" rtlCol="0">
                <a:spAutoFit/>
              </a:bodyPr>
              <a:lstStyle/>
              <a:p>
                <a:pPr algn="ctr"/>
                <a:r>
                  <a:rPr lang="en-US" altLang="zh-CN" sz="3600" dirty="0">
                    <a:gradFill>
                      <a:gsLst>
                        <a:gs pos="0">
                          <a:srgbClr val="D285C1"/>
                        </a:gs>
                        <a:gs pos="100000">
                          <a:srgbClr val="643A63"/>
                        </a:gs>
                      </a:gsLst>
                      <a:lin ang="3600000" scaled="0"/>
                    </a:gradFill>
                    <a:latin typeface="Impact" panose="020B0806030902050204" pitchFamily="34" charset="0"/>
                  </a:rPr>
                  <a:t>4</a:t>
                </a:r>
                <a:endParaRPr lang="zh-CN" altLang="en-US" sz="3600" dirty="0">
                  <a:gradFill>
                    <a:gsLst>
                      <a:gs pos="0">
                        <a:srgbClr val="D285C1"/>
                      </a:gs>
                      <a:gs pos="100000">
                        <a:srgbClr val="643A63"/>
                      </a:gs>
                    </a:gsLst>
                    <a:lin ang="3600000" scaled="0"/>
                  </a:gradFill>
                  <a:latin typeface="Impact" panose="020B0806030902050204" pitchFamily="34" charset="0"/>
                </a:endParaRPr>
              </a:p>
            </p:txBody>
          </p:sp>
        </p:grpSp>
        <p:sp>
          <p:nvSpPr>
            <p:cNvPr id="70" name="TextBox 20"/>
            <p:cNvSpPr txBox="1"/>
            <p:nvPr/>
          </p:nvSpPr>
          <p:spPr>
            <a:xfrm>
              <a:off x="8136396" y="4613806"/>
              <a:ext cx="1107996" cy="1200329"/>
            </a:xfrm>
            <a:prstGeom prst="rect">
              <a:avLst/>
            </a:prstGeom>
            <a:noFill/>
          </p:spPr>
          <p:txBody>
            <a:bodyPr wrap="none" rtlCol="0">
              <a:spAutoFit/>
            </a:bodyPr>
            <a:lstStyle/>
            <a:p>
              <a:r>
                <a:rPr lang="zh-CN" altLang="en-US" sz="3600" dirty="0" smtClean="0">
                  <a:solidFill>
                    <a:srgbClr val="FCFCFC"/>
                  </a:solidFill>
                  <a:latin typeface="微软雅黑" panose="020B0503020204020204" pitchFamily="34" charset="-122"/>
                  <a:ea typeface="微软雅黑" panose="020B0503020204020204" pitchFamily="34" charset="-122"/>
                </a:rPr>
                <a:t>责任</a:t>
              </a:r>
              <a:endParaRPr lang="en-US" altLang="zh-CN" sz="3600" dirty="0" smtClean="0">
                <a:solidFill>
                  <a:srgbClr val="FCFCFC"/>
                </a:solidFill>
                <a:latin typeface="微软雅黑" panose="020B0503020204020204" pitchFamily="34" charset="-122"/>
                <a:ea typeface="微软雅黑" panose="020B0503020204020204" pitchFamily="34" charset="-122"/>
              </a:endParaRPr>
            </a:p>
            <a:p>
              <a:r>
                <a:rPr lang="en-US" altLang="zh-CN" sz="3600" dirty="0">
                  <a:solidFill>
                    <a:srgbClr val="FCFCFC"/>
                  </a:solidFill>
                  <a:latin typeface="微软雅黑" panose="020B0503020204020204" pitchFamily="34" charset="-122"/>
                  <a:ea typeface="微软雅黑" panose="020B0503020204020204" pitchFamily="34" charset="-122"/>
                </a:rPr>
                <a:t> </a:t>
              </a:r>
              <a:r>
                <a:rPr lang="zh-CN" altLang="en-US" sz="3600" dirty="0" smtClean="0">
                  <a:solidFill>
                    <a:srgbClr val="FCFCFC"/>
                  </a:solidFill>
                  <a:latin typeface="微软雅黑" panose="020B0503020204020204" pitchFamily="34" charset="-122"/>
                  <a:ea typeface="微软雅黑" panose="020B0503020204020204" pitchFamily="34" charset="-122"/>
                </a:rPr>
                <a:t>心</a:t>
              </a:r>
              <a:endParaRPr lang="en-US" altLang="zh-CN" sz="3600" dirty="0">
                <a:solidFill>
                  <a:srgbClr val="FCFCFC"/>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2800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750" fill="hold"/>
                                        <p:tgtEl>
                                          <p:spTgt spid="71"/>
                                        </p:tgtEl>
                                        <p:attrNameLst>
                                          <p:attrName>ppt_x</p:attrName>
                                        </p:attrNameLst>
                                      </p:cBhvr>
                                      <p:tavLst>
                                        <p:tav tm="0">
                                          <p:val>
                                            <p:strVal val="1+#ppt_w/2"/>
                                          </p:val>
                                        </p:tav>
                                        <p:tav tm="100000">
                                          <p:val>
                                            <p:strVal val="#ppt_x"/>
                                          </p:val>
                                        </p:tav>
                                      </p:tavLst>
                                    </p:anim>
                                    <p:anim calcmode="lin" valueType="num">
                                      <p:cBhvr additive="base">
                                        <p:cTn id="8" dur="75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28000"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750" fill="hold"/>
                                        <p:tgtEl>
                                          <p:spTgt spid="72"/>
                                        </p:tgtEl>
                                        <p:attrNameLst>
                                          <p:attrName>ppt_x</p:attrName>
                                        </p:attrNameLst>
                                      </p:cBhvr>
                                      <p:tavLst>
                                        <p:tav tm="0">
                                          <p:val>
                                            <p:strVal val="1+#ppt_w/2"/>
                                          </p:val>
                                        </p:tav>
                                        <p:tav tm="100000">
                                          <p:val>
                                            <p:strVal val="#ppt_x"/>
                                          </p:val>
                                        </p:tav>
                                      </p:tavLst>
                                    </p:anim>
                                    <p:anim calcmode="lin" valueType="num">
                                      <p:cBhvr additive="base">
                                        <p:cTn id="13" dur="750" fill="hold"/>
                                        <p:tgtEl>
                                          <p:spTgt spid="7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decel="28000" fill="hold"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750" fill="hold"/>
                                        <p:tgtEl>
                                          <p:spTgt spid="73"/>
                                        </p:tgtEl>
                                        <p:attrNameLst>
                                          <p:attrName>ppt_x</p:attrName>
                                        </p:attrNameLst>
                                      </p:cBhvr>
                                      <p:tavLst>
                                        <p:tav tm="0">
                                          <p:val>
                                            <p:strVal val="1+#ppt_w/2"/>
                                          </p:val>
                                        </p:tav>
                                        <p:tav tm="100000">
                                          <p:val>
                                            <p:strVal val="#ppt_x"/>
                                          </p:val>
                                        </p:tav>
                                      </p:tavLst>
                                    </p:anim>
                                    <p:anim calcmode="lin" valueType="num">
                                      <p:cBhvr additive="base">
                                        <p:cTn id="18" dur="750" fill="hold"/>
                                        <p:tgtEl>
                                          <p:spTgt spid="7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decel="28000" fill="hold" nodeType="afterEffect">
                                  <p:stCondLst>
                                    <p:cond delay="0"/>
                                  </p:stCondLst>
                                  <p:childTnLst>
                                    <p:set>
                                      <p:cBhvr>
                                        <p:cTn id="21" dur="1" fill="hold">
                                          <p:stCondLst>
                                            <p:cond delay="0"/>
                                          </p:stCondLst>
                                        </p:cTn>
                                        <p:tgtEl>
                                          <p:spTgt spid="74"/>
                                        </p:tgtEl>
                                        <p:attrNameLst>
                                          <p:attrName>style.visibility</p:attrName>
                                        </p:attrNameLst>
                                      </p:cBhvr>
                                      <p:to>
                                        <p:strVal val="visible"/>
                                      </p:to>
                                    </p:set>
                                    <p:anim calcmode="lin" valueType="num">
                                      <p:cBhvr additive="base">
                                        <p:cTn id="22" dur="750" fill="hold"/>
                                        <p:tgtEl>
                                          <p:spTgt spid="74"/>
                                        </p:tgtEl>
                                        <p:attrNameLst>
                                          <p:attrName>ppt_x</p:attrName>
                                        </p:attrNameLst>
                                      </p:cBhvr>
                                      <p:tavLst>
                                        <p:tav tm="0">
                                          <p:val>
                                            <p:strVal val="1+#ppt_w/2"/>
                                          </p:val>
                                        </p:tav>
                                        <p:tav tm="100000">
                                          <p:val>
                                            <p:strVal val="#ppt_x"/>
                                          </p:val>
                                        </p:tav>
                                      </p:tavLst>
                                    </p:anim>
                                    <p:anim calcmode="lin" valueType="num">
                                      <p:cBhvr additive="base">
                                        <p:cTn id="23" dur="75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教学效果</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1772529" y="3446585"/>
            <a:ext cx="2167304" cy="2855741"/>
          </a:xfrm>
          <a:prstGeom prst="roundRect">
            <a:avLst>
              <a:gd name="adj" fmla="val 13422"/>
            </a:avLst>
          </a:prstGeom>
          <a:blipFill>
            <a:blip r:embed="rId2"/>
            <a:stretch>
              <a:fillRect/>
            </a:stretch>
          </a:blipFill>
          <a:ln>
            <a:solidFill>
              <a:schemeClr val="bg1"/>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5002113" y="3446584"/>
            <a:ext cx="2167304" cy="2855741"/>
          </a:xfrm>
          <a:prstGeom prst="roundRect">
            <a:avLst>
              <a:gd name="adj" fmla="val 13422"/>
            </a:avLst>
          </a:prstGeom>
          <a:blipFill>
            <a:blip r:embed="rId3"/>
            <a:stretch>
              <a:fillRect/>
            </a:stretch>
          </a:blipFill>
          <a:ln>
            <a:solidFill>
              <a:schemeClr val="bg1"/>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8231697" y="3446583"/>
            <a:ext cx="2167304" cy="2855741"/>
          </a:xfrm>
          <a:prstGeom prst="roundRect">
            <a:avLst>
              <a:gd name="adj" fmla="val 13422"/>
            </a:avLst>
          </a:prstGeom>
          <a:blipFill>
            <a:blip r:embed="rId4"/>
            <a:stretch>
              <a:fillRect/>
            </a:stretch>
          </a:blipFill>
          <a:ln>
            <a:solidFill>
              <a:schemeClr val="bg1"/>
            </a:soli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1772529" y="1969478"/>
            <a:ext cx="2167304" cy="1125415"/>
            <a:chOff x="1772529" y="1969478"/>
            <a:chExt cx="2167304" cy="1125415"/>
          </a:xfrm>
          <a:effectLst>
            <a:outerShdw blurRad="127000" dist="63500" dir="2700000" algn="tl" rotWithShape="0">
              <a:prstClr val="black">
                <a:alpha val="40000"/>
              </a:prstClr>
            </a:outerShdw>
          </a:effectLst>
        </p:grpSpPr>
        <p:sp>
          <p:nvSpPr>
            <p:cNvPr id="11" name="任意多边形 10"/>
            <p:cNvSpPr/>
            <p:nvPr/>
          </p:nvSpPr>
          <p:spPr>
            <a:xfrm>
              <a:off x="1772529" y="1969478"/>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837313"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13" name="组合 12"/>
          <p:cNvGrpSpPr/>
          <p:nvPr/>
        </p:nvGrpSpPr>
        <p:grpSpPr>
          <a:xfrm>
            <a:off x="5002113" y="1969477"/>
            <a:ext cx="2167304" cy="1125415"/>
            <a:chOff x="5002113" y="1969477"/>
            <a:chExt cx="2167304" cy="1125415"/>
          </a:xfrm>
          <a:effectLst>
            <a:outerShdw blurRad="127000" dist="63500" dir="2700000" algn="tl" rotWithShape="0">
              <a:prstClr val="black">
                <a:alpha val="40000"/>
              </a:prstClr>
            </a:outerShdw>
          </a:effectLst>
        </p:grpSpPr>
        <p:sp>
          <p:nvSpPr>
            <p:cNvPr id="14" name="任意多边形 13"/>
            <p:cNvSpPr/>
            <p:nvPr/>
          </p:nvSpPr>
          <p:spPr>
            <a:xfrm>
              <a:off x="5002113" y="1969477"/>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077131"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16" name="组合 15"/>
          <p:cNvGrpSpPr/>
          <p:nvPr/>
        </p:nvGrpSpPr>
        <p:grpSpPr>
          <a:xfrm>
            <a:off x="8231697" y="1969476"/>
            <a:ext cx="2167304" cy="1125415"/>
            <a:chOff x="8231697" y="1969476"/>
            <a:chExt cx="2167304" cy="1125415"/>
          </a:xfrm>
          <a:effectLst>
            <a:outerShdw blurRad="127000" dist="63500" dir="2700000" algn="tl" rotWithShape="0">
              <a:prstClr val="black">
                <a:alpha val="40000"/>
              </a:prstClr>
            </a:outerShdw>
          </a:effectLst>
        </p:grpSpPr>
        <p:sp>
          <p:nvSpPr>
            <p:cNvPr id="17" name="任意多边形 16"/>
            <p:cNvSpPr/>
            <p:nvPr/>
          </p:nvSpPr>
          <p:spPr>
            <a:xfrm>
              <a:off x="8231697" y="1969476"/>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文本框 17"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296480"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28000"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750"/>
                                        <p:tgtEl>
                                          <p:spTgt spid="7"/>
                                        </p:tgtEl>
                                      </p:cBhvr>
                                    </p:animEffect>
                                  </p:childTnLst>
                                </p:cTn>
                              </p:par>
                              <p:par>
                                <p:cTn id="21" presetID="22" presetClass="entr" presetSubtype="1"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750"/>
                                        <p:tgtEl>
                                          <p:spTgt spid="8"/>
                                        </p:tgtEl>
                                      </p:cBhvr>
                                    </p:animEffect>
                                  </p:childTnLst>
                                </p:cTn>
                              </p:par>
                              <p:par>
                                <p:cTn id="24" presetID="22" presetClass="entr" presetSubtype="1" fill="hold" grpId="0" nodeType="with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4339650"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教学存在问题</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393761" y="1920239"/>
            <a:ext cx="2602097" cy="3024019"/>
            <a:chOff x="393761" y="1920239"/>
            <a:chExt cx="2602097" cy="3024019"/>
          </a:xfrm>
        </p:grpSpPr>
        <p:grpSp>
          <p:nvGrpSpPr>
            <p:cNvPr id="11" name="组合 10"/>
            <p:cNvGrpSpPr/>
            <p:nvPr/>
          </p:nvGrpSpPr>
          <p:grpSpPr>
            <a:xfrm>
              <a:off x="393761" y="1920239"/>
              <a:ext cx="2602097" cy="3024019"/>
              <a:chOff x="853223" y="1804941"/>
              <a:chExt cx="2911126" cy="3383157"/>
            </a:xfrm>
          </p:grpSpPr>
          <p:sp>
            <p:nvSpPr>
              <p:cNvPr id="7" name="平行四边形 6"/>
              <p:cNvSpPr/>
              <p:nvPr/>
            </p:nvSpPr>
            <p:spPr>
              <a:xfrm>
                <a:off x="853223" y="4582133"/>
                <a:ext cx="2129832" cy="493945"/>
              </a:xfrm>
              <a:prstGeom prst="parallelogram">
                <a:avLst>
                  <a:gd name="adj" fmla="val 97534"/>
                </a:avLst>
              </a:prstGeom>
              <a:gradFill>
                <a:gsLst>
                  <a:gs pos="16000">
                    <a:srgbClr val="844B9B"/>
                  </a:gs>
                  <a:gs pos="39000">
                    <a:srgbClr val="663A77"/>
                  </a:gs>
                  <a:gs pos="0">
                    <a:srgbClr val="8F52A8"/>
                  </a:gs>
                  <a:gs pos="100000">
                    <a:srgbClr val="593268"/>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9" name="任意多边形 8"/>
              <p:cNvSpPr/>
              <p:nvPr/>
            </p:nvSpPr>
            <p:spPr>
              <a:xfrm>
                <a:off x="1342553" y="1804941"/>
                <a:ext cx="1652987" cy="2801299"/>
              </a:xfrm>
              <a:custGeom>
                <a:avLst/>
                <a:gdLst>
                  <a:gd name="connsiteX0" fmla="*/ 898348 w 1796114"/>
                  <a:gd name="connsiteY0" fmla="*/ 0 h 3043856"/>
                  <a:gd name="connsiteX1" fmla="*/ 1793101 w 1796114"/>
                  <a:gd name="connsiteY1" fmla="*/ 894754 h 3043856"/>
                  <a:gd name="connsiteX2" fmla="*/ 1796055 w 1796114"/>
                  <a:gd name="connsiteY2" fmla="*/ 894754 h 3043856"/>
                  <a:gd name="connsiteX3" fmla="*/ 1796055 w 1796114"/>
                  <a:gd name="connsiteY3" fmla="*/ 896588 h 3043856"/>
                  <a:gd name="connsiteX4" fmla="*/ 1796114 w 1796114"/>
                  <a:gd name="connsiteY4" fmla="*/ 896588 h 3043856"/>
                  <a:gd name="connsiteX5" fmla="*/ 1796114 w 1796114"/>
                  <a:gd name="connsiteY5" fmla="*/ 1638635 h 3043856"/>
                  <a:gd name="connsiteX6" fmla="*/ 1796114 w 1796114"/>
                  <a:gd name="connsiteY6" fmla="*/ 1994753 h 3043856"/>
                  <a:gd name="connsiteX7" fmla="*/ 1796114 w 1796114"/>
                  <a:gd name="connsiteY7" fmla="*/ 2342751 h 3043856"/>
                  <a:gd name="connsiteX8" fmla="*/ 1796114 w 1796114"/>
                  <a:gd name="connsiteY8" fmla="*/ 2344732 h 3043856"/>
                  <a:gd name="connsiteX9" fmla="*/ 1796114 w 1796114"/>
                  <a:gd name="connsiteY9" fmla="*/ 2693304 h 3043856"/>
                  <a:gd name="connsiteX10" fmla="*/ 1794829 w 1796114"/>
                  <a:gd name="connsiteY10" fmla="*/ 2693304 h 3043856"/>
                  <a:gd name="connsiteX11" fmla="*/ 1794829 w 1796114"/>
                  <a:gd name="connsiteY11" fmla="*/ 3043856 h 3043856"/>
                  <a:gd name="connsiteX12" fmla="*/ 0 w 1796114"/>
                  <a:gd name="connsiteY12" fmla="*/ 3043856 h 3043856"/>
                  <a:gd name="connsiteX13" fmla="*/ 0 w 1796114"/>
                  <a:gd name="connsiteY13" fmla="*/ 2693304 h 3043856"/>
                  <a:gd name="connsiteX14" fmla="*/ 1285 w 1796114"/>
                  <a:gd name="connsiteY14" fmla="*/ 2693304 h 3043856"/>
                  <a:gd name="connsiteX15" fmla="*/ 1285 w 1796114"/>
                  <a:gd name="connsiteY15" fmla="*/ 2344732 h 3043856"/>
                  <a:gd name="connsiteX16" fmla="*/ 467 w 1796114"/>
                  <a:gd name="connsiteY16" fmla="*/ 2344732 h 3043856"/>
                  <a:gd name="connsiteX17" fmla="*/ 467 w 1796114"/>
                  <a:gd name="connsiteY17" fmla="*/ 1638635 h 3043856"/>
                  <a:gd name="connsiteX18" fmla="*/ 468 w 1796114"/>
                  <a:gd name="connsiteY18" fmla="*/ 1638635 h 3043856"/>
                  <a:gd name="connsiteX19" fmla="*/ 468 w 1796114"/>
                  <a:gd name="connsiteY19" fmla="*/ 940473 h 3043856"/>
                  <a:gd name="connsiteX20" fmla="*/ 408 w 1796114"/>
                  <a:gd name="connsiteY20" fmla="*/ 940473 h 3043856"/>
                  <a:gd name="connsiteX21" fmla="*/ 408 w 1796114"/>
                  <a:gd name="connsiteY21" fmla="*/ 894754 h 3043856"/>
                  <a:gd name="connsiteX22" fmla="*/ 3593 w 1796114"/>
                  <a:gd name="connsiteY22" fmla="*/ 894754 h 304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96114" h="3043856">
                    <a:moveTo>
                      <a:pt x="898348" y="0"/>
                    </a:moveTo>
                    <a:lnTo>
                      <a:pt x="1793101" y="894754"/>
                    </a:lnTo>
                    <a:lnTo>
                      <a:pt x="1796055" y="894754"/>
                    </a:lnTo>
                    <a:lnTo>
                      <a:pt x="1796055" y="896588"/>
                    </a:lnTo>
                    <a:lnTo>
                      <a:pt x="1796114" y="896588"/>
                    </a:lnTo>
                    <a:lnTo>
                      <a:pt x="1796114" y="1638635"/>
                    </a:lnTo>
                    <a:lnTo>
                      <a:pt x="1796114" y="1994753"/>
                    </a:lnTo>
                    <a:lnTo>
                      <a:pt x="1796114" y="2342751"/>
                    </a:lnTo>
                    <a:lnTo>
                      <a:pt x="1796114" y="2344732"/>
                    </a:lnTo>
                    <a:lnTo>
                      <a:pt x="1796114" y="2693304"/>
                    </a:lnTo>
                    <a:lnTo>
                      <a:pt x="1794829" y="2693304"/>
                    </a:lnTo>
                    <a:lnTo>
                      <a:pt x="1794829" y="3043856"/>
                    </a:lnTo>
                    <a:lnTo>
                      <a:pt x="0" y="3043856"/>
                    </a:lnTo>
                    <a:lnTo>
                      <a:pt x="0" y="2693304"/>
                    </a:lnTo>
                    <a:lnTo>
                      <a:pt x="1285" y="2693304"/>
                    </a:lnTo>
                    <a:lnTo>
                      <a:pt x="1285" y="2344732"/>
                    </a:lnTo>
                    <a:lnTo>
                      <a:pt x="467" y="2344732"/>
                    </a:lnTo>
                    <a:lnTo>
                      <a:pt x="467" y="1638635"/>
                    </a:lnTo>
                    <a:lnTo>
                      <a:pt x="468" y="1638635"/>
                    </a:lnTo>
                    <a:lnTo>
                      <a:pt x="468" y="940473"/>
                    </a:lnTo>
                    <a:lnTo>
                      <a:pt x="408" y="940473"/>
                    </a:lnTo>
                    <a:lnTo>
                      <a:pt x="408" y="894754"/>
                    </a:lnTo>
                    <a:lnTo>
                      <a:pt x="3593" y="894754"/>
                    </a:lnTo>
                    <a:close/>
                  </a:path>
                </a:pathLst>
              </a:custGeom>
              <a:gradFill>
                <a:gsLst>
                  <a:gs pos="58000">
                    <a:srgbClr val="663A77"/>
                  </a:gs>
                  <a:gs pos="0">
                    <a:srgbClr val="894EA0"/>
                  </a:gs>
                  <a:gs pos="100000">
                    <a:srgbClr val="482955"/>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19" name="任意多边形 18"/>
              <p:cNvSpPr/>
              <p:nvPr/>
            </p:nvSpPr>
            <p:spPr>
              <a:xfrm flipH="1" flipV="1">
                <a:off x="2388823" y="4576191"/>
                <a:ext cx="608923" cy="611907"/>
              </a:xfrm>
              <a:custGeom>
                <a:avLst/>
                <a:gdLst>
                  <a:gd name="connsiteX0" fmla="*/ 0 w 534098"/>
                  <a:gd name="connsiteY0" fmla="*/ 0 h 536715"/>
                  <a:gd name="connsiteX1" fmla="*/ 534098 w 534098"/>
                  <a:gd name="connsiteY1" fmla="*/ 0 h 536715"/>
                  <a:gd name="connsiteX2" fmla="*/ 10618 w 534098"/>
                  <a:gd name="connsiteY2" fmla="*/ 536715 h 536715"/>
                  <a:gd name="connsiteX3" fmla="*/ 0 w 534098"/>
                  <a:gd name="connsiteY3" fmla="*/ 536715 h 536715"/>
                </a:gdLst>
                <a:ahLst/>
                <a:cxnLst>
                  <a:cxn ang="0">
                    <a:pos x="connsiteX0" y="connsiteY0"/>
                  </a:cxn>
                  <a:cxn ang="0">
                    <a:pos x="connsiteX1" y="connsiteY1"/>
                  </a:cxn>
                  <a:cxn ang="0">
                    <a:pos x="connsiteX2" y="connsiteY2"/>
                  </a:cxn>
                  <a:cxn ang="0">
                    <a:pos x="connsiteX3" y="connsiteY3"/>
                  </a:cxn>
                </a:cxnLst>
                <a:rect l="l" t="t" r="r" b="b"/>
                <a:pathLst>
                  <a:path w="534098" h="536715">
                    <a:moveTo>
                      <a:pt x="0" y="0"/>
                    </a:moveTo>
                    <a:lnTo>
                      <a:pt x="534098" y="0"/>
                    </a:lnTo>
                    <a:lnTo>
                      <a:pt x="10618" y="536715"/>
                    </a:lnTo>
                    <a:lnTo>
                      <a:pt x="0" y="536715"/>
                    </a:lnTo>
                    <a:close/>
                  </a:path>
                </a:pathLst>
              </a:custGeom>
              <a:gradFill flip="none" rotWithShape="1">
                <a:gsLst>
                  <a:gs pos="64000">
                    <a:srgbClr val="663A77">
                      <a:alpha val="30000"/>
                    </a:srgbClr>
                  </a:gs>
                  <a:gs pos="36000">
                    <a:srgbClr val="663A77">
                      <a:alpha val="50000"/>
                    </a:srgbClr>
                  </a:gs>
                  <a:gs pos="0">
                    <a:srgbClr val="663A77"/>
                  </a:gs>
                  <a:gs pos="100000">
                    <a:srgbClr val="663A77">
                      <a:alpha val="0"/>
                    </a:srgbClr>
                  </a:gs>
                </a:gsLst>
                <a:lin ang="16200000" scaled="1"/>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9" name="文本框 28"/>
              <p:cNvSpPr txBox="1"/>
              <p:nvPr/>
            </p:nvSpPr>
            <p:spPr>
              <a:xfrm>
                <a:off x="1587419" y="2029965"/>
                <a:ext cx="1129247" cy="646331"/>
              </a:xfrm>
              <a:prstGeom prst="rect">
                <a:avLst/>
              </a:prstGeom>
              <a:noFill/>
              <a:effectLst>
                <a:innerShdw blurRad="63500" dist="50800">
                  <a:prstClr val="black">
                    <a:alpha val="50000"/>
                  </a:prstClr>
                </a:innerShdw>
              </a:effectLst>
            </p:spPr>
            <p:txBody>
              <a:bodyPr wrap="square" rtlCol="0">
                <a:spAutoFit/>
              </a:bodyPr>
              <a:lstStyle/>
              <a:p>
                <a:pPr algn="ctr"/>
                <a:r>
                  <a:rPr lang="en-US" altLang="zh-CN" sz="3600" dirty="0" smtClean="0">
                    <a:solidFill>
                      <a:prstClr val="white"/>
                    </a:solidFill>
                    <a:latin typeface="Impact" panose="020B0806030902050204" pitchFamily="34" charset="0"/>
                    <a:ea typeface="Hiragino Sans GB W6" panose="020B0600000000000000" pitchFamily="34" charset="-122"/>
                  </a:rPr>
                  <a:t>01</a:t>
                </a:r>
                <a:endParaRPr lang="zh-CN" altLang="en-US" sz="3600" dirty="0">
                  <a:solidFill>
                    <a:prstClr val="white"/>
                  </a:solidFill>
                  <a:latin typeface="Impact" panose="020B0806030902050204" pitchFamily="34" charset="0"/>
                  <a:ea typeface="Hiragino Sans GB W6" panose="020B0600000000000000" pitchFamily="34" charset="-122"/>
                </a:endParaRPr>
              </a:p>
            </p:txBody>
          </p:sp>
          <p:sp>
            <p:nvSpPr>
              <p:cNvPr id="36" name="任意多边形 35"/>
              <p:cNvSpPr/>
              <p:nvPr/>
            </p:nvSpPr>
            <p:spPr>
              <a:xfrm>
                <a:off x="2994310" y="2945098"/>
                <a:ext cx="770039" cy="510751"/>
              </a:xfrm>
              <a:custGeom>
                <a:avLst/>
                <a:gdLst>
                  <a:gd name="connsiteX0" fmla="*/ 685611 w 1025811"/>
                  <a:gd name="connsiteY0" fmla="*/ 0 h 680400"/>
                  <a:gd name="connsiteX1" fmla="*/ 1025811 w 1025811"/>
                  <a:gd name="connsiteY1" fmla="*/ 340200 h 680400"/>
                  <a:gd name="connsiteX2" fmla="*/ 685611 w 1025811"/>
                  <a:gd name="connsiteY2" fmla="*/ 680400 h 680400"/>
                  <a:gd name="connsiteX3" fmla="*/ 678786 w 1025811"/>
                  <a:gd name="connsiteY3" fmla="*/ 679712 h 680400"/>
                  <a:gd name="connsiteX4" fmla="*/ 678786 w 1025811"/>
                  <a:gd name="connsiteY4" fmla="*/ 680400 h 680400"/>
                  <a:gd name="connsiteX5" fmla="*/ 0 w 1025811"/>
                  <a:gd name="connsiteY5" fmla="*/ 680400 h 680400"/>
                  <a:gd name="connsiteX6" fmla="*/ 0 w 1025811"/>
                  <a:gd name="connsiteY6" fmla="*/ 1614 h 680400"/>
                  <a:gd name="connsiteX7" fmla="*/ 669601 w 1025811"/>
                  <a:gd name="connsiteY7" fmla="*/ 1614 h 68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811" h="680400">
                    <a:moveTo>
                      <a:pt x="685611" y="0"/>
                    </a:moveTo>
                    <a:cubicBezTo>
                      <a:pt x="873498" y="0"/>
                      <a:pt x="1025811" y="152313"/>
                      <a:pt x="1025811" y="340200"/>
                    </a:cubicBezTo>
                    <a:cubicBezTo>
                      <a:pt x="1025811" y="528087"/>
                      <a:pt x="873498" y="680400"/>
                      <a:pt x="685611" y="680400"/>
                    </a:cubicBezTo>
                    <a:lnTo>
                      <a:pt x="678786" y="679712"/>
                    </a:lnTo>
                    <a:lnTo>
                      <a:pt x="678786" y="680400"/>
                    </a:lnTo>
                    <a:lnTo>
                      <a:pt x="0" y="680400"/>
                    </a:lnTo>
                    <a:lnTo>
                      <a:pt x="0" y="1614"/>
                    </a:lnTo>
                    <a:lnTo>
                      <a:pt x="669601" y="1614"/>
                    </a:lnTo>
                    <a:close/>
                  </a:path>
                </a:pathLst>
              </a:custGeom>
              <a:gradFill flip="none" rotWithShape="1">
                <a:gsLst>
                  <a:gs pos="21000">
                    <a:srgbClr val="5A336B"/>
                  </a:gs>
                  <a:gs pos="38000">
                    <a:srgbClr val="714187"/>
                  </a:gs>
                  <a:gs pos="100000">
                    <a:srgbClr val="8B50A6"/>
                  </a:gs>
                  <a:gs pos="0">
                    <a:srgbClr val="4C2B5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7" name="任意多边形 36"/>
              <p:cNvSpPr/>
              <p:nvPr/>
            </p:nvSpPr>
            <p:spPr>
              <a:xfrm>
                <a:off x="3529062" y="3110979"/>
                <a:ext cx="118421" cy="185514"/>
              </a:xfrm>
              <a:custGeom>
                <a:avLst/>
                <a:gdLst>
                  <a:gd name="connsiteX0" fmla="*/ 0 w 298365"/>
                  <a:gd name="connsiteY0" fmla="*/ 0 h 596731"/>
                  <a:gd name="connsiteX1" fmla="*/ 298365 w 298365"/>
                  <a:gd name="connsiteY1" fmla="*/ 298366 h 596731"/>
                  <a:gd name="connsiteX2" fmla="*/ 0 w 298365"/>
                  <a:gd name="connsiteY2" fmla="*/ 596731 h 596731"/>
                  <a:gd name="connsiteX3" fmla="*/ 0 w 298365"/>
                  <a:gd name="connsiteY3" fmla="*/ 478802 h 596731"/>
                  <a:gd name="connsiteX4" fmla="*/ 180436 w 298365"/>
                  <a:gd name="connsiteY4" fmla="*/ 298366 h 596731"/>
                  <a:gd name="connsiteX5" fmla="*/ 0 w 298365"/>
                  <a:gd name="connsiteY5" fmla="*/ 117930 h 59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365" h="596731">
                    <a:moveTo>
                      <a:pt x="0" y="0"/>
                    </a:moveTo>
                    <a:lnTo>
                      <a:pt x="298365" y="298366"/>
                    </a:lnTo>
                    <a:lnTo>
                      <a:pt x="0" y="596731"/>
                    </a:lnTo>
                    <a:lnTo>
                      <a:pt x="0" y="478802"/>
                    </a:lnTo>
                    <a:lnTo>
                      <a:pt x="180436" y="298366"/>
                    </a:lnTo>
                    <a:lnTo>
                      <a:pt x="0" y="1179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53" name="Group 17"/>
              <p:cNvGrpSpPr>
                <a:grpSpLocks noChangeAspect="1"/>
              </p:cNvGrpSpPr>
              <p:nvPr/>
            </p:nvGrpSpPr>
            <p:grpSpPr bwMode="auto">
              <a:xfrm>
                <a:off x="3179026" y="3058003"/>
                <a:ext cx="281084" cy="301729"/>
                <a:chOff x="231" y="1205"/>
                <a:chExt cx="640" cy="687"/>
              </a:xfrm>
              <a:solidFill>
                <a:schemeClr val="bg1"/>
              </a:solidFill>
            </p:grpSpPr>
            <p:sp>
              <p:nvSpPr>
                <p:cNvPr id="54"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52" name="文本框 51"/>
            <p:cNvSpPr txBox="1"/>
            <p:nvPr/>
          </p:nvSpPr>
          <p:spPr>
            <a:xfrm>
              <a:off x="1156580" y="3141771"/>
              <a:ext cx="902811" cy="954107"/>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问题</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r>
                <a:rPr lang="zh-CN" altLang="en-US" sz="2800" b="1" dirty="0" smtClean="0">
                  <a:solidFill>
                    <a:schemeClr val="bg1"/>
                  </a:solidFill>
                  <a:latin typeface="微软雅黑" panose="020B0503020204020204" pitchFamily="34" charset="-122"/>
                  <a:ea typeface="微软雅黑" panose="020B0503020204020204" pitchFamily="34" charset="-122"/>
                </a:rPr>
                <a:t> 一</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262487" y="1920239"/>
            <a:ext cx="2602097" cy="3024019"/>
            <a:chOff x="3262487" y="1920239"/>
            <a:chExt cx="2602097" cy="3024019"/>
          </a:xfrm>
        </p:grpSpPr>
        <p:grpSp>
          <p:nvGrpSpPr>
            <p:cNvPr id="12" name="组合 11"/>
            <p:cNvGrpSpPr/>
            <p:nvPr/>
          </p:nvGrpSpPr>
          <p:grpSpPr>
            <a:xfrm>
              <a:off x="3262487" y="1920239"/>
              <a:ext cx="2602097" cy="3024019"/>
              <a:chOff x="3854384" y="1804941"/>
              <a:chExt cx="2911126" cy="3383157"/>
            </a:xfrm>
          </p:grpSpPr>
          <p:sp>
            <p:nvSpPr>
              <p:cNvPr id="17" name="平行四边形 16"/>
              <p:cNvSpPr/>
              <p:nvPr/>
            </p:nvSpPr>
            <p:spPr>
              <a:xfrm>
                <a:off x="3854384" y="4582133"/>
                <a:ext cx="2129832" cy="493945"/>
              </a:xfrm>
              <a:prstGeom prst="parallelogram">
                <a:avLst>
                  <a:gd name="adj" fmla="val 97534"/>
                </a:avLst>
              </a:prstGeom>
              <a:gradFill>
                <a:gsLst>
                  <a:gs pos="16000">
                    <a:srgbClr val="BA75AD"/>
                  </a:gs>
                  <a:gs pos="39000">
                    <a:srgbClr val="935A8B"/>
                  </a:gs>
                  <a:gs pos="0">
                    <a:srgbClr val="D185C1"/>
                  </a:gs>
                  <a:gs pos="100000">
                    <a:srgbClr val="764672"/>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2" name="任意多边形 21"/>
              <p:cNvSpPr/>
              <p:nvPr/>
            </p:nvSpPr>
            <p:spPr>
              <a:xfrm>
                <a:off x="5995471" y="2945098"/>
                <a:ext cx="770039" cy="510751"/>
              </a:xfrm>
              <a:custGeom>
                <a:avLst/>
                <a:gdLst>
                  <a:gd name="connsiteX0" fmla="*/ 685611 w 1025811"/>
                  <a:gd name="connsiteY0" fmla="*/ 0 h 680400"/>
                  <a:gd name="connsiteX1" fmla="*/ 1025811 w 1025811"/>
                  <a:gd name="connsiteY1" fmla="*/ 340200 h 680400"/>
                  <a:gd name="connsiteX2" fmla="*/ 685611 w 1025811"/>
                  <a:gd name="connsiteY2" fmla="*/ 680400 h 680400"/>
                  <a:gd name="connsiteX3" fmla="*/ 678786 w 1025811"/>
                  <a:gd name="connsiteY3" fmla="*/ 679712 h 680400"/>
                  <a:gd name="connsiteX4" fmla="*/ 678786 w 1025811"/>
                  <a:gd name="connsiteY4" fmla="*/ 680400 h 680400"/>
                  <a:gd name="connsiteX5" fmla="*/ 0 w 1025811"/>
                  <a:gd name="connsiteY5" fmla="*/ 680400 h 680400"/>
                  <a:gd name="connsiteX6" fmla="*/ 0 w 1025811"/>
                  <a:gd name="connsiteY6" fmla="*/ 1614 h 680400"/>
                  <a:gd name="connsiteX7" fmla="*/ 669601 w 1025811"/>
                  <a:gd name="connsiteY7" fmla="*/ 1614 h 68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811" h="680400">
                    <a:moveTo>
                      <a:pt x="685611" y="0"/>
                    </a:moveTo>
                    <a:cubicBezTo>
                      <a:pt x="873498" y="0"/>
                      <a:pt x="1025811" y="152313"/>
                      <a:pt x="1025811" y="340200"/>
                    </a:cubicBezTo>
                    <a:cubicBezTo>
                      <a:pt x="1025811" y="528087"/>
                      <a:pt x="873498" y="680400"/>
                      <a:pt x="685611" y="680400"/>
                    </a:cubicBezTo>
                    <a:lnTo>
                      <a:pt x="678786" y="679712"/>
                    </a:lnTo>
                    <a:lnTo>
                      <a:pt x="678786" y="680400"/>
                    </a:lnTo>
                    <a:lnTo>
                      <a:pt x="0" y="680400"/>
                    </a:lnTo>
                    <a:lnTo>
                      <a:pt x="0" y="1614"/>
                    </a:lnTo>
                    <a:lnTo>
                      <a:pt x="669601" y="1614"/>
                    </a:lnTo>
                    <a:close/>
                  </a:path>
                </a:pathLst>
              </a:custGeom>
              <a:gradFill>
                <a:gsLst>
                  <a:gs pos="0">
                    <a:srgbClr val="D285C1"/>
                  </a:gs>
                  <a:gs pos="100000">
                    <a:srgbClr val="643A63"/>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3" name="任意多边形 22"/>
              <p:cNvSpPr/>
              <p:nvPr/>
            </p:nvSpPr>
            <p:spPr>
              <a:xfrm>
                <a:off x="6530223" y="3110979"/>
                <a:ext cx="118421" cy="185514"/>
              </a:xfrm>
              <a:custGeom>
                <a:avLst/>
                <a:gdLst>
                  <a:gd name="connsiteX0" fmla="*/ 0 w 298365"/>
                  <a:gd name="connsiteY0" fmla="*/ 0 h 596731"/>
                  <a:gd name="connsiteX1" fmla="*/ 298365 w 298365"/>
                  <a:gd name="connsiteY1" fmla="*/ 298366 h 596731"/>
                  <a:gd name="connsiteX2" fmla="*/ 0 w 298365"/>
                  <a:gd name="connsiteY2" fmla="*/ 596731 h 596731"/>
                  <a:gd name="connsiteX3" fmla="*/ 0 w 298365"/>
                  <a:gd name="connsiteY3" fmla="*/ 478802 h 596731"/>
                  <a:gd name="connsiteX4" fmla="*/ 180436 w 298365"/>
                  <a:gd name="connsiteY4" fmla="*/ 298366 h 596731"/>
                  <a:gd name="connsiteX5" fmla="*/ 0 w 298365"/>
                  <a:gd name="connsiteY5" fmla="*/ 117930 h 59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365" h="596731">
                    <a:moveTo>
                      <a:pt x="0" y="0"/>
                    </a:moveTo>
                    <a:lnTo>
                      <a:pt x="298365" y="298366"/>
                    </a:lnTo>
                    <a:lnTo>
                      <a:pt x="0" y="596731"/>
                    </a:lnTo>
                    <a:lnTo>
                      <a:pt x="0" y="478802"/>
                    </a:lnTo>
                    <a:lnTo>
                      <a:pt x="180436" y="298366"/>
                    </a:lnTo>
                    <a:lnTo>
                      <a:pt x="0" y="1179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8" name="Freeform 26"/>
              <p:cNvSpPr>
                <a:spLocks noEditPoints="1"/>
              </p:cNvSpPr>
              <p:nvPr/>
            </p:nvSpPr>
            <p:spPr bwMode="auto">
              <a:xfrm>
                <a:off x="6146210" y="3058003"/>
                <a:ext cx="255279" cy="268205"/>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8" name="任意多边形 17"/>
              <p:cNvSpPr/>
              <p:nvPr/>
            </p:nvSpPr>
            <p:spPr>
              <a:xfrm>
                <a:off x="4343714" y="1804941"/>
                <a:ext cx="1652987" cy="2801299"/>
              </a:xfrm>
              <a:custGeom>
                <a:avLst/>
                <a:gdLst>
                  <a:gd name="connsiteX0" fmla="*/ 898348 w 1796114"/>
                  <a:gd name="connsiteY0" fmla="*/ 0 h 3043856"/>
                  <a:gd name="connsiteX1" fmla="*/ 1793101 w 1796114"/>
                  <a:gd name="connsiteY1" fmla="*/ 894754 h 3043856"/>
                  <a:gd name="connsiteX2" fmla="*/ 1796055 w 1796114"/>
                  <a:gd name="connsiteY2" fmla="*/ 894754 h 3043856"/>
                  <a:gd name="connsiteX3" fmla="*/ 1796055 w 1796114"/>
                  <a:gd name="connsiteY3" fmla="*/ 896588 h 3043856"/>
                  <a:gd name="connsiteX4" fmla="*/ 1796114 w 1796114"/>
                  <a:gd name="connsiteY4" fmla="*/ 896588 h 3043856"/>
                  <a:gd name="connsiteX5" fmla="*/ 1796114 w 1796114"/>
                  <a:gd name="connsiteY5" fmla="*/ 1638635 h 3043856"/>
                  <a:gd name="connsiteX6" fmla="*/ 1796114 w 1796114"/>
                  <a:gd name="connsiteY6" fmla="*/ 1994753 h 3043856"/>
                  <a:gd name="connsiteX7" fmla="*/ 1796114 w 1796114"/>
                  <a:gd name="connsiteY7" fmla="*/ 2342751 h 3043856"/>
                  <a:gd name="connsiteX8" fmla="*/ 1796114 w 1796114"/>
                  <a:gd name="connsiteY8" fmla="*/ 2344732 h 3043856"/>
                  <a:gd name="connsiteX9" fmla="*/ 1796114 w 1796114"/>
                  <a:gd name="connsiteY9" fmla="*/ 2693304 h 3043856"/>
                  <a:gd name="connsiteX10" fmla="*/ 1794829 w 1796114"/>
                  <a:gd name="connsiteY10" fmla="*/ 2693304 h 3043856"/>
                  <a:gd name="connsiteX11" fmla="*/ 1794829 w 1796114"/>
                  <a:gd name="connsiteY11" fmla="*/ 3043856 h 3043856"/>
                  <a:gd name="connsiteX12" fmla="*/ 0 w 1796114"/>
                  <a:gd name="connsiteY12" fmla="*/ 3043856 h 3043856"/>
                  <a:gd name="connsiteX13" fmla="*/ 0 w 1796114"/>
                  <a:gd name="connsiteY13" fmla="*/ 2693304 h 3043856"/>
                  <a:gd name="connsiteX14" fmla="*/ 1285 w 1796114"/>
                  <a:gd name="connsiteY14" fmla="*/ 2693304 h 3043856"/>
                  <a:gd name="connsiteX15" fmla="*/ 1285 w 1796114"/>
                  <a:gd name="connsiteY15" fmla="*/ 2344732 h 3043856"/>
                  <a:gd name="connsiteX16" fmla="*/ 467 w 1796114"/>
                  <a:gd name="connsiteY16" fmla="*/ 2344732 h 3043856"/>
                  <a:gd name="connsiteX17" fmla="*/ 467 w 1796114"/>
                  <a:gd name="connsiteY17" fmla="*/ 1638635 h 3043856"/>
                  <a:gd name="connsiteX18" fmla="*/ 468 w 1796114"/>
                  <a:gd name="connsiteY18" fmla="*/ 1638635 h 3043856"/>
                  <a:gd name="connsiteX19" fmla="*/ 468 w 1796114"/>
                  <a:gd name="connsiteY19" fmla="*/ 940473 h 3043856"/>
                  <a:gd name="connsiteX20" fmla="*/ 408 w 1796114"/>
                  <a:gd name="connsiteY20" fmla="*/ 940473 h 3043856"/>
                  <a:gd name="connsiteX21" fmla="*/ 408 w 1796114"/>
                  <a:gd name="connsiteY21" fmla="*/ 894754 h 3043856"/>
                  <a:gd name="connsiteX22" fmla="*/ 3593 w 1796114"/>
                  <a:gd name="connsiteY22" fmla="*/ 894754 h 304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96114" h="3043856">
                    <a:moveTo>
                      <a:pt x="898348" y="0"/>
                    </a:moveTo>
                    <a:lnTo>
                      <a:pt x="1793101" y="894754"/>
                    </a:lnTo>
                    <a:lnTo>
                      <a:pt x="1796055" y="894754"/>
                    </a:lnTo>
                    <a:lnTo>
                      <a:pt x="1796055" y="896588"/>
                    </a:lnTo>
                    <a:lnTo>
                      <a:pt x="1796114" y="896588"/>
                    </a:lnTo>
                    <a:lnTo>
                      <a:pt x="1796114" y="1638635"/>
                    </a:lnTo>
                    <a:lnTo>
                      <a:pt x="1796114" y="1994753"/>
                    </a:lnTo>
                    <a:lnTo>
                      <a:pt x="1796114" y="2342751"/>
                    </a:lnTo>
                    <a:lnTo>
                      <a:pt x="1796114" y="2344732"/>
                    </a:lnTo>
                    <a:lnTo>
                      <a:pt x="1796114" y="2693304"/>
                    </a:lnTo>
                    <a:lnTo>
                      <a:pt x="1794829" y="2693304"/>
                    </a:lnTo>
                    <a:lnTo>
                      <a:pt x="1794829" y="3043856"/>
                    </a:lnTo>
                    <a:lnTo>
                      <a:pt x="0" y="3043856"/>
                    </a:lnTo>
                    <a:lnTo>
                      <a:pt x="0" y="2693304"/>
                    </a:lnTo>
                    <a:lnTo>
                      <a:pt x="1285" y="2693304"/>
                    </a:lnTo>
                    <a:lnTo>
                      <a:pt x="1285" y="2344732"/>
                    </a:lnTo>
                    <a:lnTo>
                      <a:pt x="467" y="2344732"/>
                    </a:lnTo>
                    <a:lnTo>
                      <a:pt x="467" y="1638635"/>
                    </a:lnTo>
                    <a:lnTo>
                      <a:pt x="468" y="1638635"/>
                    </a:lnTo>
                    <a:lnTo>
                      <a:pt x="468" y="940473"/>
                    </a:lnTo>
                    <a:lnTo>
                      <a:pt x="408" y="940473"/>
                    </a:lnTo>
                    <a:lnTo>
                      <a:pt x="408" y="894754"/>
                    </a:lnTo>
                    <a:lnTo>
                      <a:pt x="3593" y="894754"/>
                    </a:lnTo>
                    <a:close/>
                  </a:path>
                </a:pathLst>
              </a:custGeom>
              <a:gradFill>
                <a:gsLst>
                  <a:gs pos="0">
                    <a:srgbClr val="D285C1"/>
                  </a:gs>
                  <a:gs pos="100000">
                    <a:srgbClr val="643A63"/>
                  </a:gs>
                </a:gsLst>
                <a:lin ang="36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0" name="任意多边形 19"/>
              <p:cNvSpPr/>
              <p:nvPr/>
            </p:nvSpPr>
            <p:spPr>
              <a:xfrm flipH="1" flipV="1">
                <a:off x="5374744" y="4576191"/>
                <a:ext cx="608923" cy="611907"/>
              </a:xfrm>
              <a:custGeom>
                <a:avLst/>
                <a:gdLst>
                  <a:gd name="connsiteX0" fmla="*/ 0 w 534098"/>
                  <a:gd name="connsiteY0" fmla="*/ 0 h 536715"/>
                  <a:gd name="connsiteX1" fmla="*/ 534098 w 534098"/>
                  <a:gd name="connsiteY1" fmla="*/ 0 h 536715"/>
                  <a:gd name="connsiteX2" fmla="*/ 10618 w 534098"/>
                  <a:gd name="connsiteY2" fmla="*/ 536715 h 536715"/>
                  <a:gd name="connsiteX3" fmla="*/ 0 w 534098"/>
                  <a:gd name="connsiteY3" fmla="*/ 536715 h 536715"/>
                </a:gdLst>
                <a:ahLst/>
                <a:cxnLst>
                  <a:cxn ang="0">
                    <a:pos x="connsiteX0" y="connsiteY0"/>
                  </a:cxn>
                  <a:cxn ang="0">
                    <a:pos x="connsiteX1" y="connsiteY1"/>
                  </a:cxn>
                  <a:cxn ang="0">
                    <a:pos x="connsiteX2" y="connsiteY2"/>
                  </a:cxn>
                  <a:cxn ang="0">
                    <a:pos x="connsiteX3" y="connsiteY3"/>
                  </a:cxn>
                </a:cxnLst>
                <a:rect l="l" t="t" r="r" b="b"/>
                <a:pathLst>
                  <a:path w="534098" h="536715">
                    <a:moveTo>
                      <a:pt x="0" y="0"/>
                    </a:moveTo>
                    <a:lnTo>
                      <a:pt x="534098" y="0"/>
                    </a:lnTo>
                    <a:lnTo>
                      <a:pt x="10618" y="536715"/>
                    </a:lnTo>
                    <a:lnTo>
                      <a:pt x="0" y="536715"/>
                    </a:lnTo>
                    <a:close/>
                  </a:path>
                </a:pathLst>
              </a:custGeom>
              <a:gradFill flip="none" rotWithShape="1">
                <a:gsLst>
                  <a:gs pos="64000">
                    <a:srgbClr val="935A8B">
                      <a:alpha val="30000"/>
                    </a:srgbClr>
                  </a:gs>
                  <a:gs pos="36000">
                    <a:srgbClr val="935A8B">
                      <a:alpha val="50000"/>
                    </a:srgbClr>
                  </a:gs>
                  <a:gs pos="0">
                    <a:srgbClr val="935A8B"/>
                  </a:gs>
                  <a:gs pos="100000">
                    <a:srgbClr val="935A8B">
                      <a:alpha val="0"/>
                    </a:srgbClr>
                  </a:gs>
                </a:gsLst>
                <a:lin ang="16200000" scaled="1"/>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1" name="文本框 20"/>
              <p:cNvSpPr txBox="1"/>
              <p:nvPr/>
            </p:nvSpPr>
            <p:spPr>
              <a:xfrm>
                <a:off x="4588580" y="2029965"/>
                <a:ext cx="1129247" cy="646331"/>
              </a:xfrm>
              <a:prstGeom prst="rect">
                <a:avLst/>
              </a:prstGeom>
              <a:noFill/>
              <a:effectLst>
                <a:innerShdw blurRad="63500" dist="50800">
                  <a:prstClr val="black">
                    <a:alpha val="50000"/>
                  </a:prstClr>
                </a:innerShdw>
              </a:effectLst>
            </p:spPr>
            <p:txBody>
              <a:bodyPr wrap="square" rtlCol="0">
                <a:spAutoFit/>
              </a:bodyPr>
              <a:lstStyle/>
              <a:p>
                <a:pPr algn="ctr"/>
                <a:r>
                  <a:rPr lang="en-US" altLang="zh-CN" sz="3600" dirty="0" smtClean="0">
                    <a:solidFill>
                      <a:prstClr val="white"/>
                    </a:solidFill>
                    <a:latin typeface="Impact" panose="020B0806030902050204" pitchFamily="34" charset="0"/>
                    <a:ea typeface="Hiragino Sans GB W6" panose="020B0600000000000000" pitchFamily="34" charset="-122"/>
                  </a:rPr>
                  <a:t>02</a:t>
                </a:r>
                <a:endParaRPr lang="zh-CN" altLang="en-US" sz="3600" dirty="0">
                  <a:solidFill>
                    <a:prstClr val="white"/>
                  </a:solidFill>
                  <a:latin typeface="Impact" panose="020B0806030902050204" pitchFamily="34" charset="0"/>
                  <a:ea typeface="Hiragino Sans GB W6" panose="020B0600000000000000" pitchFamily="34" charset="-122"/>
                </a:endParaRPr>
              </a:p>
            </p:txBody>
          </p:sp>
        </p:grpSp>
        <p:sp>
          <p:nvSpPr>
            <p:cNvPr id="57" name="文本框 56"/>
            <p:cNvSpPr txBox="1"/>
            <p:nvPr/>
          </p:nvSpPr>
          <p:spPr>
            <a:xfrm>
              <a:off x="3993982" y="3094786"/>
              <a:ext cx="902811" cy="954107"/>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问题</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r>
                <a:rPr lang="zh-CN" altLang="en-US" sz="2800" b="1" dirty="0" smtClean="0">
                  <a:solidFill>
                    <a:schemeClr val="bg1"/>
                  </a:solidFill>
                  <a:latin typeface="微软雅黑" panose="020B0503020204020204" pitchFamily="34" charset="-122"/>
                  <a:ea typeface="微软雅黑" panose="020B0503020204020204" pitchFamily="34" charset="-122"/>
                </a:rPr>
                <a:t>  二</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6174322" y="1920239"/>
            <a:ext cx="2602097" cy="3024019"/>
            <a:chOff x="6174322" y="1920239"/>
            <a:chExt cx="2602097" cy="3024019"/>
          </a:xfrm>
        </p:grpSpPr>
        <p:grpSp>
          <p:nvGrpSpPr>
            <p:cNvPr id="2" name="组合 1"/>
            <p:cNvGrpSpPr/>
            <p:nvPr/>
          </p:nvGrpSpPr>
          <p:grpSpPr>
            <a:xfrm>
              <a:off x="6174322" y="1920239"/>
              <a:ext cx="2602097" cy="3024019"/>
              <a:chOff x="6903897" y="1804941"/>
              <a:chExt cx="2911126" cy="3383157"/>
            </a:xfrm>
          </p:grpSpPr>
          <p:sp>
            <p:nvSpPr>
              <p:cNvPr id="31" name="平行四边形 30"/>
              <p:cNvSpPr/>
              <p:nvPr/>
            </p:nvSpPr>
            <p:spPr>
              <a:xfrm>
                <a:off x="6903897" y="4582133"/>
                <a:ext cx="2129832" cy="493945"/>
              </a:xfrm>
              <a:prstGeom prst="parallelogram">
                <a:avLst>
                  <a:gd name="adj" fmla="val 97534"/>
                </a:avLst>
              </a:prstGeom>
              <a:gradFill>
                <a:gsLst>
                  <a:gs pos="16000">
                    <a:srgbClr val="844B9B"/>
                  </a:gs>
                  <a:gs pos="39000">
                    <a:srgbClr val="663A77"/>
                  </a:gs>
                  <a:gs pos="0">
                    <a:srgbClr val="8F52A8"/>
                  </a:gs>
                  <a:gs pos="100000">
                    <a:srgbClr val="593268"/>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2" name="任意多边形 31"/>
              <p:cNvSpPr/>
              <p:nvPr/>
            </p:nvSpPr>
            <p:spPr>
              <a:xfrm>
                <a:off x="7393227" y="1804941"/>
                <a:ext cx="1652987" cy="2801299"/>
              </a:xfrm>
              <a:custGeom>
                <a:avLst/>
                <a:gdLst>
                  <a:gd name="connsiteX0" fmla="*/ 898348 w 1796114"/>
                  <a:gd name="connsiteY0" fmla="*/ 0 h 3043856"/>
                  <a:gd name="connsiteX1" fmla="*/ 1793101 w 1796114"/>
                  <a:gd name="connsiteY1" fmla="*/ 894754 h 3043856"/>
                  <a:gd name="connsiteX2" fmla="*/ 1796055 w 1796114"/>
                  <a:gd name="connsiteY2" fmla="*/ 894754 h 3043856"/>
                  <a:gd name="connsiteX3" fmla="*/ 1796055 w 1796114"/>
                  <a:gd name="connsiteY3" fmla="*/ 896588 h 3043856"/>
                  <a:gd name="connsiteX4" fmla="*/ 1796114 w 1796114"/>
                  <a:gd name="connsiteY4" fmla="*/ 896588 h 3043856"/>
                  <a:gd name="connsiteX5" fmla="*/ 1796114 w 1796114"/>
                  <a:gd name="connsiteY5" fmla="*/ 1638635 h 3043856"/>
                  <a:gd name="connsiteX6" fmla="*/ 1796114 w 1796114"/>
                  <a:gd name="connsiteY6" fmla="*/ 1994753 h 3043856"/>
                  <a:gd name="connsiteX7" fmla="*/ 1796114 w 1796114"/>
                  <a:gd name="connsiteY7" fmla="*/ 2342751 h 3043856"/>
                  <a:gd name="connsiteX8" fmla="*/ 1796114 w 1796114"/>
                  <a:gd name="connsiteY8" fmla="*/ 2344732 h 3043856"/>
                  <a:gd name="connsiteX9" fmla="*/ 1796114 w 1796114"/>
                  <a:gd name="connsiteY9" fmla="*/ 2693304 h 3043856"/>
                  <a:gd name="connsiteX10" fmla="*/ 1794829 w 1796114"/>
                  <a:gd name="connsiteY10" fmla="*/ 2693304 h 3043856"/>
                  <a:gd name="connsiteX11" fmla="*/ 1794829 w 1796114"/>
                  <a:gd name="connsiteY11" fmla="*/ 3043856 h 3043856"/>
                  <a:gd name="connsiteX12" fmla="*/ 0 w 1796114"/>
                  <a:gd name="connsiteY12" fmla="*/ 3043856 h 3043856"/>
                  <a:gd name="connsiteX13" fmla="*/ 0 w 1796114"/>
                  <a:gd name="connsiteY13" fmla="*/ 2693304 h 3043856"/>
                  <a:gd name="connsiteX14" fmla="*/ 1285 w 1796114"/>
                  <a:gd name="connsiteY14" fmla="*/ 2693304 h 3043856"/>
                  <a:gd name="connsiteX15" fmla="*/ 1285 w 1796114"/>
                  <a:gd name="connsiteY15" fmla="*/ 2344732 h 3043856"/>
                  <a:gd name="connsiteX16" fmla="*/ 467 w 1796114"/>
                  <a:gd name="connsiteY16" fmla="*/ 2344732 h 3043856"/>
                  <a:gd name="connsiteX17" fmla="*/ 467 w 1796114"/>
                  <a:gd name="connsiteY17" fmla="*/ 1638635 h 3043856"/>
                  <a:gd name="connsiteX18" fmla="*/ 468 w 1796114"/>
                  <a:gd name="connsiteY18" fmla="*/ 1638635 h 3043856"/>
                  <a:gd name="connsiteX19" fmla="*/ 468 w 1796114"/>
                  <a:gd name="connsiteY19" fmla="*/ 940473 h 3043856"/>
                  <a:gd name="connsiteX20" fmla="*/ 408 w 1796114"/>
                  <a:gd name="connsiteY20" fmla="*/ 940473 h 3043856"/>
                  <a:gd name="connsiteX21" fmla="*/ 408 w 1796114"/>
                  <a:gd name="connsiteY21" fmla="*/ 894754 h 3043856"/>
                  <a:gd name="connsiteX22" fmla="*/ 3593 w 1796114"/>
                  <a:gd name="connsiteY22" fmla="*/ 894754 h 304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96114" h="3043856">
                    <a:moveTo>
                      <a:pt x="898348" y="0"/>
                    </a:moveTo>
                    <a:lnTo>
                      <a:pt x="1793101" y="894754"/>
                    </a:lnTo>
                    <a:lnTo>
                      <a:pt x="1796055" y="894754"/>
                    </a:lnTo>
                    <a:lnTo>
                      <a:pt x="1796055" y="896588"/>
                    </a:lnTo>
                    <a:lnTo>
                      <a:pt x="1796114" y="896588"/>
                    </a:lnTo>
                    <a:lnTo>
                      <a:pt x="1796114" y="1638635"/>
                    </a:lnTo>
                    <a:lnTo>
                      <a:pt x="1796114" y="1994753"/>
                    </a:lnTo>
                    <a:lnTo>
                      <a:pt x="1796114" y="2342751"/>
                    </a:lnTo>
                    <a:lnTo>
                      <a:pt x="1796114" y="2344732"/>
                    </a:lnTo>
                    <a:lnTo>
                      <a:pt x="1796114" y="2693304"/>
                    </a:lnTo>
                    <a:lnTo>
                      <a:pt x="1794829" y="2693304"/>
                    </a:lnTo>
                    <a:lnTo>
                      <a:pt x="1794829" y="3043856"/>
                    </a:lnTo>
                    <a:lnTo>
                      <a:pt x="0" y="3043856"/>
                    </a:lnTo>
                    <a:lnTo>
                      <a:pt x="0" y="2693304"/>
                    </a:lnTo>
                    <a:lnTo>
                      <a:pt x="1285" y="2693304"/>
                    </a:lnTo>
                    <a:lnTo>
                      <a:pt x="1285" y="2344732"/>
                    </a:lnTo>
                    <a:lnTo>
                      <a:pt x="467" y="2344732"/>
                    </a:lnTo>
                    <a:lnTo>
                      <a:pt x="467" y="1638635"/>
                    </a:lnTo>
                    <a:lnTo>
                      <a:pt x="468" y="1638635"/>
                    </a:lnTo>
                    <a:lnTo>
                      <a:pt x="468" y="940473"/>
                    </a:lnTo>
                    <a:lnTo>
                      <a:pt x="408" y="940473"/>
                    </a:lnTo>
                    <a:lnTo>
                      <a:pt x="408" y="894754"/>
                    </a:lnTo>
                    <a:lnTo>
                      <a:pt x="3593" y="894754"/>
                    </a:lnTo>
                    <a:close/>
                  </a:path>
                </a:pathLst>
              </a:custGeom>
              <a:gradFill>
                <a:gsLst>
                  <a:gs pos="58000">
                    <a:srgbClr val="663A77"/>
                  </a:gs>
                  <a:gs pos="0">
                    <a:srgbClr val="894EA0"/>
                  </a:gs>
                  <a:gs pos="100000">
                    <a:srgbClr val="482955"/>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3" name="任意多边形 32"/>
              <p:cNvSpPr/>
              <p:nvPr/>
            </p:nvSpPr>
            <p:spPr>
              <a:xfrm flipH="1" flipV="1">
                <a:off x="8439497" y="4576191"/>
                <a:ext cx="608923" cy="611907"/>
              </a:xfrm>
              <a:custGeom>
                <a:avLst/>
                <a:gdLst>
                  <a:gd name="connsiteX0" fmla="*/ 0 w 534098"/>
                  <a:gd name="connsiteY0" fmla="*/ 0 h 536715"/>
                  <a:gd name="connsiteX1" fmla="*/ 534098 w 534098"/>
                  <a:gd name="connsiteY1" fmla="*/ 0 h 536715"/>
                  <a:gd name="connsiteX2" fmla="*/ 10618 w 534098"/>
                  <a:gd name="connsiteY2" fmla="*/ 536715 h 536715"/>
                  <a:gd name="connsiteX3" fmla="*/ 0 w 534098"/>
                  <a:gd name="connsiteY3" fmla="*/ 536715 h 536715"/>
                </a:gdLst>
                <a:ahLst/>
                <a:cxnLst>
                  <a:cxn ang="0">
                    <a:pos x="connsiteX0" y="connsiteY0"/>
                  </a:cxn>
                  <a:cxn ang="0">
                    <a:pos x="connsiteX1" y="connsiteY1"/>
                  </a:cxn>
                  <a:cxn ang="0">
                    <a:pos x="connsiteX2" y="connsiteY2"/>
                  </a:cxn>
                  <a:cxn ang="0">
                    <a:pos x="connsiteX3" y="connsiteY3"/>
                  </a:cxn>
                </a:cxnLst>
                <a:rect l="l" t="t" r="r" b="b"/>
                <a:pathLst>
                  <a:path w="534098" h="536715">
                    <a:moveTo>
                      <a:pt x="0" y="0"/>
                    </a:moveTo>
                    <a:lnTo>
                      <a:pt x="534098" y="0"/>
                    </a:lnTo>
                    <a:lnTo>
                      <a:pt x="10618" y="536715"/>
                    </a:lnTo>
                    <a:lnTo>
                      <a:pt x="0" y="536715"/>
                    </a:lnTo>
                    <a:close/>
                  </a:path>
                </a:pathLst>
              </a:custGeom>
              <a:gradFill flip="none" rotWithShape="1">
                <a:gsLst>
                  <a:gs pos="64000">
                    <a:srgbClr val="663A77">
                      <a:alpha val="30000"/>
                    </a:srgbClr>
                  </a:gs>
                  <a:gs pos="36000">
                    <a:srgbClr val="663A77">
                      <a:alpha val="50000"/>
                    </a:srgbClr>
                  </a:gs>
                  <a:gs pos="0">
                    <a:srgbClr val="663A77"/>
                  </a:gs>
                  <a:gs pos="100000">
                    <a:srgbClr val="663A77">
                      <a:alpha val="0"/>
                    </a:srgbClr>
                  </a:gs>
                </a:gsLst>
                <a:lin ang="16200000" scaled="1"/>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4" name="文本框 33"/>
              <p:cNvSpPr txBox="1"/>
              <p:nvPr/>
            </p:nvSpPr>
            <p:spPr>
              <a:xfrm>
                <a:off x="7638093" y="2029965"/>
                <a:ext cx="1129247" cy="646331"/>
              </a:xfrm>
              <a:prstGeom prst="rect">
                <a:avLst/>
              </a:prstGeom>
              <a:noFill/>
              <a:effectLst>
                <a:innerShdw blurRad="63500" dist="50800">
                  <a:prstClr val="black">
                    <a:alpha val="50000"/>
                  </a:prstClr>
                </a:innerShdw>
              </a:effectLst>
            </p:spPr>
            <p:txBody>
              <a:bodyPr wrap="square" rtlCol="0">
                <a:spAutoFit/>
              </a:bodyPr>
              <a:lstStyle/>
              <a:p>
                <a:pPr algn="ctr"/>
                <a:r>
                  <a:rPr lang="en-US" altLang="zh-CN" sz="3600" dirty="0" smtClean="0">
                    <a:solidFill>
                      <a:prstClr val="white"/>
                    </a:solidFill>
                    <a:latin typeface="Impact" panose="020B0806030902050204" pitchFamily="34" charset="0"/>
                    <a:ea typeface="Hiragino Sans GB W6" panose="020B0600000000000000" pitchFamily="34" charset="-122"/>
                  </a:rPr>
                  <a:t>03</a:t>
                </a:r>
                <a:endParaRPr lang="zh-CN" altLang="en-US" sz="3600" dirty="0">
                  <a:solidFill>
                    <a:prstClr val="white"/>
                  </a:solidFill>
                  <a:latin typeface="Impact" panose="020B0806030902050204" pitchFamily="34" charset="0"/>
                  <a:ea typeface="Hiragino Sans GB W6" panose="020B0600000000000000" pitchFamily="34" charset="-122"/>
                </a:endParaRPr>
              </a:p>
            </p:txBody>
          </p:sp>
          <p:sp>
            <p:nvSpPr>
              <p:cNvPr id="35" name="任意多边形 34"/>
              <p:cNvSpPr/>
              <p:nvPr/>
            </p:nvSpPr>
            <p:spPr>
              <a:xfrm>
                <a:off x="9044984" y="2945098"/>
                <a:ext cx="770039" cy="510751"/>
              </a:xfrm>
              <a:custGeom>
                <a:avLst/>
                <a:gdLst>
                  <a:gd name="connsiteX0" fmla="*/ 685611 w 1025811"/>
                  <a:gd name="connsiteY0" fmla="*/ 0 h 680400"/>
                  <a:gd name="connsiteX1" fmla="*/ 1025811 w 1025811"/>
                  <a:gd name="connsiteY1" fmla="*/ 340200 h 680400"/>
                  <a:gd name="connsiteX2" fmla="*/ 685611 w 1025811"/>
                  <a:gd name="connsiteY2" fmla="*/ 680400 h 680400"/>
                  <a:gd name="connsiteX3" fmla="*/ 678786 w 1025811"/>
                  <a:gd name="connsiteY3" fmla="*/ 679712 h 680400"/>
                  <a:gd name="connsiteX4" fmla="*/ 678786 w 1025811"/>
                  <a:gd name="connsiteY4" fmla="*/ 680400 h 680400"/>
                  <a:gd name="connsiteX5" fmla="*/ 0 w 1025811"/>
                  <a:gd name="connsiteY5" fmla="*/ 680400 h 680400"/>
                  <a:gd name="connsiteX6" fmla="*/ 0 w 1025811"/>
                  <a:gd name="connsiteY6" fmla="*/ 1614 h 680400"/>
                  <a:gd name="connsiteX7" fmla="*/ 669601 w 1025811"/>
                  <a:gd name="connsiteY7" fmla="*/ 1614 h 68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811" h="680400">
                    <a:moveTo>
                      <a:pt x="685611" y="0"/>
                    </a:moveTo>
                    <a:cubicBezTo>
                      <a:pt x="873498" y="0"/>
                      <a:pt x="1025811" y="152313"/>
                      <a:pt x="1025811" y="340200"/>
                    </a:cubicBezTo>
                    <a:cubicBezTo>
                      <a:pt x="1025811" y="528087"/>
                      <a:pt x="873498" y="680400"/>
                      <a:pt x="685611" y="680400"/>
                    </a:cubicBezTo>
                    <a:lnTo>
                      <a:pt x="678786" y="679712"/>
                    </a:lnTo>
                    <a:lnTo>
                      <a:pt x="678786" y="680400"/>
                    </a:lnTo>
                    <a:lnTo>
                      <a:pt x="0" y="680400"/>
                    </a:lnTo>
                    <a:lnTo>
                      <a:pt x="0" y="1614"/>
                    </a:lnTo>
                    <a:lnTo>
                      <a:pt x="669601" y="1614"/>
                    </a:lnTo>
                    <a:close/>
                  </a:path>
                </a:pathLst>
              </a:custGeom>
              <a:gradFill flip="none" rotWithShape="1">
                <a:gsLst>
                  <a:gs pos="21000">
                    <a:srgbClr val="5A336B"/>
                  </a:gs>
                  <a:gs pos="38000">
                    <a:srgbClr val="714187"/>
                  </a:gs>
                  <a:gs pos="100000">
                    <a:srgbClr val="8B50A6"/>
                  </a:gs>
                  <a:gs pos="0">
                    <a:srgbClr val="4C2B5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8" name="任意多边形 37"/>
              <p:cNvSpPr/>
              <p:nvPr/>
            </p:nvSpPr>
            <p:spPr>
              <a:xfrm>
                <a:off x="9579736" y="3110979"/>
                <a:ext cx="118421" cy="185514"/>
              </a:xfrm>
              <a:custGeom>
                <a:avLst/>
                <a:gdLst>
                  <a:gd name="connsiteX0" fmla="*/ 0 w 298365"/>
                  <a:gd name="connsiteY0" fmla="*/ 0 h 596731"/>
                  <a:gd name="connsiteX1" fmla="*/ 298365 w 298365"/>
                  <a:gd name="connsiteY1" fmla="*/ 298366 h 596731"/>
                  <a:gd name="connsiteX2" fmla="*/ 0 w 298365"/>
                  <a:gd name="connsiteY2" fmla="*/ 596731 h 596731"/>
                  <a:gd name="connsiteX3" fmla="*/ 0 w 298365"/>
                  <a:gd name="connsiteY3" fmla="*/ 478802 h 596731"/>
                  <a:gd name="connsiteX4" fmla="*/ 180436 w 298365"/>
                  <a:gd name="connsiteY4" fmla="*/ 298366 h 596731"/>
                  <a:gd name="connsiteX5" fmla="*/ 0 w 298365"/>
                  <a:gd name="connsiteY5" fmla="*/ 117930 h 59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365" h="596731">
                    <a:moveTo>
                      <a:pt x="0" y="0"/>
                    </a:moveTo>
                    <a:lnTo>
                      <a:pt x="298365" y="298366"/>
                    </a:lnTo>
                    <a:lnTo>
                      <a:pt x="0" y="596731"/>
                    </a:lnTo>
                    <a:lnTo>
                      <a:pt x="0" y="478802"/>
                    </a:lnTo>
                    <a:lnTo>
                      <a:pt x="180436" y="298366"/>
                    </a:lnTo>
                    <a:lnTo>
                      <a:pt x="0" y="1179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30" name="Freeform 16"/>
              <p:cNvSpPr>
                <a:spLocks noChangeAspect="1" noEditPoints="1"/>
              </p:cNvSpPr>
              <p:nvPr/>
            </p:nvSpPr>
            <p:spPr bwMode="auto">
              <a:xfrm>
                <a:off x="9155741" y="3062046"/>
                <a:ext cx="360000" cy="287088"/>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grpSp>
        <p:sp>
          <p:nvSpPr>
            <p:cNvPr id="58" name="文本框 57"/>
            <p:cNvSpPr txBox="1"/>
            <p:nvPr/>
          </p:nvSpPr>
          <p:spPr>
            <a:xfrm>
              <a:off x="6889594" y="3081503"/>
              <a:ext cx="902811" cy="954107"/>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问题</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r>
                <a:rPr lang="zh-CN" altLang="en-US" sz="2800" b="1" dirty="0" smtClean="0">
                  <a:solidFill>
                    <a:schemeClr val="bg1"/>
                  </a:solidFill>
                  <a:latin typeface="微软雅黑" panose="020B0503020204020204" pitchFamily="34" charset="-122"/>
                  <a:ea typeface="微软雅黑" panose="020B0503020204020204" pitchFamily="34" charset="-122"/>
                </a:rPr>
                <a:t> 三</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9086157" y="1920239"/>
            <a:ext cx="2602097" cy="3024019"/>
            <a:chOff x="9086157" y="1920239"/>
            <a:chExt cx="2602097" cy="3024019"/>
          </a:xfrm>
        </p:grpSpPr>
        <p:grpSp>
          <p:nvGrpSpPr>
            <p:cNvPr id="13" name="组合 12"/>
            <p:cNvGrpSpPr/>
            <p:nvPr/>
          </p:nvGrpSpPr>
          <p:grpSpPr>
            <a:xfrm>
              <a:off x="9086157" y="1920239"/>
              <a:ext cx="2602097" cy="3024019"/>
              <a:chOff x="9905058" y="1804941"/>
              <a:chExt cx="2911126" cy="3383157"/>
            </a:xfrm>
          </p:grpSpPr>
          <p:sp>
            <p:nvSpPr>
              <p:cNvPr id="46" name="任意多边形 45"/>
              <p:cNvSpPr/>
              <p:nvPr/>
            </p:nvSpPr>
            <p:spPr>
              <a:xfrm>
                <a:off x="12046145" y="2945098"/>
                <a:ext cx="770039" cy="510751"/>
              </a:xfrm>
              <a:custGeom>
                <a:avLst/>
                <a:gdLst>
                  <a:gd name="connsiteX0" fmla="*/ 685611 w 1025811"/>
                  <a:gd name="connsiteY0" fmla="*/ 0 h 680400"/>
                  <a:gd name="connsiteX1" fmla="*/ 1025811 w 1025811"/>
                  <a:gd name="connsiteY1" fmla="*/ 340200 h 680400"/>
                  <a:gd name="connsiteX2" fmla="*/ 685611 w 1025811"/>
                  <a:gd name="connsiteY2" fmla="*/ 680400 h 680400"/>
                  <a:gd name="connsiteX3" fmla="*/ 678786 w 1025811"/>
                  <a:gd name="connsiteY3" fmla="*/ 679712 h 680400"/>
                  <a:gd name="connsiteX4" fmla="*/ 678786 w 1025811"/>
                  <a:gd name="connsiteY4" fmla="*/ 680400 h 680400"/>
                  <a:gd name="connsiteX5" fmla="*/ 0 w 1025811"/>
                  <a:gd name="connsiteY5" fmla="*/ 680400 h 680400"/>
                  <a:gd name="connsiteX6" fmla="*/ 0 w 1025811"/>
                  <a:gd name="connsiteY6" fmla="*/ 1614 h 680400"/>
                  <a:gd name="connsiteX7" fmla="*/ 669601 w 1025811"/>
                  <a:gd name="connsiteY7" fmla="*/ 1614 h 68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5811" h="680400">
                    <a:moveTo>
                      <a:pt x="685611" y="0"/>
                    </a:moveTo>
                    <a:cubicBezTo>
                      <a:pt x="873498" y="0"/>
                      <a:pt x="1025811" y="152313"/>
                      <a:pt x="1025811" y="340200"/>
                    </a:cubicBezTo>
                    <a:cubicBezTo>
                      <a:pt x="1025811" y="528087"/>
                      <a:pt x="873498" y="680400"/>
                      <a:pt x="685611" y="680400"/>
                    </a:cubicBezTo>
                    <a:lnTo>
                      <a:pt x="678786" y="679712"/>
                    </a:lnTo>
                    <a:lnTo>
                      <a:pt x="678786" y="680400"/>
                    </a:lnTo>
                    <a:lnTo>
                      <a:pt x="0" y="680400"/>
                    </a:lnTo>
                    <a:lnTo>
                      <a:pt x="0" y="1614"/>
                    </a:lnTo>
                    <a:lnTo>
                      <a:pt x="669601" y="1614"/>
                    </a:lnTo>
                    <a:close/>
                  </a:path>
                </a:pathLst>
              </a:custGeom>
              <a:gradFill>
                <a:gsLst>
                  <a:gs pos="0">
                    <a:srgbClr val="D285C1"/>
                  </a:gs>
                  <a:gs pos="100000">
                    <a:srgbClr val="643A63"/>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47" name="任意多边形 46"/>
              <p:cNvSpPr/>
              <p:nvPr/>
            </p:nvSpPr>
            <p:spPr>
              <a:xfrm>
                <a:off x="12580897" y="3110979"/>
                <a:ext cx="118421" cy="185514"/>
              </a:xfrm>
              <a:custGeom>
                <a:avLst/>
                <a:gdLst>
                  <a:gd name="connsiteX0" fmla="*/ 0 w 298365"/>
                  <a:gd name="connsiteY0" fmla="*/ 0 h 596731"/>
                  <a:gd name="connsiteX1" fmla="*/ 298365 w 298365"/>
                  <a:gd name="connsiteY1" fmla="*/ 298366 h 596731"/>
                  <a:gd name="connsiteX2" fmla="*/ 0 w 298365"/>
                  <a:gd name="connsiteY2" fmla="*/ 596731 h 596731"/>
                  <a:gd name="connsiteX3" fmla="*/ 0 w 298365"/>
                  <a:gd name="connsiteY3" fmla="*/ 478802 h 596731"/>
                  <a:gd name="connsiteX4" fmla="*/ 180436 w 298365"/>
                  <a:gd name="connsiteY4" fmla="*/ 298366 h 596731"/>
                  <a:gd name="connsiteX5" fmla="*/ 0 w 298365"/>
                  <a:gd name="connsiteY5" fmla="*/ 117930 h 59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365" h="596731">
                    <a:moveTo>
                      <a:pt x="0" y="0"/>
                    </a:moveTo>
                    <a:lnTo>
                      <a:pt x="298365" y="298366"/>
                    </a:lnTo>
                    <a:lnTo>
                      <a:pt x="0" y="596731"/>
                    </a:lnTo>
                    <a:lnTo>
                      <a:pt x="0" y="478802"/>
                    </a:lnTo>
                    <a:lnTo>
                      <a:pt x="180436" y="298366"/>
                    </a:lnTo>
                    <a:lnTo>
                      <a:pt x="0" y="1179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27" name="Freeform 31"/>
              <p:cNvSpPr>
                <a:spLocks noEditPoints="1"/>
              </p:cNvSpPr>
              <p:nvPr/>
            </p:nvSpPr>
            <p:spPr bwMode="auto">
              <a:xfrm>
                <a:off x="12182096" y="3032356"/>
                <a:ext cx="251895" cy="316778"/>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42" name="平行四边形 41"/>
              <p:cNvSpPr/>
              <p:nvPr/>
            </p:nvSpPr>
            <p:spPr>
              <a:xfrm>
                <a:off x="9905058" y="4582133"/>
                <a:ext cx="2129832" cy="493945"/>
              </a:xfrm>
              <a:prstGeom prst="parallelogram">
                <a:avLst>
                  <a:gd name="adj" fmla="val 97534"/>
                </a:avLst>
              </a:prstGeom>
              <a:gradFill>
                <a:gsLst>
                  <a:gs pos="16000">
                    <a:srgbClr val="BA75AD"/>
                  </a:gs>
                  <a:gs pos="39000">
                    <a:srgbClr val="935A8B"/>
                  </a:gs>
                  <a:gs pos="0">
                    <a:srgbClr val="D185C1"/>
                  </a:gs>
                  <a:gs pos="100000">
                    <a:srgbClr val="764672"/>
                  </a:gs>
                </a:gsLst>
                <a:lin ang="54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43" name="任意多边形 42"/>
              <p:cNvSpPr/>
              <p:nvPr/>
            </p:nvSpPr>
            <p:spPr>
              <a:xfrm>
                <a:off x="10394388" y="1804941"/>
                <a:ext cx="1652987" cy="2801299"/>
              </a:xfrm>
              <a:custGeom>
                <a:avLst/>
                <a:gdLst>
                  <a:gd name="connsiteX0" fmla="*/ 898348 w 1796114"/>
                  <a:gd name="connsiteY0" fmla="*/ 0 h 3043856"/>
                  <a:gd name="connsiteX1" fmla="*/ 1793101 w 1796114"/>
                  <a:gd name="connsiteY1" fmla="*/ 894754 h 3043856"/>
                  <a:gd name="connsiteX2" fmla="*/ 1796055 w 1796114"/>
                  <a:gd name="connsiteY2" fmla="*/ 894754 h 3043856"/>
                  <a:gd name="connsiteX3" fmla="*/ 1796055 w 1796114"/>
                  <a:gd name="connsiteY3" fmla="*/ 896588 h 3043856"/>
                  <a:gd name="connsiteX4" fmla="*/ 1796114 w 1796114"/>
                  <a:gd name="connsiteY4" fmla="*/ 896588 h 3043856"/>
                  <a:gd name="connsiteX5" fmla="*/ 1796114 w 1796114"/>
                  <a:gd name="connsiteY5" fmla="*/ 1638635 h 3043856"/>
                  <a:gd name="connsiteX6" fmla="*/ 1796114 w 1796114"/>
                  <a:gd name="connsiteY6" fmla="*/ 1994753 h 3043856"/>
                  <a:gd name="connsiteX7" fmla="*/ 1796114 w 1796114"/>
                  <a:gd name="connsiteY7" fmla="*/ 2342751 h 3043856"/>
                  <a:gd name="connsiteX8" fmla="*/ 1796114 w 1796114"/>
                  <a:gd name="connsiteY8" fmla="*/ 2344732 h 3043856"/>
                  <a:gd name="connsiteX9" fmla="*/ 1796114 w 1796114"/>
                  <a:gd name="connsiteY9" fmla="*/ 2693304 h 3043856"/>
                  <a:gd name="connsiteX10" fmla="*/ 1794829 w 1796114"/>
                  <a:gd name="connsiteY10" fmla="*/ 2693304 h 3043856"/>
                  <a:gd name="connsiteX11" fmla="*/ 1794829 w 1796114"/>
                  <a:gd name="connsiteY11" fmla="*/ 3043856 h 3043856"/>
                  <a:gd name="connsiteX12" fmla="*/ 0 w 1796114"/>
                  <a:gd name="connsiteY12" fmla="*/ 3043856 h 3043856"/>
                  <a:gd name="connsiteX13" fmla="*/ 0 w 1796114"/>
                  <a:gd name="connsiteY13" fmla="*/ 2693304 h 3043856"/>
                  <a:gd name="connsiteX14" fmla="*/ 1285 w 1796114"/>
                  <a:gd name="connsiteY14" fmla="*/ 2693304 h 3043856"/>
                  <a:gd name="connsiteX15" fmla="*/ 1285 w 1796114"/>
                  <a:gd name="connsiteY15" fmla="*/ 2344732 h 3043856"/>
                  <a:gd name="connsiteX16" fmla="*/ 467 w 1796114"/>
                  <a:gd name="connsiteY16" fmla="*/ 2344732 h 3043856"/>
                  <a:gd name="connsiteX17" fmla="*/ 467 w 1796114"/>
                  <a:gd name="connsiteY17" fmla="*/ 1638635 h 3043856"/>
                  <a:gd name="connsiteX18" fmla="*/ 468 w 1796114"/>
                  <a:gd name="connsiteY18" fmla="*/ 1638635 h 3043856"/>
                  <a:gd name="connsiteX19" fmla="*/ 468 w 1796114"/>
                  <a:gd name="connsiteY19" fmla="*/ 940473 h 3043856"/>
                  <a:gd name="connsiteX20" fmla="*/ 408 w 1796114"/>
                  <a:gd name="connsiteY20" fmla="*/ 940473 h 3043856"/>
                  <a:gd name="connsiteX21" fmla="*/ 408 w 1796114"/>
                  <a:gd name="connsiteY21" fmla="*/ 894754 h 3043856"/>
                  <a:gd name="connsiteX22" fmla="*/ 3593 w 1796114"/>
                  <a:gd name="connsiteY22" fmla="*/ 894754 h 304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96114" h="3043856">
                    <a:moveTo>
                      <a:pt x="898348" y="0"/>
                    </a:moveTo>
                    <a:lnTo>
                      <a:pt x="1793101" y="894754"/>
                    </a:lnTo>
                    <a:lnTo>
                      <a:pt x="1796055" y="894754"/>
                    </a:lnTo>
                    <a:lnTo>
                      <a:pt x="1796055" y="896588"/>
                    </a:lnTo>
                    <a:lnTo>
                      <a:pt x="1796114" y="896588"/>
                    </a:lnTo>
                    <a:lnTo>
                      <a:pt x="1796114" y="1638635"/>
                    </a:lnTo>
                    <a:lnTo>
                      <a:pt x="1796114" y="1994753"/>
                    </a:lnTo>
                    <a:lnTo>
                      <a:pt x="1796114" y="2342751"/>
                    </a:lnTo>
                    <a:lnTo>
                      <a:pt x="1796114" y="2344732"/>
                    </a:lnTo>
                    <a:lnTo>
                      <a:pt x="1796114" y="2693304"/>
                    </a:lnTo>
                    <a:lnTo>
                      <a:pt x="1794829" y="2693304"/>
                    </a:lnTo>
                    <a:lnTo>
                      <a:pt x="1794829" y="3043856"/>
                    </a:lnTo>
                    <a:lnTo>
                      <a:pt x="0" y="3043856"/>
                    </a:lnTo>
                    <a:lnTo>
                      <a:pt x="0" y="2693304"/>
                    </a:lnTo>
                    <a:lnTo>
                      <a:pt x="1285" y="2693304"/>
                    </a:lnTo>
                    <a:lnTo>
                      <a:pt x="1285" y="2344732"/>
                    </a:lnTo>
                    <a:lnTo>
                      <a:pt x="467" y="2344732"/>
                    </a:lnTo>
                    <a:lnTo>
                      <a:pt x="467" y="1638635"/>
                    </a:lnTo>
                    <a:lnTo>
                      <a:pt x="468" y="1638635"/>
                    </a:lnTo>
                    <a:lnTo>
                      <a:pt x="468" y="940473"/>
                    </a:lnTo>
                    <a:lnTo>
                      <a:pt x="408" y="940473"/>
                    </a:lnTo>
                    <a:lnTo>
                      <a:pt x="408" y="894754"/>
                    </a:lnTo>
                    <a:lnTo>
                      <a:pt x="3593" y="894754"/>
                    </a:lnTo>
                    <a:close/>
                  </a:path>
                </a:pathLst>
              </a:custGeom>
              <a:gradFill>
                <a:gsLst>
                  <a:gs pos="0">
                    <a:srgbClr val="D285C1"/>
                  </a:gs>
                  <a:gs pos="100000">
                    <a:srgbClr val="643A63"/>
                  </a:gs>
                </a:gsLst>
                <a:lin ang="3600000" scaled="0"/>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44" name="任意多边形 43"/>
              <p:cNvSpPr/>
              <p:nvPr/>
            </p:nvSpPr>
            <p:spPr>
              <a:xfrm flipH="1" flipV="1">
                <a:off x="11425418" y="4576191"/>
                <a:ext cx="608923" cy="611907"/>
              </a:xfrm>
              <a:custGeom>
                <a:avLst/>
                <a:gdLst>
                  <a:gd name="connsiteX0" fmla="*/ 0 w 534098"/>
                  <a:gd name="connsiteY0" fmla="*/ 0 h 536715"/>
                  <a:gd name="connsiteX1" fmla="*/ 534098 w 534098"/>
                  <a:gd name="connsiteY1" fmla="*/ 0 h 536715"/>
                  <a:gd name="connsiteX2" fmla="*/ 10618 w 534098"/>
                  <a:gd name="connsiteY2" fmla="*/ 536715 h 536715"/>
                  <a:gd name="connsiteX3" fmla="*/ 0 w 534098"/>
                  <a:gd name="connsiteY3" fmla="*/ 536715 h 536715"/>
                </a:gdLst>
                <a:ahLst/>
                <a:cxnLst>
                  <a:cxn ang="0">
                    <a:pos x="connsiteX0" y="connsiteY0"/>
                  </a:cxn>
                  <a:cxn ang="0">
                    <a:pos x="connsiteX1" y="connsiteY1"/>
                  </a:cxn>
                  <a:cxn ang="0">
                    <a:pos x="connsiteX2" y="connsiteY2"/>
                  </a:cxn>
                  <a:cxn ang="0">
                    <a:pos x="connsiteX3" y="connsiteY3"/>
                  </a:cxn>
                </a:cxnLst>
                <a:rect l="l" t="t" r="r" b="b"/>
                <a:pathLst>
                  <a:path w="534098" h="536715">
                    <a:moveTo>
                      <a:pt x="0" y="0"/>
                    </a:moveTo>
                    <a:lnTo>
                      <a:pt x="534098" y="0"/>
                    </a:lnTo>
                    <a:lnTo>
                      <a:pt x="10618" y="536715"/>
                    </a:lnTo>
                    <a:lnTo>
                      <a:pt x="0" y="536715"/>
                    </a:lnTo>
                    <a:close/>
                  </a:path>
                </a:pathLst>
              </a:custGeom>
              <a:gradFill flip="none" rotWithShape="1">
                <a:gsLst>
                  <a:gs pos="64000">
                    <a:srgbClr val="935A8B">
                      <a:alpha val="30000"/>
                    </a:srgbClr>
                  </a:gs>
                  <a:gs pos="36000">
                    <a:srgbClr val="935A8B">
                      <a:alpha val="50000"/>
                    </a:srgbClr>
                  </a:gs>
                  <a:gs pos="0">
                    <a:srgbClr val="935A8B"/>
                  </a:gs>
                  <a:gs pos="100000">
                    <a:srgbClr val="935A8B">
                      <a:alpha val="0"/>
                    </a:srgbClr>
                  </a:gs>
                </a:gsLst>
                <a:lin ang="16200000" scaled="1"/>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45" name="文本框 44"/>
              <p:cNvSpPr txBox="1"/>
              <p:nvPr/>
            </p:nvSpPr>
            <p:spPr>
              <a:xfrm>
                <a:off x="10639254" y="2029965"/>
                <a:ext cx="1129247" cy="646331"/>
              </a:xfrm>
              <a:prstGeom prst="rect">
                <a:avLst/>
              </a:prstGeom>
              <a:noFill/>
              <a:effectLst>
                <a:innerShdw blurRad="63500" dist="50800">
                  <a:prstClr val="black">
                    <a:alpha val="50000"/>
                  </a:prstClr>
                </a:innerShdw>
              </a:effectLst>
            </p:spPr>
            <p:txBody>
              <a:bodyPr wrap="square" rtlCol="0">
                <a:spAutoFit/>
              </a:bodyPr>
              <a:lstStyle/>
              <a:p>
                <a:pPr algn="ctr"/>
                <a:r>
                  <a:rPr lang="en-US" altLang="zh-CN" sz="3600" dirty="0" smtClean="0">
                    <a:solidFill>
                      <a:prstClr val="white"/>
                    </a:solidFill>
                    <a:latin typeface="Impact" panose="020B0806030902050204" pitchFamily="34" charset="0"/>
                    <a:ea typeface="Hiragino Sans GB W6" panose="020B0600000000000000" pitchFamily="34" charset="-122"/>
                  </a:rPr>
                  <a:t>04</a:t>
                </a:r>
                <a:endParaRPr lang="zh-CN" altLang="en-US" sz="3600" dirty="0">
                  <a:solidFill>
                    <a:prstClr val="white"/>
                  </a:solidFill>
                  <a:latin typeface="Impact" panose="020B0806030902050204" pitchFamily="34" charset="0"/>
                  <a:ea typeface="Hiragino Sans GB W6" panose="020B0600000000000000" pitchFamily="34" charset="-122"/>
                </a:endParaRPr>
              </a:p>
            </p:txBody>
          </p:sp>
        </p:grpSp>
        <p:sp>
          <p:nvSpPr>
            <p:cNvPr id="59" name="文本框 58"/>
            <p:cNvSpPr txBox="1"/>
            <p:nvPr/>
          </p:nvSpPr>
          <p:spPr>
            <a:xfrm>
              <a:off x="9742415" y="3097809"/>
              <a:ext cx="902811" cy="954107"/>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问题</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r>
                <a:rPr lang="zh-CN" altLang="en-US" sz="2800" b="1" dirty="0" smtClean="0">
                  <a:solidFill>
                    <a:schemeClr val="bg1"/>
                  </a:solidFill>
                  <a:latin typeface="微软雅黑" panose="020B0503020204020204" pitchFamily="34" charset="-122"/>
                  <a:ea typeface="微软雅黑" panose="020B0503020204020204" pitchFamily="34" charset="-122"/>
                </a:rPr>
                <a:t>  四</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60" name="文本框 59"/>
          <p:cNvSpPr txBox="1"/>
          <p:nvPr/>
        </p:nvSpPr>
        <p:spPr>
          <a:xfrm>
            <a:off x="3044806" y="5343896"/>
            <a:ext cx="2339102" cy="1200329"/>
          </a:xfrm>
          <a:prstGeom prst="rect">
            <a:avLst/>
          </a:prstGeom>
          <a:noFill/>
          <a:effectLst/>
        </p:spPr>
        <p:txBody>
          <a:bodyPr wrap="none" rtlCol="0">
            <a:spAutoFit/>
          </a:bodyPr>
          <a:lstStyle/>
          <a:p>
            <a:r>
              <a:rPr lang="zh-CN" altLang="en-US" sz="20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000" dirty="0">
              <a:solidFill>
                <a:srgbClr val="9C4B90"/>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379918" y="5343896"/>
            <a:ext cx="2339102" cy="1200329"/>
          </a:xfrm>
          <a:prstGeom prst="rect">
            <a:avLst/>
          </a:prstGeom>
          <a:noFill/>
          <a:effectLst/>
        </p:spPr>
        <p:txBody>
          <a:bodyPr wrap="none" rtlCol="0">
            <a:spAutoFit/>
          </a:bodyPr>
          <a:lstStyle/>
          <a:p>
            <a:r>
              <a:rPr lang="zh-CN" altLang="en-US" sz="20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000" dirty="0">
              <a:solidFill>
                <a:srgbClr val="6836A6"/>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8650305" y="5343896"/>
            <a:ext cx="2339102" cy="1200329"/>
          </a:xfrm>
          <a:prstGeom prst="rect">
            <a:avLst/>
          </a:prstGeom>
          <a:noFill/>
          <a:effectLst/>
        </p:spPr>
        <p:txBody>
          <a:bodyPr wrap="none" rtlCol="0">
            <a:spAutoFit/>
          </a:bodyPr>
          <a:lstStyle/>
          <a:p>
            <a:r>
              <a:rPr lang="zh-CN" altLang="en-US" sz="20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000" dirty="0">
              <a:solidFill>
                <a:srgbClr val="9C4B90"/>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3" name="文本框 62"/>
          <p:cNvSpPr txBox="1"/>
          <p:nvPr/>
        </p:nvSpPr>
        <p:spPr>
          <a:xfrm>
            <a:off x="5985417" y="5343896"/>
            <a:ext cx="2339102" cy="1200329"/>
          </a:xfrm>
          <a:prstGeom prst="rect">
            <a:avLst/>
          </a:prstGeom>
          <a:noFill/>
          <a:effectLst/>
        </p:spPr>
        <p:txBody>
          <a:bodyPr wrap="none" rtlCol="0">
            <a:spAutoFit/>
          </a:bodyPr>
          <a:lstStyle/>
          <a:p>
            <a:r>
              <a:rPr lang="zh-CN" altLang="en-US" sz="20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000" dirty="0">
              <a:solidFill>
                <a:srgbClr val="6836A6"/>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28000"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28000" fill="hold" nodeType="withEffect">
                                  <p:stCondLst>
                                    <p:cond delay="50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750" fill="hold"/>
                                        <p:tgtEl>
                                          <p:spTgt spid="50"/>
                                        </p:tgtEl>
                                        <p:attrNameLst>
                                          <p:attrName>ppt_x</p:attrName>
                                        </p:attrNameLst>
                                      </p:cBhvr>
                                      <p:tavLst>
                                        <p:tav tm="0">
                                          <p:val>
                                            <p:strVal val="#ppt_x"/>
                                          </p:val>
                                        </p:tav>
                                        <p:tav tm="100000">
                                          <p:val>
                                            <p:strVal val="#ppt_x"/>
                                          </p:val>
                                        </p:tav>
                                      </p:tavLst>
                                    </p:anim>
                                    <p:anim calcmode="lin" valueType="num">
                                      <p:cBhvr additive="base">
                                        <p:cTn id="16" dur="75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decel="28000" fill="hold" nodeType="withEffect">
                                  <p:stCondLst>
                                    <p:cond delay="75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750" fill="hold"/>
                                        <p:tgtEl>
                                          <p:spTgt spid="51"/>
                                        </p:tgtEl>
                                        <p:attrNameLst>
                                          <p:attrName>ppt_x</p:attrName>
                                        </p:attrNameLst>
                                      </p:cBhvr>
                                      <p:tavLst>
                                        <p:tav tm="0">
                                          <p:val>
                                            <p:strVal val="#ppt_x"/>
                                          </p:val>
                                        </p:tav>
                                        <p:tav tm="100000">
                                          <p:val>
                                            <p:strVal val="#ppt_x"/>
                                          </p:val>
                                        </p:tav>
                                      </p:tavLst>
                                    </p:anim>
                                    <p:anim calcmode="lin" valueType="num">
                                      <p:cBhvr additive="base">
                                        <p:cTn id="20" dur="750" fill="hold"/>
                                        <p:tgtEl>
                                          <p:spTgt spid="5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1000"/>
                                        <p:tgtEl>
                                          <p:spTgt spid="61"/>
                                        </p:tgtEl>
                                      </p:cBhvr>
                                    </p:animEffect>
                                    <p:anim calcmode="lin" valueType="num">
                                      <p:cBhvr>
                                        <p:cTn id="25" dur="1000" fill="hold"/>
                                        <p:tgtEl>
                                          <p:spTgt spid="61"/>
                                        </p:tgtEl>
                                        <p:attrNameLst>
                                          <p:attrName>ppt_x</p:attrName>
                                        </p:attrNameLst>
                                      </p:cBhvr>
                                      <p:tavLst>
                                        <p:tav tm="0">
                                          <p:val>
                                            <p:strVal val="#ppt_x"/>
                                          </p:val>
                                        </p:tav>
                                        <p:tav tm="100000">
                                          <p:val>
                                            <p:strVal val="#ppt_x"/>
                                          </p:val>
                                        </p:tav>
                                      </p:tavLst>
                                    </p:anim>
                                    <p:anim calcmode="lin" valueType="num">
                                      <p:cBhvr>
                                        <p:cTn id="26" dur="1000" fill="hold"/>
                                        <p:tgtEl>
                                          <p:spTgt spid="6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25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1000"/>
                                        <p:tgtEl>
                                          <p:spTgt spid="60"/>
                                        </p:tgtEl>
                                      </p:cBhvr>
                                    </p:animEffect>
                                    <p:anim calcmode="lin" valueType="num">
                                      <p:cBhvr>
                                        <p:cTn id="30" dur="1000" fill="hold"/>
                                        <p:tgtEl>
                                          <p:spTgt spid="60"/>
                                        </p:tgtEl>
                                        <p:attrNameLst>
                                          <p:attrName>ppt_x</p:attrName>
                                        </p:attrNameLst>
                                      </p:cBhvr>
                                      <p:tavLst>
                                        <p:tav tm="0">
                                          <p:val>
                                            <p:strVal val="#ppt_x"/>
                                          </p:val>
                                        </p:tav>
                                        <p:tav tm="100000">
                                          <p:val>
                                            <p:strVal val="#ppt_x"/>
                                          </p:val>
                                        </p:tav>
                                      </p:tavLst>
                                    </p:anim>
                                    <p:anim calcmode="lin" valueType="num">
                                      <p:cBhvr>
                                        <p:cTn id="31" dur="1000" fill="hold"/>
                                        <p:tgtEl>
                                          <p:spTgt spid="6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50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75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1000"/>
                                        <p:tgtEl>
                                          <p:spTgt spid="62"/>
                                        </p:tgtEl>
                                      </p:cBhvr>
                                    </p:animEffect>
                                    <p:anim calcmode="lin" valueType="num">
                                      <p:cBhvr>
                                        <p:cTn id="40" dur="1000" fill="hold"/>
                                        <p:tgtEl>
                                          <p:spTgt spid="62"/>
                                        </p:tgtEl>
                                        <p:attrNameLst>
                                          <p:attrName>ppt_x</p:attrName>
                                        </p:attrNameLst>
                                      </p:cBhvr>
                                      <p:tavLst>
                                        <p:tav tm="0">
                                          <p:val>
                                            <p:strVal val="#ppt_x"/>
                                          </p:val>
                                        </p:tav>
                                        <p:tav tm="100000">
                                          <p:val>
                                            <p:strVal val="#ppt_x"/>
                                          </p:val>
                                        </p:tav>
                                      </p:tavLst>
                                    </p:anim>
                                    <p:anim calcmode="lin" valueType="num">
                                      <p:cBhvr>
                                        <p:cTn id="4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5190" cy="6858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3137" r="78993" b="51177"/>
          <a:stretch>
            <a:fillRect/>
          </a:stretch>
        </p:blipFill>
        <p:spPr>
          <a:xfrm rot="19704285">
            <a:off x="618992" y="2365829"/>
            <a:ext cx="2166165" cy="2447366"/>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6242" t="3332" r="62721" b="68040"/>
          <a:stretch>
            <a:fillRect/>
          </a:stretch>
        </p:blipFill>
        <p:spPr>
          <a:xfrm rot="1568399">
            <a:off x="1407365" y="1718021"/>
            <a:ext cx="6095653" cy="3739349"/>
          </a:xfrm>
          <a:prstGeom prst="rect">
            <a:avLst/>
          </a:prstGeom>
          <a:effectLst>
            <a:outerShdw blurRad="127000" dist="63500" dir="2700000" algn="tl" rotWithShape="0">
              <a:prstClr val="black">
                <a:alpha val="40000"/>
              </a:prstClr>
            </a:outerShdw>
          </a:effectLst>
        </p:spPr>
      </p:pic>
      <p:sp>
        <p:nvSpPr>
          <p:cNvPr id="8" name="文本框 7"/>
          <p:cNvSpPr txBox="1"/>
          <p:nvPr/>
        </p:nvSpPr>
        <p:spPr>
          <a:xfrm>
            <a:off x="4404797" y="2468418"/>
            <a:ext cx="1475084" cy="2646878"/>
          </a:xfrm>
          <a:prstGeom prst="rect">
            <a:avLst/>
          </a:prstGeom>
          <a:noFill/>
        </p:spPr>
        <p:txBody>
          <a:bodyPr wrap="none" rtlCol="0">
            <a:spAutoFit/>
          </a:bodyPr>
          <a:lstStyle>
            <a:defPPr>
              <a:defRPr lang="zh-CN"/>
            </a:defPPr>
            <a:lvl1pPr algn="ctr">
              <a:defRPr sz="2000">
                <a:solidFill>
                  <a:schemeClr val="tx1">
                    <a:lumMod val="65000"/>
                    <a:lumOff val="35000"/>
                  </a:schemeClr>
                </a:solidFill>
                <a:ea typeface="方正兰亭纤黑简体" panose="02000000000000000000" pitchFamily="65" charset="-122"/>
                <a:cs typeface="Microsoft Himalaya" panose="01010100010101010101" pitchFamily="2" charset="0"/>
              </a:defRPr>
            </a:lvl1pPr>
          </a:lstStyle>
          <a:p>
            <a:r>
              <a:rPr lang="en-US" altLang="zh-CN" sz="16600" b="1" dirty="0" smtClean="0">
                <a:solidFill>
                  <a:srgbClr val="FDFDFD"/>
                </a:solidFill>
              </a:rPr>
              <a:t>A</a:t>
            </a:r>
            <a:endParaRPr lang="zh-CN" altLang="en-US" sz="16600" b="1" dirty="0">
              <a:solidFill>
                <a:srgbClr val="FDFDFD"/>
              </a:solidFill>
            </a:endParaRPr>
          </a:p>
        </p:txBody>
      </p:sp>
      <p:sp>
        <p:nvSpPr>
          <p:cNvPr id="9" name="矩形 8"/>
          <p:cNvSpPr/>
          <p:nvPr/>
        </p:nvSpPr>
        <p:spPr>
          <a:xfrm>
            <a:off x="7849382" y="3272009"/>
            <a:ext cx="3877985" cy="1200329"/>
          </a:xfrm>
          <a:prstGeom prst="rect">
            <a:avLst/>
          </a:prstGeom>
        </p:spPr>
        <p:txBody>
          <a:bodyPr wrap="none">
            <a:spAutoFit/>
          </a:bodyPr>
          <a:lstStyle/>
          <a:p>
            <a:r>
              <a:rPr lang="zh-CN" altLang="en-US" sz="7200" b="1" dirty="0" smtClean="0">
                <a:gradFill>
                  <a:gsLst>
                    <a:gs pos="0">
                      <a:srgbClr val="36017F"/>
                    </a:gs>
                    <a:gs pos="100000">
                      <a:srgbClr val="9C4B90"/>
                    </a:gs>
                  </a:gsLst>
                  <a:lin ang="3600000" scaled="0"/>
                </a:gradFill>
                <a:latin typeface="微软雅黑" panose="020B0503020204020204" pitchFamily="34" charset="-122"/>
                <a:ea typeface="微软雅黑" panose="020B0503020204020204" pitchFamily="34" charset="-122"/>
              </a:rPr>
              <a:t>教学分析</a:t>
            </a:r>
            <a:endParaRPr lang="en-US" altLang="zh-CN" sz="7200" b="1" dirty="0">
              <a:gradFill>
                <a:gsLst>
                  <a:gs pos="0">
                    <a:srgbClr val="36017F"/>
                  </a:gs>
                  <a:gs pos="100000">
                    <a:srgbClr val="9C4B90"/>
                  </a:gs>
                </a:gsLst>
                <a:lin ang="3600000" scaled="0"/>
              </a:gra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by="(-#ppt_w*2)" calcmode="lin" valueType="num">
                                      <p:cBhvr rctx="PPT">
                                        <p:cTn id="13" dur="625" autoRev="1" fill="hold">
                                          <p:stCondLst>
                                            <p:cond delay="0"/>
                                          </p:stCondLst>
                                        </p:cTn>
                                        <p:tgtEl>
                                          <p:spTgt spid="8"/>
                                        </p:tgtEl>
                                        <p:attrNameLst>
                                          <p:attrName>ppt_w</p:attrName>
                                        </p:attrNameLst>
                                      </p:cBhvr>
                                    </p:anim>
                                    <p:anim by="(#ppt_w*0.50)" calcmode="lin" valueType="num">
                                      <p:cBhvr>
                                        <p:cTn id="14" dur="625" decel="50000" autoRev="1" fill="hold">
                                          <p:stCondLst>
                                            <p:cond delay="0"/>
                                          </p:stCondLst>
                                        </p:cTn>
                                        <p:tgtEl>
                                          <p:spTgt spid="8"/>
                                        </p:tgtEl>
                                        <p:attrNameLst>
                                          <p:attrName>ppt_x</p:attrName>
                                        </p:attrNameLst>
                                      </p:cBhvr>
                                    </p:anim>
                                    <p:anim from="(-#ppt_h/2)" to="(#ppt_y)" calcmode="lin" valueType="num">
                                      <p:cBhvr>
                                        <p:cTn id="15" dur="1250" fill="hold">
                                          <p:stCondLst>
                                            <p:cond delay="0"/>
                                          </p:stCondLst>
                                        </p:cTn>
                                        <p:tgtEl>
                                          <p:spTgt spid="8"/>
                                        </p:tgtEl>
                                        <p:attrNameLst>
                                          <p:attrName>ppt_y</p:attrName>
                                        </p:attrNameLst>
                                      </p:cBhvr>
                                    </p:anim>
                                    <p:animRot by="21600000">
                                      <p:cBhvr>
                                        <p:cTn id="16" dur="1250" fill="hold">
                                          <p:stCondLst>
                                            <p:cond delay="0"/>
                                          </p:stCondLst>
                                        </p:cTn>
                                        <p:tgtEl>
                                          <p:spTgt spid="8"/>
                                        </p:tgtEl>
                                        <p:attrNameLst>
                                          <p:attrName>r</p:attrName>
                                        </p:attrNameLst>
                                      </p:cBhvr>
                                    </p:animRot>
                                  </p:childTnLst>
                                </p:cTn>
                              </p:par>
                            </p:childTnLst>
                          </p:cTn>
                        </p:par>
                        <p:par>
                          <p:cTn id="17" fill="hold">
                            <p:stCondLst>
                              <p:cond delay="125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anim calcmode="lin" valueType="num">
                                      <p:cBhvr>
                                        <p:cTn id="21" dur="1250" fill="hold"/>
                                        <p:tgtEl>
                                          <p:spTgt spid="9"/>
                                        </p:tgtEl>
                                        <p:attrNameLst>
                                          <p:attrName>ppt_x</p:attrName>
                                        </p:attrNameLst>
                                      </p:cBhvr>
                                      <p:tavLst>
                                        <p:tav tm="0">
                                          <p:val>
                                            <p:strVal val="#ppt_x"/>
                                          </p:val>
                                        </p:tav>
                                        <p:tav tm="100000">
                                          <p:val>
                                            <p:strVal val="#ppt_x"/>
                                          </p:val>
                                        </p:tav>
                                      </p:tavLst>
                                    </p:anim>
                                    <p:anim calcmode="lin" valueType="num">
                                      <p:cBhvr>
                                        <p:cTn id="22"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4339650"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教学存在问题</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1968920" y="2021751"/>
            <a:ext cx="2411808" cy="2137567"/>
            <a:chOff x="1968920" y="2021751"/>
            <a:chExt cx="2411808" cy="2137567"/>
          </a:xfrm>
        </p:grpSpPr>
        <p:sp>
          <p:nvSpPr>
            <p:cNvPr id="74" name="Freeform 5"/>
            <p:cNvSpPr/>
            <p:nvPr/>
          </p:nvSpPr>
          <p:spPr bwMode="auto">
            <a:xfrm>
              <a:off x="2098008" y="2136162"/>
              <a:ext cx="2153632" cy="19087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A45EDF"/>
                </a:gs>
                <a:gs pos="100000">
                  <a:srgbClr val="380284"/>
                </a:gs>
              </a:gsLst>
              <a:lin ang="3600000" scaled="0"/>
            </a:gradFill>
            <a:ln w="15875">
              <a:noFill/>
            </a:ln>
            <a:effectLst>
              <a:outerShdw blurRad="317500" dist="127000" dir="2700000" algn="tl" rotWithShape="0">
                <a:prstClr val="black">
                  <a:alpha val="30000"/>
                </a:prstClr>
              </a:outerShdw>
              <a:softEdge rad="0"/>
            </a:effectLst>
            <a:scene3d>
              <a:camera prst="orthographicFront"/>
              <a:lightRig rig="threePt" dir="t"/>
            </a:scene3d>
            <a:sp3d prstMaterial="softEdge">
              <a:bevelT w="114300" h="19050"/>
            </a:sp3d>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1" name="Freeform 5"/>
            <p:cNvSpPr/>
            <p:nvPr/>
          </p:nvSpPr>
          <p:spPr bwMode="auto">
            <a:xfrm>
              <a:off x="1968920" y="2021751"/>
              <a:ext cx="2411808" cy="213756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50000">
                  <a:schemeClr val="bg1">
                    <a:alpha val="30000"/>
                  </a:schemeClr>
                </a:gs>
                <a:gs pos="50000">
                  <a:schemeClr val="bg1">
                    <a:alpha val="20000"/>
                  </a:schemeClr>
                </a:gs>
              </a:gsLst>
              <a:lin ang="2700000" scaled="1"/>
              <a:tileRect/>
            </a:gradFill>
            <a:ln w="25400">
              <a:gradFill flip="none" rotWithShape="1">
                <a:gsLst>
                  <a:gs pos="19000">
                    <a:schemeClr val="bg1"/>
                  </a:gs>
                  <a:gs pos="43000">
                    <a:srgbClr val="CDCDCD"/>
                  </a:gs>
                  <a:gs pos="86000">
                    <a:schemeClr val="bg1"/>
                  </a:gs>
                </a:gsLst>
                <a:lin ang="2700000" scaled="1"/>
                <a:tileRect/>
              </a:gradFill>
            </a:ln>
            <a:effectLst>
              <a:outerShdw blurRad="190500" dist="50800" dir="2700000" algn="tl" rotWithShape="0">
                <a:prstClr val="black">
                  <a:alpha val="20000"/>
                </a:prstClr>
              </a:outerShdw>
              <a:softEdge rad="0"/>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6" name="文本框 115"/>
            <p:cNvSpPr txBox="1"/>
            <p:nvPr/>
          </p:nvSpPr>
          <p:spPr>
            <a:xfrm>
              <a:off x="2347939" y="2466502"/>
              <a:ext cx="1593414" cy="438582"/>
            </a:xfrm>
            <a:prstGeom prst="rect">
              <a:avLst/>
            </a:prstGeom>
            <a:noFill/>
          </p:spPr>
          <p:txBody>
            <a:bodyPr wrap="square" lIns="68580" tIns="34290" rIns="68580" bIns="34290" rtlCol="0">
              <a:spAutoFit/>
            </a:bodyPr>
            <a:lstStyle/>
            <a:p>
              <a:pPr algn="ctr"/>
              <a:r>
                <a:rPr lang="en-US" altLang="zh-CN" sz="2400" dirty="0" smtClean="0">
                  <a:solidFill>
                    <a:schemeClr val="bg1"/>
                  </a:solidFill>
                  <a:latin typeface="LiHei Pro" panose="020B0500000000000000" pitchFamily="34" charset="-122"/>
                  <a:ea typeface="LiHei Pro" panose="020B0500000000000000" pitchFamily="34" charset="-122"/>
                </a:rPr>
                <a:t>OPTION    01</a:t>
              </a:r>
              <a:endParaRPr lang="zh-CN" altLang="en-US" sz="2400" dirty="0">
                <a:solidFill>
                  <a:schemeClr val="bg1"/>
                </a:solidFill>
                <a:latin typeface="LiHei Pro" panose="020B0500000000000000" pitchFamily="34" charset="-122"/>
                <a:ea typeface="LiHei Pro" panose="020B0500000000000000" pitchFamily="34" charset="-122"/>
              </a:endParaRPr>
            </a:p>
          </p:txBody>
        </p:sp>
        <p:sp>
          <p:nvSpPr>
            <p:cNvPr id="126" name="文本框 125"/>
            <p:cNvSpPr txBox="1"/>
            <p:nvPr/>
          </p:nvSpPr>
          <p:spPr>
            <a:xfrm>
              <a:off x="2448806" y="3076102"/>
              <a:ext cx="1415772" cy="584775"/>
            </a:xfrm>
            <a:prstGeom prst="rect">
              <a:avLst/>
            </a:prstGeom>
            <a:noFill/>
          </p:spPr>
          <p:txBody>
            <a:bodyPr wrap="non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问题一</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889428" y="3156297"/>
            <a:ext cx="2411808" cy="2137567"/>
            <a:chOff x="3889428" y="3156297"/>
            <a:chExt cx="2411808" cy="2137567"/>
          </a:xfrm>
        </p:grpSpPr>
        <p:sp>
          <p:nvSpPr>
            <p:cNvPr id="51" name="Freeform 5"/>
            <p:cNvSpPr/>
            <p:nvPr/>
          </p:nvSpPr>
          <p:spPr bwMode="auto">
            <a:xfrm>
              <a:off x="4018516" y="3270708"/>
              <a:ext cx="2153632" cy="19087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D285C1"/>
                </a:gs>
                <a:gs pos="100000">
                  <a:srgbClr val="643A63"/>
                </a:gs>
              </a:gsLst>
              <a:lin ang="3600000" scaled="0"/>
            </a:gradFill>
            <a:ln w="15875">
              <a:noFill/>
            </a:ln>
            <a:effectLst>
              <a:outerShdw blurRad="317500" dist="127000" dir="2700000" algn="tl" rotWithShape="0">
                <a:prstClr val="black">
                  <a:alpha val="30000"/>
                </a:prstClr>
              </a:outerShdw>
              <a:softEdge rad="0"/>
            </a:effectLst>
            <a:scene3d>
              <a:camera prst="orthographicFront"/>
              <a:lightRig rig="threePt" dir="t"/>
            </a:scene3d>
            <a:sp3d prstMaterial="softEdge">
              <a:bevelT w="114300" h="19050"/>
            </a:sp3d>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7" name="Freeform 5"/>
            <p:cNvSpPr/>
            <p:nvPr/>
          </p:nvSpPr>
          <p:spPr bwMode="auto">
            <a:xfrm>
              <a:off x="3889428" y="3156297"/>
              <a:ext cx="2411808" cy="213756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50000">
                  <a:schemeClr val="bg1">
                    <a:alpha val="30000"/>
                  </a:schemeClr>
                </a:gs>
                <a:gs pos="50000">
                  <a:schemeClr val="bg1">
                    <a:alpha val="20000"/>
                  </a:schemeClr>
                </a:gs>
              </a:gsLst>
              <a:lin ang="2700000" scaled="1"/>
              <a:tileRect/>
            </a:gradFill>
            <a:ln w="25400">
              <a:gradFill flip="none" rotWithShape="1">
                <a:gsLst>
                  <a:gs pos="19000">
                    <a:schemeClr val="bg1"/>
                  </a:gs>
                  <a:gs pos="43000">
                    <a:srgbClr val="CDCDCD"/>
                  </a:gs>
                  <a:gs pos="86000">
                    <a:schemeClr val="bg1"/>
                  </a:gs>
                </a:gsLst>
                <a:lin ang="2700000" scaled="1"/>
                <a:tileRect/>
              </a:gradFill>
            </a:ln>
            <a:effectLst>
              <a:outerShdw blurRad="190500" dist="50800" dir="2700000" algn="tl" rotWithShape="0">
                <a:prstClr val="black">
                  <a:alpha val="20000"/>
                </a:prstClr>
              </a:outerShdw>
              <a:softEdge rad="0"/>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 name="文本框 121"/>
            <p:cNvSpPr txBox="1"/>
            <p:nvPr/>
          </p:nvSpPr>
          <p:spPr>
            <a:xfrm>
              <a:off x="4292480" y="3610670"/>
              <a:ext cx="1593414" cy="438582"/>
            </a:xfrm>
            <a:prstGeom prst="rect">
              <a:avLst/>
            </a:prstGeom>
            <a:noFill/>
          </p:spPr>
          <p:txBody>
            <a:bodyPr wrap="square" lIns="68580" tIns="34290" rIns="68580" bIns="34290" rtlCol="0">
              <a:spAutoFit/>
            </a:bodyPr>
            <a:lstStyle/>
            <a:p>
              <a:pPr algn="ctr"/>
              <a:r>
                <a:rPr lang="en-US" altLang="zh-CN" sz="2400" dirty="0" smtClean="0">
                  <a:solidFill>
                    <a:schemeClr val="bg1"/>
                  </a:solidFill>
                  <a:latin typeface="LiHei Pro" panose="020B0500000000000000" pitchFamily="34" charset="-122"/>
                  <a:ea typeface="LiHei Pro" panose="020B0500000000000000" pitchFamily="34" charset="-122"/>
                </a:rPr>
                <a:t>OPTION    02</a:t>
              </a:r>
              <a:endParaRPr lang="zh-CN" altLang="en-US" sz="2400" dirty="0">
                <a:solidFill>
                  <a:schemeClr val="bg1"/>
                </a:solidFill>
                <a:latin typeface="LiHei Pro" panose="020B0500000000000000" pitchFamily="34" charset="-122"/>
                <a:ea typeface="LiHei Pro" panose="020B0500000000000000" pitchFamily="34" charset="-122"/>
              </a:endParaRPr>
            </a:p>
          </p:txBody>
        </p:sp>
        <p:sp>
          <p:nvSpPr>
            <p:cNvPr id="127" name="文本框 126"/>
            <p:cNvSpPr txBox="1"/>
            <p:nvPr/>
          </p:nvSpPr>
          <p:spPr>
            <a:xfrm>
              <a:off x="4405578" y="4265990"/>
              <a:ext cx="1415772" cy="584775"/>
            </a:xfrm>
            <a:prstGeom prst="rect">
              <a:avLst/>
            </a:prstGeom>
            <a:noFill/>
          </p:spPr>
          <p:txBody>
            <a:bodyPr wrap="non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问题二</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5821350" y="2007319"/>
            <a:ext cx="2411808" cy="2137567"/>
            <a:chOff x="5821350" y="2007319"/>
            <a:chExt cx="2411808" cy="2137567"/>
          </a:xfrm>
        </p:grpSpPr>
        <p:sp>
          <p:nvSpPr>
            <p:cNvPr id="68" name="Freeform 5"/>
            <p:cNvSpPr/>
            <p:nvPr/>
          </p:nvSpPr>
          <p:spPr bwMode="auto">
            <a:xfrm>
              <a:off x="5950438" y="2121730"/>
              <a:ext cx="2153632" cy="19087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A45EDF"/>
                </a:gs>
                <a:gs pos="100000">
                  <a:srgbClr val="380284"/>
                </a:gs>
              </a:gsLst>
              <a:lin ang="3600000" scaled="0"/>
            </a:gradFill>
            <a:ln w="15875">
              <a:noFill/>
            </a:ln>
            <a:effectLst>
              <a:outerShdw blurRad="317500" dist="127000" dir="2700000" algn="tl" rotWithShape="0">
                <a:prstClr val="black">
                  <a:alpha val="30000"/>
                </a:prstClr>
              </a:outerShdw>
              <a:softEdge rad="0"/>
            </a:effectLst>
            <a:scene3d>
              <a:camera prst="orthographicFront"/>
              <a:lightRig rig="threePt" dir="t"/>
            </a:scene3d>
            <a:sp3d prstMaterial="softEdge">
              <a:bevelT w="114300" h="19050"/>
            </a:sp3d>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9" name="Freeform 5"/>
            <p:cNvSpPr/>
            <p:nvPr/>
          </p:nvSpPr>
          <p:spPr bwMode="auto">
            <a:xfrm>
              <a:off x="5821350" y="2007319"/>
              <a:ext cx="2411808" cy="213756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50000">
                  <a:schemeClr val="bg1">
                    <a:alpha val="30000"/>
                  </a:schemeClr>
                </a:gs>
                <a:gs pos="50000">
                  <a:schemeClr val="bg1">
                    <a:alpha val="20000"/>
                  </a:schemeClr>
                </a:gs>
              </a:gsLst>
              <a:lin ang="2700000" scaled="1"/>
              <a:tileRect/>
            </a:gradFill>
            <a:ln w="25400">
              <a:gradFill flip="none" rotWithShape="1">
                <a:gsLst>
                  <a:gs pos="19000">
                    <a:schemeClr val="bg1"/>
                  </a:gs>
                  <a:gs pos="43000">
                    <a:srgbClr val="CDCDCD"/>
                  </a:gs>
                  <a:gs pos="86000">
                    <a:schemeClr val="bg1"/>
                  </a:gs>
                </a:gsLst>
                <a:lin ang="2700000" scaled="1"/>
                <a:tileRect/>
              </a:gradFill>
            </a:ln>
            <a:effectLst>
              <a:outerShdw blurRad="190500" dist="50800" dir="2700000" algn="tl" rotWithShape="0">
                <a:prstClr val="black">
                  <a:alpha val="20000"/>
                </a:prstClr>
              </a:outerShdw>
              <a:softEdge rad="0"/>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3" name="文本框 122"/>
            <p:cNvSpPr txBox="1"/>
            <p:nvPr/>
          </p:nvSpPr>
          <p:spPr>
            <a:xfrm>
              <a:off x="6224401" y="2546281"/>
              <a:ext cx="1593414" cy="438582"/>
            </a:xfrm>
            <a:prstGeom prst="rect">
              <a:avLst/>
            </a:prstGeom>
            <a:noFill/>
          </p:spPr>
          <p:txBody>
            <a:bodyPr wrap="square" lIns="68580" tIns="34290" rIns="68580" bIns="34290" rtlCol="0">
              <a:spAutoFit/>
            </a:bodyPr>
            <a:lstStyle/>
            <a:p>
              <a:pPr algn="ctr"/>
              <a:r>
                <a:rPr lang="en-US" altLang="zh-CN" sz="2400" dirty="0" smtClean="0">
                  <a:solidFill>
                    <a:schemeClr val="bg1"/>
                  </a:solidFill>
                  <a:latin typeface="LiHei Pro" panose="020B0500000000000000" pitchFamily="34" charset="-122"/>
                  <a:ea typeface="LiHei Pro" panose="020B0500000000000000" pitchFamily="34" charset="-122"/>
                </a:rPr>
                <a:t>OPTION    03</a:t>
              </a:r>
              <a:endParaRPr lang="zh-CN" altLang="en-US" sz="2400" dirty="0">
                <a:solidFill>
                  <a:schemeClr val="bg1"/>
                </a:solidFill>
                <a:latin typeface="LiHei Pro" panose="020B0500000000000000" pitchFamily="34" charset="-122"/>
                <a:ea typeface="LiHei Pro" panose="020B0500000000000000" pitchFamily="34" charset="-122"/>
              </a:endParaRPr>
            </a:p>
          </p:txBody>
        </p:sp>
        <p:sp>
          <p:nvSpPr>
            <p:cNvPr id="128" name="文本框 127"/>
            <p:cNvSpPr txBox="1"/>
            <p:nvPr/>
          </p:nvSpPr>
          <p:spPr>
            <a:xfrm>
              <a:off x="6342076" y="3139056"/>
              <a:ext cx="1415772" cy="584775"/>
            </a:xfrm>
            <a:prstGeom prst="rect">
              <a:avLst/>
            </a:prstGeom>
            <a:noFill/>
          </p:spPr>
          <p:txBody>
            <a:bodyPr wrap="non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问题三</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5821350" y="4265990"/>
            <a:ext cx="2411808" cy="2137567"/>
            <a:chOff x="5821350" y="4265990"/>
            <a:chExt cx="2411808" cy="2137567"/>
          </a:xfrm>
        </p:grpSpPr>
        <p:sp>
          <p:nvSpPr>
            <p:cNvPr id="71" name="Freeform 5"/>
            <p:cNvSpPr/>
            <p:nvPr/>
          </p:nvSpPr>
          <p:spPr bwMode="auto">
            <a:xfrm>
              <a:off x="5950438" y="4380401"/>
              <a:ext cx="2153632" cy="19087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A45EDF"/>
                </a:gs>
                <a:gs pos="100000">
                  <a:srgbClr val="380284"/>
                </a:gs>
              </a:gsLst>
              <a:lin ang="3600000" scaled="0"/>
            </a:gradFill>
            <a:ln w="15875">
              <a:noFill/>
            </a:ln>
            <a:effectLst>
              <a:outerShdw blurRad="317500" dist="127000" dir="2700000" algn="tl" rotWithShape="0">
                <a:prstClr val="black">
                  <a:alpha val="30000"/>
                </a:prstClr>
              </a:outerShdw>
              <a:softEdge rad="0"/>
            </a:effectLst>
            <a:scene3d>
              <a:camera prst="orthographicFront"/>
              <a:lightRig rig="threePt" dir="t"/>
            </a:scene3d>
            <a:sp3d prstMaterial="softEdge">
              <a:bevelT w="114300" h="19050"/>
            </a:sp3d>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0" name="Freeform 5"/>
            <p:cNvSpPr/>
            <p:nvPr/>
          </p:nvSpPr>
          <p:spPr bwMode="auto">
            <a:xfrm>
              <a:off x="5821350" y="4265990"/>
              <a:ext cx="2411808" cy="213756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50000">
                  <a:schemeClr val="bg1">
                    <a:alpha val="30000"/>
                  </a:schemeClr>
                </a:gs>
                <a:gs pos="50000">
                  <a:schemeClr val="bg1">
                    <a:alpha val="20000"/>
                  </a:schemeClr>
                </a:gs>
              </a:gsLst>
              <a:lin ang="2700000" scaled="1"/>
              <a:tileRect/>
            </a:gradFill>
            <a:ln w="25400">
              <a:gradFill flip="none" rotWithShape="1">
                <a:gsLst>
                  <a:gs pos="19000">
                    <a:schemeClr val="bg1"/>
                  </a:gs>
                  <a:gs pos="43000">
                    <a:srgbClr val="CDCDCD"/>
                  </a:gs>
                  <a:gs pos="86000">
                    <a:schemeClr val="bg1"/>
                  </a:gs>
                </a:gsLst>
                <a:lin ang="2700000" scaled="1"/>
                <a:tileRect/>
              </a:gradFill>
            </a:ln>
            <a:effectLst>
              <a:outerShdw blurRad="190500" dist="50800" dir="2700000" algn="tl" rotWithShape="0">
                <a:prstClr val="black">
                  <a:alpha val="20000"/>
                </a:prstClr>
              </a:outerShdw>
              <a:softEdge rad="0"/>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4" name="文本框 123"/>
            <p:cNvSpPr txBox="1"/>
            <p:nvPr/>
          </p:nvSpPr>
          <p:spPr>
            <a:xfrm>
              <a:off x="6224401" y="4693196"/>
              <a:ext cx="1593414" cy="438582"/>
            </a:xfrm>
            <a:prstGeom prst="rect">
              <a:avLst/>
            </a:prstGeom>
            <a:noFill/>
          </p:spPr>
          <p:txBody>
            <a:bodyPr wrap="square" lIns="68580" tIns="34290" rIns="68580" bIns="34290" rtlCol="0">
              <a:spAutoFit/>
            </a:bodyPr>
            <a:lstStyle/>
            <a:p>
              <a:pPr algn="ctr"/>
              <a:r>
                <a:rPr lang="en-US" altLang="zh-CN" sz="2400" dirty="0" smtClean="0">
                  <a:solidFill>
                    <a:schemeClr val="bg1"/>
                  </a:solidFill>
                  <a:latin typeface="LiHei Pro" panose="020B0500000000000000" pitchFamily="34" charset="-122"/>
                  <a:ea typeface="LiHei Pro" panose="020B0500000000000000" pitchFamily="34" charset="-122"/>
                </a:rPr>
                <a:t>OPTION    04</a:t>
              </a:r>
              <a:endParaRPr lang="zh-CN" altLang="en-US" sz="2400" dirty="0">
                <a:solidFill>
                  <a:schemeClr val="bg1"/>
                </a:solidFill>
                <a:latin typeface="LiHei Pro" panose="020B0500000000000000" pitchFamily="34" charset="-122"/>
                <a:ea typeface="LiHei Pro" panose="020B0500000000000000" pitchFamily="34" charset="-122"/>
              </a:endParaRPr>
            </a:p>
          </p:txBody>
        </p:sp>
        <p:sp>
          <p:nvSpPr>
            <p:cNvPr id="129" name="文本框 128"/>
            <p:cNvSpPr txBox="1"/>
            <p:nvPr/>
          </p:nvSpPr>
          <p:spPr>
            <a:xfrm>
              <a:off x="6342076" y="5348551"/>
              <a:ext cx="1415772" cy="584775"/>
            </a:xfrm>
            <a:prstGeom prst="rect">
              <a:avLst/>
            </a:prstGeom>
            <a:noFill/>
          </p:spPr>
          <p:txBody>
            <a:bodyPr wrap="non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问题四</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7753271" y="3145261"/>
            <a:ext cx="2411808" cy="2137567"/>
            <a:chOff x="7753271" y="3145261"/>
            <a:chExt cx="2411808" cy="2137567"/>
          </a:xfrm>
        </p:grpSpPr>
        <p:sp>
          <p:nvSpPr>
            <p:cNvPr id="65" name="Freeform 5"/>
            <p:cNvSpPr/>
            <p:nvPr/>
          </p:nvSpPr>
          <p:spPr bwMode="auto">
            <a:xfrm>
              <a:off x="7882359" y="3259672"/>
              <a:ext cx="2153632" cy="19087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D285C1"/>
                </a:gs>
                <a:gs pos="100000">
                  <a:srgbClr val="643A63"/>
                </a:gs>
              </a:gsLst>
              <a:lin ang="3600000" scaled="0"/>
            </a:gradFill>
            <a:ln w="15875">
              <a:noFill/>
            </a:ln>
            <a:effectLst>
              <a:outerShdw blurRad="317500" dist="127000" dir="2700000" algn="tl" rotWithShape="0">
                <a:prstClr val="black">
                  <a:alpha val="30000"/>
                </a:prstClr>
              </a:outerShdw>
              <a:softEdge rad="0"/>
            </a:effectLst>
            <a:scene3d>
              <a:camera prst="orthographicFront"/>
              <a:lightRig rig="threePt" dir="t"/>
            </a:scene3d>
            <a:sp3d prstMaterial="softEdge">
              <a:bevelT w="114300" h="19050"/>
            </a:sp3d>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 name="Freeform 5"/>
            <p:cNvSpPr/>
            <p:nvPr/>
          </p:nvSpPr>
          <p:spPr bwMode="auto">
            <a:xfrm>
              <a:off x="7753271" y="3145261"/>
              <a:ext cx="2411808" cy="213756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50000">
                  <a:schemeClr val="bg1">
                    <a:alpha val="30000"/>
                  </a:schemeClr>
                </a:gs>
                <a:gs pos="50000">
                  <a:schemeClr val="bg1">
                    <a:alpha val="20000"/>
                  </a:schemeClr>
                </a:gs>
              </a:gsLst>
              <a:lin ang="2700000" scaled="1"/>
              <a:tileRect/>
            </a:gradFill>
            <a:ln w="25400">
              <a:gradFill flip="none" rotWithShape="1">
                <a:gsLst>
                  <a:gs pos="19000">
                    <a:schemeClr val="bg1"/>
                  </a:gs>
                  <a:gs pos="43000">
                    <a:srgbClr val="CDCDCD"/>
                  </a:gs>
                  <a:gs pos="86000">
                    <a:schemeClr val="bg1"/>
                  </a:gs>
                </a:gsLst>
                <a:lin ang="2700000" scaled="1"/>
                <a:tileRect/>
              </a:gradFill>
            </a:ln>
            <a:effectLst>
              <a:outerShdw blurRad="190500" dist="50800" dir="2700000" algn="tl" rotWithShape="0">
                <a:prstClr val="black">
                  <a:alpha val="20000"/>
                </a:prstClr>
              </a:outerShdw>
              <a:softEdge rad="0"/>
            </a:effectLst>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25" name="文本框 124"/>
            <p:cNvSpPr txBox="1"/>
            <p:nvPr/>
          </p:nvSpPr>
          <p:spPr>
            <a:xfrm>
              <a:off x="8162468" y="3610669"/>
              <a:ext cx="1593414" cy="438582"/>
            </a:xfrm>
            <a:prstGeom prst="rect">
              <a:avLst/>
            </a:prstGeom>
            <a:noFill/>
          </p:spPr>
          <p:txBody>
            <a:bodyPr wrap="square" lIns="68580" tIns="34290" rIns="68580" bIns="34290" rtlCol="0">
              <a:spAutoFit/>
            </a:bodyPr>
            <a:lstStyle/>
            <a:p>
              <a:pPr algn="ctr"/>
              <a:r>
                <a:rPr lang="en-US" altLang="zh-CN" sz="2400" dirty="0" smtClean="0">
                  <a:solidFill>
                    <a:schemeClr val="bg1"/>
                  </a:solidFill>
                  <a:latin typeface="LiHei Pro" panose="020B0500000000000000" pitchFamily="34" charset="-122"/>
                  <a:ea typeface="LiHei Pro" panose="020B0500000000000000" pitchFamily="34" charset="-122"/>
                </a:rPr>
                <a:t>OPTION    05</a:t>
              </a:r>
              <a:endParaRPr lang="zh-CN" altLang="en-US" sz="2400" dirty="0">
                <a:solidFill>
                  <a:schemeClr val="bg1"/>
                </a:solidFill>
                <a:latin typeface="LiHei Pro" panose="020B0500000000000000" pitchFamily="34" charset="-122"/>
                <a:ea typeface="LiHei Pro" panose="020B0500000000000000" pitchFamily="34" charset="-122"/>
              </a:endParaRPr>
            </a:p>
          </p:txBody>
        </p:sp>
        <p:sp>
          <p:nvSpPr>
            <p:cNvPr id="130" name="文本框 129"/>
            <p:cNvSpPr txBox="1"/>
            <p:nvPr/>
          </p:nvSpPr>
          <p:spPr>
            <a:xfrm>
              <a:off x="8323899" y="4265990"/>
              <a:ext cx="1258678" cy="584775"/>
            </a:xfrm>
            <a:prstGeom prst="rect">
              <a:avLst/>
            </a:prstGeom>
            <a:noFill/>
          </p:spPr>
          <p:txBody>
            <a:bodyPr wrap="none" rtlCol="0">
              <a:spAutoFit/>
            </a:bodyPr>
            <a:lstStyle/>
            <a:p>
              <a:r>
                <a:rPr lang="zh-CN" altLang="en-US" sz="3200" b="1" dirty="0" smtClean="0">
                  <a:solidFill>
                    <a:schemeClr val="bg1"/>
                  </a:solidFill>
                  <a:latin typeface="微软雅黑" panose="020B0503020204020204" pitchFamily="34" charset="-122"/>
                  <a:ea typeface="微软雅黑" panose="020B0503020204020204" pitchFamily="34" charset="-122"/>
                </a:rPr>
                <a:t>问题</a:t>
              </a:r>
              <a:r>
                <a:rPr lang="en-US" altLang="zh-CN" sz="3200" b="1" dirty="0" smtClean="0">
                  <a:solidFill>
                    <a:schemeClr val="bg1"/>
                  </a:solidFill>
                  <a:latin typeface="微软雅黑" panose="020B0503020204020204" pitchFamily="34" charset="-122"/>
                  <a:ea typeface="微软雅黑" panose="020B0503020204020204" pitchFamily="34" charset="-122"/>
                </a:rPr>
                <a:t>5</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strVal val="4*#ppt_w"/>
                                          </p:val>
                                        </p:tav>
                                        <p:tav tm="100000">
                                          <p:val>
                                            <p:strVal val="#ppt_w"/>
                                          </p:val>
                                        </p:tav>
                                      </p:tavLst>
                                    </p:anim>
                                    <p:anim calcmode="lin" valueType="num">
                                      <p:cBhvr>
                                        <p:cTn id="8" dur="750" fill="hold"/>
                                        <p:tgtEl>
                                          <p:spTgt spid="10"/>
                                        </p:tgtEl>
                                        <p:attrNameLst>
                                          <p:attrName>ppt_h</p:attrName>
                                        </p:attrNameLst>
                                      </p:cBhvr>
                                      <p:tavLst>
                                        <p:tav tm="0">
                                          <p:val>
                                            <p:strVal val="4*#ppt_h"/>
                                          </p:val>
                                        </p:tav>
                                        <p:tav tm="100000">
                                          <p:val>
                                            <p:strVal val="#ppt_h"/>
                                          </p:val>
                                        </p:tav>
                                      </p:tavLst>
                                    </p:anim>
                                  </p:childTnLst>
                                </p:cTn>
                              </p:par>
                              <p:par>
                                <p:cTn id="9" presetID="23" presetClass="entr" presetSubtype="32"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strVal val="4*#ppt_w"/>
                                          </p:val>
                                        </p:tav>
                                        <p:tav tm="100000">
                                          <p:val>
                                            <p:strVal val="#ppt_w"/>
                                          </p:val>
                                        </p:tav>
                                      </p:tavLst>
                                    </p:anim>
                                    <p:anim calcmode="lin" valueType="num">
                                      <p:cBhvr>
                                        <p:cTn id="12" dur="750" fill="hold"/>
                                        <p:tgtEl>
                                          <p:spTgt spid="15"/>
                                        </p:tgtEl>
                                        <p:attrNameLst>
                                          <p:attrName>ppt_h</p:attrName>
                                        </p:attrNameLst>
                                      </p:cBhvr>
                                      <p:tavLst>
                                        <p:tav tm="0">
                                          <p:val>
                                            <p:strVal val="4*#ppt_h"/>
                                          </p:val>
                                        </p:tav>
                                        <p:tav tm="100000">
                                          <p:val>
                                            <p:strVal val="#ppt_h"/>
                                          </p:val>
                                        </p:tav>
                                      </p:tavLst>
                                    </p:anim>
                                  </p:childTnLst>
                                </p:cTn>
                              </p:par>
                              <p:par>
                                <p:cTn id="13" presetID="23" presetClass="entr" presetSubtype="32"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750" fill="hold"/>
                                        <p:tgtEl>
                                          <p:spTgt spid="16"/>
                                        </p:tgtEl>
                                        <p:attrNameLst>
                                          <p:attrName>ppt_w</p:attrName>
                                        </p:attrNameLst>
                                      </p:cBhvr>
                                      <p:tavLst>
                                        <p:tav tm="0">
                                          <p:val>
                                            <p:strVal val="4*#ppt_w"/>
                                          </p:val>
                                        </p:tav>
                                        <p:tav tm="100000">
                                          <p:val>
                                            <p:strVal val="#ppt_w"/>
                                          </p:val>
                                        </p:tav>
                                      </p:tavLst>
                                    </p:anim>
                                    <p:anim calcmode="lin" valueType="num">
                                      <p:cBhvr>
                                        <p:cTn id="16" dur="750" fill="hold"/>
                                        <p:tgtEl>
                                          <p:spTgt spid="16"/>
                                        </p:tgtEl>
                                        <p:attrNameLst>
                                          <p:attrName>ppt_h</p:attrName>
                                        </p:attrNameLst>
                                      </p:cBhvr>
                                      <p:tavLst>
                                        <p:tav tm="0">
                                          <p:val>
                                            <p:strVal val="4*#ppt_h"/>
                                          </p:val>
                                        </p:tav>
                                        <p:tav tm="100000">
                                          <p:val>
                                            <p:strVal val="#ppt_h"/>
                                          </p:val>
                                        </p:tav>
                                      </p:tavLst>
                                    </p:anim>
                                  </p:childTnLst>
                                </p:cTn>
                              </p:par>
                            </p:childTnLst>
                          </p:cTn>
                        </p:par>
                        <p:par>
                          <p:cTn id="17" fill="hold">
                            <p:stCondLst>
                              <p:cond delay="1000"/>
                            </p:stCondLst>
                            <p:childTnLst>
                              <p:par>
                                <p:cTn id="18" presetID="26" presetClass="emph" presetSubtype="0" fill="hold" nodeType="afterEffect">
                                  <p:stCondLst>
                                    <p:cond delay="0"/>
                                  </p:stCondLst>
                                  <p:childTnLst>
                                    <p:animEffect transition="out" filter="fade">
                                      <p:cBhvr>
                                        <p:cTn id="19" dur="500" tmFilter="0, 0; .2, .5; .8, .5; 1, 0"/>
                                        <p:tgtEl>
                                          <p:spTgt spid="10"/>
                                        </p:tgtEl>
                                      </p:cBhvr>
                                    </p:animEffect>
                                    <p:animScale>
                                      <p:cBhvr>
                                        <p:cTn id="20" dur="250" autoRev="1" fill="hold"/>
                                        <p:tgtEl>
                                          <p:spTgt spid="10"/>
                                        </p:tgtEl>
                                      </p:cBhvr>
                                      <p:by x="105000" y="105000"/>
                                    </p:animScale>
                                  </p:childTnLst>
                                </p:cTn>
                              </p:par>
                              <p:par>
                                <p:cTn id="21" presetID="26" presetClass="emph" presetSubtype="0" fill="hold" nodeType="withEffect">
                                  <p:stCondLst>
                                    <p:cond delay="25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par>
                                <p:cTn id="24" presetID="26" presetClass="emph" presetSubtype="0" fill="hold" nodeType="withEffect">
                                  <p:stCondLst>
                                    <p:cond delay="50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53" presetClass="entr" presetSubtype="16" fill="hold" nodeType="withEffect">
                                  <p:stCondLst>
                                    <p:cond delay="25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par>
                          <p:cTn id="38" fill="hold">
                            <p:stCondLst>
                              <p:cond delay="2000"/>
                            </p:stCondLst>
                            <p:childTnLst>
                              <p:par>
                                <p:cTn id="39" presetID="26" presetClass="emph" presetSubtype="0" fill="hold" nodeType="after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par>
                                <p:cTn id="42" presetID="26" presetClass="emph" presetSubtype="0" fill="hold" nodeType="withEffect">
                                  <p:stCondLst>
                                    <p:cond delay="250"/>
                                  </p:stCondLst>
                                  <p:childTnLst>
                                    <p:animEffect transition="out" filter="fade">
                                      <p:cBhvr>
                                        <p:cTn id="43" dur="500" tmFilter="0, 0; .2, .5; .8, .5; 1, 0"/>
                                        <p:tgtEl>
                                          <p:spTgt spid="24"/>
                                        </p:tgtEl>
                                      </p:cBhvr>
                                    </p:animEffect>
                                    <p:animScale>
                                      <p:cBhvr>
                                        <p:cTn id="44"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改进方法</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8" name="组合 87"/>
          <p:cNvGrpSpPr/>
          <p:nvPr/>
        </p:nvGrpSpPr>
        <p:grpSpPr>
          <a:xfrm>
            <a:off x="5309745" y="5052412"/>
            <a:ext cx="2099905" cy="1442853"/>
            <a:chOff x="5841457" y="5116943"/>
            <a:chExt cx="1983807" cy="1363082"/>
          </a:xfrm>
        </p:grpSpPr>
        <p:grpSp>
          <p:nvGrpSpPr>
            <p:cNvPr id="33" name="组合 32"/>
            <p:cNvGrpSpPr/>
            <p:nvPr/>
          </p:nvGrpSpPr>
          <p:grpSpPr>
            <a:xfrm>
              <a:off x="6083866" y="5183050"/>
              <a:ext cx="1481293" cy="1296975"/>
              <a:chOff x="2857503" y="3700575"/>
              <a:chExt cx="2656140" cy="2337367"/>
            </a:xfrm>
          </p:grpSpPr>
          <p:sp>
            <p:nvSpPr>
              <p:cNvPr id="34" name="平行四边形 33"/>
              <p:cNvSpPr/>
              <p:nvPr/>
            </p:nvSpPr>
            <p:spPr>
              <a:xfrm rot="5400000" flipH="1" flipV="1">
                <a:off x="2563596" y="4415965"/>
                <a:ext cx="1915884" cy="1328069"/>
              </a:xfrm>
              <a:prstGeom prst="parallelogram">
                <a:avLst>
                  <a:gd name="adj" fmla="val 31901"/>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平行四边形 34"/>
              <p:cNvSpPr/>
              <p:nvPr/>
            </p:nvSpPr>
            <p:spPr>
              <a:xfrm rot="16200000" flipV="1">
                <a:off x="3891666" y="4415965"/>
                <a:ext cx="1915884" cy="1328069"/>
              </a:xfrm>
              <a:prstGeom prst="parallelogram">
                <a:avLst>
                  <a:gd name="adj" fmla="val 31901"/>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2857503" y="3700575"/>
                <a:ext cx="2656140" cy="852488"/>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Lst>
                <a:ahLst/>
                <a:cxnLst>
                  <a:cxn ang="0">
                    <a:pos x="connsiteX0" y="connsiteY0"/>
                  </a:cxn>
                  <a:cxn ang="0">
                    <a:pos x="connsiteX1" y="connsiteY1"/>
                  </a:cxn>
                  <a:cxn ang="0">
                    <a:pos x="connsiteX2" y="connsiteY2"/>
                  </a:cxn>
                  <a:cxn ang="0">
                    <a:pos x="connsiteX3" y="connsiteY3"/>
                  </a:cxn>
                </a:cxnLst>
                <a:rect l="l" t="t" r="r" b="b"/>
                <a:pathLst>
                  <a:path w="2656140" h="852488">
                    <a:moveTo>
                      <a:pt x="1328070" y="0"/>
                    </a:moveTo>
                    <a:lnTo>
                      <a:pt x="2656140" y="426244"/>
                    </a:lnTo>
                    <a:lnTo>
                      <a:pt x="1328070" y="852488"/>
                    </a:lnTo>
                    <a:lnTo>
                      <a:pt x="0" y="426244"/>
                    </a:lnTo>
                    <a:close/>
                  </a:path>
                </a:pathLst>
              </a:cu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任意多边形 36"/>
            <p:cNvSpPr/>
            <p:nvPr/>
          </p:nvSpPr>
          <p:spPr>
            <a:xfrm>
              <a:off x="6084246" y="5177331"/>
              <a:ext cx="740646" cy="473035"/>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1328070"/>
                <a:gd name="connsiteY0-2" fmla="*/ 0 h 852488"/>
                <a:gd name="connsiteX1-3" fmla="*/ 1328070 w 1328070"/>
                <a:gd name="connsiteY1-4" fmla="*/ 852488 h 852488"/>
                <a:gd name="connsiteX2-5" fmla="*/ 0 w 1328070"/>
                <a:gd name="connsiteY2-6" fmla="*/ 426244 h 852488"/>
                <a:gd name="connsiteX3-7" fmla="*/ 1328070 w 1328070"/>
                <a:gd name="connsiteY3-8" fmla="*/ 0 h 852488"/>
              </a:gdLst>
              <a:ahLst/>
              <a:cxnLst>
                <a:cxn ang="0">
                  <a:pos x="connsiteX0-1" y="connsiteY0-2"/>
                </a:cxn>
                <a:cxn ang="0">
                  <a:pos x="connsiteX1-3" y="connsiteY1-4"/>
                </a:cxn>
                <a:cxn ang="0">
                  <a:pos x="connsiteX2-5" y="connsiteY2-6"/>
                </a:cxn>
                <a:cxn ang="0">
                  <a:pos x="connsiteX3-7" y="connsiteY3-8"/>
                </a:cxn>
              </a:cxnLst>
              <a:rect l="l" t="t" r="r" b="b"/>
              <a:pathLst>
                <a:path w="1328070" h="852488">
                  <a:moveTo>
                    <a:pt x="1328070" y="0"/>
                  </a:moveTo>
                  <a:lnTo>
                    <a:pt x="1328070" y="852488"/>
                  </a:lnTo>
                  <a:lnTo>
                    <a:pt x="0" y="426244"/>
                  </a:lnTo>
                  <a:lnTo>
                    <a:pt x="1328070" y="0"/>
                  </a:lnTo>
                  <a:close/>
                </a:path>
              </a:pathLst>
            </a:custGeom>
            <a:gradFill>
              <a:gsLst>
                <a:gs pos="0">
                  <a:srgbClr val="FF9B09">
                    <a:alpha val="25000"/>
                  </a:srgbClr>
                </a:gs>
                <a:gs pos="100000">
                  <a:srgbClr val="FF9B0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9" name="任意多边形 38"/>
            <p:cNvSpPr/>
            <p:nvPr/>
          </p:nvSpPr>
          <p:spPr>
            <a:xfrm>
              <a:off x="5841457" y="5116943"/>
              <a:ext cx="1983807" cy="333241"/>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2656140"/>
                <a:gd name="connsiteY0-2" fmla="*/ 0 h 426244"/>
                <a:gd name="connsiteX1-3" fmla="*/ 2656140 w 2656140"/>
                <a:gd name="connsiteY1-4" fmla="*/ 426244 h 426244"/>
                <a:gd name="connsiteX2-5" fmla="*/ 0 w 2656140"/>
                <a:gd name="connsiteY2-6" fmla="*/ 426244 h 426244"/>
                <a:gd name="connsiteX3-7" fmla="*/ 1328070 w 2656140"/>
                <a:gd name="connsiteY3-8" fmla="*/ 0 h 426244"/>
              </a:gdLst>
              <a:ahLst/>
              <a:cxnLst>
                <a:cxn ang="0">
                  <a:pos x="connsiteX0-1" y="connsiteY0-2"/>
                </a:cxn>
                <a:cxn ang="0">
                  <a:pos x="connsiteX1-3" y="connsiteY1-4"/>
                </a:cxn>
                <a:cxn ang="0">
                  <a:pos x="connsiteX2-5" y="connsiteY2-6"/>
                </a:cxn>
                <a:cxn ang="0">
                  <a:pos x="connsiteX3-7" y="connsiteY3-8"/>
                </a:cxn>
              </a:cxnLst>
              <a:rect l="l" t="t" r="r" b="b"/>
              <a:pathLst>
                <a:path w="2656140" h="426244">
                  <a:moveTo>
                    <a:pt x="1328070" y="0"/>
                  </a:moveTo>
                  <a:lnTo>
                    <a:pt x="2656140" y="426244"/>
                  </a:lnTo>
                  <a:lnTo>
                    <a:pt x="0" y="426244"/>
                  </a:lnTo>
                  <a:lnTo>
                    <a:pt x="1328070" y="0"/>
                  </a:lnTo>
                  <a:close/>
                </a:path>
              </a:pathLst>
            </a:custGeom>
            <a:gradFill>
              <a:gsLst>
                <a:gs pos="0">
                  <a:srgbClr val="D285C1"/>
                </a:gs>
                <a:gs pos="100000">
                  <a:srgbClr val="643A63"/>
                </a:gs>
              </a:gsLst>
              <a:lin ang="3600000" scaled="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52" name="Group 41"/>
            <p:cNvGrpSpPr>
              <a:grpSpLocks noChangeAspect="1"/>
            </p:cNvGrpSpPr>
            <p:nvPr/>
          </p:nvGrpSpPr>
          <p:grpSpPr bwMode="auto">
            <a:xfrm>
              <a:off x="7008329" y="5715504"/>
              <a:ext cx="373012" cy="448746"/>
              <a:chOff x="3783" y="2089"/>
              <a:chExt cx="116" cy="142"/>
            </a:xfrm>
            <a:solidFill>
              <a:schemeClr val="bg1"/>
            </a:solidFill>
            <a:effectLst/>
            <a:scene3d>
              <a:camera prst="orthographicFront">
                <a:rot lat="20238001" lon="2190000" rev="60000"/>
              </a:camera>
              <a:lightRig rig="threePt" dir="t"/>
            </a:scene3d>
          </p:grpSpPr>
          <p:sp>
            <p:nvSpPr>
              <p:cNvPr id="53"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4"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5"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6"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7"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8"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9"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0"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81" name="文本框 80"/>
            <p:cNvSpPr txBox="1"/>
            <p:nvPr/>
          </p:nvSpPr>
          <p:spPr>
            <a:xfrm>
              <a:off x="6151791" y="5666723"/>
              <a:ext cx="585756" cy="561692"/>
            </a:xfrm>
            <a:prstGeom prst="rect">
              <a:avLst/>
            </a:prstGeom>
            <a:noFill/>
            <a:scene3d>
              <a:camera prst="orthographicFront">
                <a:rot lat="20428945" lon="19984105" rev="21487365"/>
              </a:camera>
              <a:lightRig rig="threePt" dir="t"/>
            </a:scene3d>
          </p:spPr>
          <p:txBody>
            <a:bodyPr wrap="square" lIns="68580" tIns="34290" rIns="68580" bIns="34290" rtlCol="0">
              <a:spAutoFit/>
            </a:bodyPr>
            <a:lstStyle/>
            <a:p>
              <a:pPr algn="ctr"/>
              <a:r>
                <a:rPr lang="en-US" altLang="zh-CN" sz="3200" dirty="0" smtClean="0">
                  <a:solidFill>
                    <a:schemeClr val="bg1"/>
                  </a:solidFill>
                  <a:latin typeface="Impact" panose="020B0806030902050204" pitchFamily="34" charset="0"/>
                </a:rPr>
                <a:t>04</a:t>
              </a:r>
              <a:endParaRPr lang="zh-CN" altLang="en-US" sz="3200" dirty="0">
                <a:solidFill>
                  <a:schemeClr val="bg1"/>
                </a:solidFill>
                <a:latin typeface="Impact" panose="020B0806030902050204" pitchFamily="34" charset="0"/>
              </a:endParaRPr>
            </a:p>
          </p:txBody>
        </p:sp>
      </p:grpSp>
      <p:grpSp>
        <p:nvGrpSpPr>
          <p:cNvPr id="87" name="组合 86"/>
          <p:cNvGrpSpPr/>
          <p:nvPr/>
        </p:nvGrpSpPr>
        <p:grpSpPr>
          <a:xfrm>
            <a:off x="4782350" y="4000802"/>
            <a:ext cx="1567982" cy="1372878"/>
            <a:chOff x="5343220" y="4123474"/>
            <a:chExt cx="1481293" cy="1296975"/>
          </a:xfrm>
        </p:grpSpPr>
        <p:grpSp>
          <p:nvGrpSpPr>
            <p:cNvPr id="18" name="组合 17"/>
            <p:cNvGrpSpPr/>
            <p:nvPr/>
          </p:nvGrpSpPr>
          <p:grpSpPr>
            <a:xfrm>
              <a:off x="5343220" y="4123474"/>
              <a:ext cx="1481293" cy="1296975"/>
              <a:chOff x="2857503" y="3700575"/>
              <a:chExt cx="2656140" cy="2337367"/>
            </a:xfrm>
          </p:grpSpPr>
          <p:sp>
            <p:nvSpPr>
              <p:cNvPr id="19" name="平行四边形 18"/>
              <p:cNvSpPr/>
              <p:nvPr/>
            </p:nvSpPr>
            <p:spPr>
              <a:xfrm rot="5400000" flipH="1" flipV="1">
                <a:off x="2563596" y="4415965"/>
                <a:ext cx="1915884" cy="1328069"/>
              </a:xfrm>
              <a:prstGeom prst="parallelogram">
                <a:avLst>
                  <a:gd name="adj" fmla="val 31901"/>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19"/>
              <p:cNvSpPr/>
              <p:nvPr/>
            </p:nvSpPr>
            <p:spPr>
              <a:xfrm rot="16200000" flipV="1">
                <a:off x="3891666" y="4415965"/>
                <a:ext cx="1915884" cy="1328069"/>
              </a:xfrm>
              <a:prstGeom prst="parallelogram">
                <a:avLst>
                  <a:gd name="adj" fmla="val 31901"/>
                </a:avLst>
              </a:prstGeom>
              <a:solidFill>
                <a:srgbClr val="46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2857503" y="3700575"/>
                <a:ext cx="2656140" cy="852488"/>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Lst>
                <a:ahLst/>
                <a:cxnLst>
                  <a:cxn ang="0">
                    <a:pos x="connsiteX0" y="connsiteY0"/>
                  </a:cxn>
                  <a:cxn ang="0">
                    <a:pos x="connsiteX1" y="connsiteY1"/>
                  </a:cxn>
                  <a:cxn ang="0">
                    <a:pos x="connsiteX2" y="connsiteY2"/>
                  </a:cxn>
                  <a:cxn ang="0">
                    <a:pos x="connsiteX3" y="connsiteY3"/>
                  </a:cxn>
                </a:cxnLst>
                <a:rect l="l" t="t" r="r" b="b"/>
                <a:pathLst>
                  <a:path w="2656140" h="852488">
                    <a:moveTo>
                      <a:pt x="1328070" y="0"/>
                    </a:moveTo>
                    <a:lnTo>
                      <a:pt x="2656140" y="426244"/>
                    </a:lnTo>
                    <a:lnTo>
                      <a:pt x="1328070" y="852488"/>
                    </a:lnTo>
                    <a:lnTo>
                      <a:pt x="0" y="426244"/>
                    </a:lnTo>
                    <a:close/>
                  </a:path>
                </a:pathLst>
              </a:custGeom>
              <a:solidFill>
                <a:srgbClr val="985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任意多边形 29"/>
            <p:cNvSpPr/>
            <p:nvPr/>
          </p:nvSpPr>
          <p:spPr>
            <a:xfrm>
              <a:off x="5346621" y="4123527"/>
              <a:ext cx="740646" cy="473035"/>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1328070"/>
                <a:gd name="connsiteY0-2" fmla="*/ 0 h 852488"/>
                <a:gd name="connsiteX1-3" fmla="*/ 1328070 w 1328070"/>
                <a:gd name="connsiteY1-4" fmla="*/ 852488 h 852488"/>
                <a:gd name="connsiteX2-5" fmla="*/ 0 w 1328070"/>
                <a:gd name="connsiteY2-6" fmla="*/ 426244 h 852488"/>
                <a:gd name="connsiteX3-7" fmla="*/ 1328070 w 1328070"/>
                <a:gd name="connsiteY3-8" fmla="*/ 0 h 852488"/>
              </a:gdLst>
              <a:ahLst/>
              <a:cxnLst>
                <a:cxn ang="0">
                  <a:pos x="connsiteX0-1" y="connsiteY0-2"/>
                </a:cxn>
                <a:cxn ang="0">
                  <a:pos x="connsiteX1-3" y="connsiteY1-4"/>
                </a:cxn>
                <a:cxn ang="0">
                  <a:pos x="connsiteX2-5" y="connsiteY2-6"/>
                </a:cxn>
                <a:cxn ang="0">
                  <a:pos x="connsiteX3-7" y="connsiteY3-8"/>
                </a:cxn>
              </a:cxnLst>
              <a:rect l="l" t="t" r="r" b="b"/>
              <a:pathLst>
                <a:path w="1328070" h="852488">
                  <a:moveTo>
                    <a:pt x="1328070" y="0"/>
                  </a:moveTo>
                  <a:lnTo>
                    <a:pt x="1328070" y="852488"/>
                  </a:lnTo>
                  <a:lnTo>
                    <a:pt x="0" y="426244"/>
                  </a:lnTo>
                  <a:lnTo>
                    <a:pt x="1328070" y="0"/>
                  </a:lnTo>
                  <a:close/>
                </a:path>
              </a:pathLst>
            </a:custGeom>
            <a:gradFill>
              <a:gsLst>
                <a:gs pos="0">
                  <a:srgbClr val="462852">
                    <a:alpha val="25000"/>
                  </a:srgbClr>
                </a:gs>
                <a:gs pos="100000">
                  <a:srgbClr val="462852">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44" name="Group 52"/>
            <p:cNvGrpSpPr>
              <a:grpSpLocks noChangeAspect="1"/>
            </p:cNvGrpSpPr>
            <p:nvPr/>
          </p:nvGrpSpPr>
          <p:grpSpPr bwMode="auto">
            <a:xfrm>
              <a:off x="6237667" y="4675188"/>
              <a:ext cx="448505" cy="444640"/>
              <a:chOff x="3783" y="2102"/>
              <a:chExt cx="116" cy="115"/>
            </a:xfrm>
            <a:solidFill>
              <a:schemeClr val="bg1"/>
            </a:solidFill>
            <a:effectLst/>
            <a:scene3d>
              <a:camera prst="orthographicFront">
                <a:rot lat="20235381" lon="2192695" rev="60000"/>
              </a:camera>
              <a:lightRig rig="threePt" dir="t"/>
            </a:scene3d>
          </p:grpSpPr>
          <p:sp>
            <p:nvSpPr>
              <p:cNvPr id="45"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82" name="文本框 81"/>
            <p:cNvSpPr txBox="1"/>
            <p:nvPr/>
          </p:nvSpPr>
          <p:spPr>
            <a:xfrm>
              <a:off x="5430232" y="4617767"/>
              <a:ext cx="585756" cy="561692"/>
            </a:xfrm>
            <a:prstGeom prst="rect">
              <a:avLst/>
            </a:prstGeom>
            <a:noFill/>
            <a:scene3d>
              <a:camera prst="orthographicFront">
                <a:rot lat="20428945" lon="19984105" rev="21487365"/>
              </a:camera>
              <a:lightRig rig="threePt" dir="t"/>
            </a:scene3d>
          </p:spPr>
          <p:txBody>
            <a:bodyPr wrap="square" lIns="68580" tIns="34290" rIns="68580" bIns="34290" rtlCol="0">
              <a:spAutoFit/>
            </a:bodyPr>
            <a:lstStyle/>
            <a:p>
              <a:pPr algn="ctr"/>
              <a:r>
                <a:rPr lang="en-US" altLang="zh-CN" sz="3200" dirty="0" smtClean="0">
                  <a:solidFill>
                    <a:schemeClr val="bg1"/>
                  </a:solidFill>
                  <a:latin typeface="Impact" panose="020B0806030902050204" pitchFamily="34" charset="0"/>
                </a:rPr>
                <a:t>03</a:t>
              </a:r>
              <a:endParaRPr lang="zh-CN" altLang="en-US" sz="3200" dirty="0">
                <a:solidFill>
                  <a:schemeClr val="bg1"/>
                </a:solidFill>
                <a:latin typeface="Impact" panose="020B0806030902050204" pitchFamily="34" charset="0"/>
              </a:endParaRPr>
            </a:p>
          </p:txBody>
        </p:sp>
      </p:grpSp>
      <p:grpSp>
        <p:nvGrpSpPr>
          <p:cNvPr id="86" name="组合 85"/>
          <p:cNvGrpSpPr/>
          <p:nvPr/>
        </p:nvGrpSpPr>
        <p:grpSpPr>
          <a:xfrm>
            <a:off x="5309745" y="2831749"/>
            <a:ext cx="2099905" cy="1429531"/>
            <a:chOff x="5841457" y="3019055"/>
            <a:chExt cx="1983807" cy="1350496"/>
          </a:xfrm>
        </p:grpSpPr>
        <p:grpSp>
          <p:nvGrpSpPr>
            <p:cNvPr id="26" name="组合 25"/>
            <p:cNvGrpSpPr/>
            <p:nvPr/>
          </p:nvGrpSpPr>
          <p:grpSpPr>
            <a:xfrm>
              <a:off x="6086097" y="3068830"/>
              <a:ext cx="1481293" cy="1296975"/>
              <a:chOff x="2857503" y="3700575"/>
              <a:chExt cx="2656140" cy="2337367"/>
            </a:xfrm>
          </p:grpSpPr>
          <p:sp>
            <p:nvSpPr>
              <p:cNvPr id="27" name="平行四边形 26"/>
              <p:cNvSpPr/>
              <p:nvPr/>
            </p:nvSpPr>
            <p:spPr>
              <a:xfrm rot="5400000" flipH="1" flipV="1">
                <a:off x="2563596" y="4415965"/>
                <a:ext cx="1915884" cy="1328069"/>
              </a:xfrm>
              <a:prstGeom prst="parallelogram">
                <a:avLst>
                  <a:gd name="adj" fmla="val 31901"/>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p:nvPr/>
            </p:nvSpPr>
            <p:spPr>
              <a:xfrm rot="16200000" flipV="1">
                <a:off x="3891666" y="4415965"/>
                <a:ext cx="1915884" cy="1328069"/>
              </a:xfrm>
              <a:prstGeom prst="parallelogram">
                <a:avLst>
                  <a:gd name="adj" fmla="val 31901"/>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2857503" y="3700575"/>
                <a:ext cx="2656140" cy="852488"/>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Lst>
                <a:ahLst/>
                <a:cxnLst>
                  <a:cxn ang="0">
                    <a:pos x="connsiteX0" y="connsiteY0"/>
                  </a:cxn>
                  <a:cxn ang="0">
                    <a:pos x="connsiteX1" y="connsiteY1"/>
                  </a:cxn>
                  <a:cxn ang="0">
                    <a:pos x="connsiteX2" y="connsiteY2"/>
                  </a:cxn>
                  <a:cxn ang="0">
                    <a:pos x="connsiteX3" y="connsiteY3"/>
                  </a:cxn>
                </a:cxnLst>
                <a:rect l="l" t="t" r="r" b="b"/>
                <a:pathLst>
                  <a:path w="2656140" h="852488">
                    <a:moveTo>
                      <a:pt x="1328070" y="0"/>
                    </a:moveTo>
                    <a:lnTo>
                      <a:pt x="2656140" y="426244"/>
                    </a:lnTo>
                    <a:lnTo>
                      <a:pt x="1328070" y="852488"/>
                    </a:lnTo>
                    <a:lnTo>
                      <a:pt x="0" y="426244"/>
                    </a:lnTo>
                    <a:close/>
                  </a:path>
                </a:pathLst>
              </a:cu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任意多边形 30"/>
            <p:cNvSpPr/>
            <p:nvPr/>
          </p:nvSpPr>
          <p:spPr>
            <a:xfrm>
              <a:off x="6091169" y="3069550"/>
              <a:ext cx="740646" cy="473035"/>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1328070"/>
                <a:gd name="connsiteY0-2" fmla="*/ 0 h 852488"/>
                <a:gd name="connsiteX1-3" fmla="*/ 1328070 w 1328070"/>
                <a:gd name="connsiteY1-4" fmla="*/ 852488 h 852488"/>
                <a:gd name="connsiteX2-5" fmla="*/ 0 w 1328070"/>
                <a:gd name="connsiteY2-6" fmla="*/ 426244 h 852488"/>
                <a:gd name="connsiteX3-7" fmla="*/ 1328070 w 1328070"/>
                <a:gd name="connsiteY3-8" fmla="*/ 0 h 852488"/>
              </a:gdLst>
              <a:ahLst/>
              <a:cxnLst>
                <a:cxn ang="0">
                  <a:pos x="connsiteX0-1" y="connsiteY0-2"/>
                </a:cxn>
                <a:cxn ang="0">
                  <a:pos x="connsiteX1-3" y="connsiteY1-4"/>
                </a:cxn>
                <a:cxn ang="0">
                  <a:pos x="connsiteX2-5" y="connsiteY2-6"/>
                </a:cxn>
                <a:cxn ang="0">
                  <a:pos x="connsiteX3-7" y="connsiteY3-8"/>
                </a:cxn>
              </a:cxnLst>
              <a:rect l="l" t="t" r="r" b="b"/>
              <a:pathLst>
                <a:path w="1328070" h="852488">
                  <a:moveTo>
                    <a:pt x="1328070" y="0"/>
                  </a:moveTo>
                  <a:lnTo>
                    <a:pt x="1328070" y="852488"/>
                  </a:lnTo>
                  <a:lnTo>
                    <a:pt x="0" y="426244"/>
                  </a:lnTo>
                  <a:lnTo>
                    <a:pt x="1328070" y="0"/>
                  </a:lnTo>
                  <a:close/>
                </a:path>
              </a:pathLst>
            </a:custGeom>
            <a:gradFill>
              <a:gsLst>
                <a:gs pos="0">
                  <a:srgbClr val="D285C1"/>
                </a:gs>
                <a:gs pos="100000">
                  <a:srgbClr val="643A6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8" name="任意多边形 37"/>
            <p:cNvSpPr/>
            <p:nvPr/>
          </p:nvSpPr>
          <p:spPr>
            <a:xfrm>
              <a:off x="5841457" y="3019055"/>
              <a:ext cx="1983807" cy="333241"/>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2656140"/>
                <a:gd name="connsiteY0-2" fmla="*/ 0 h 426244"/>
                <a:gd name="connsiteX1-3" fmla="*/ 2656140 w 2656140"/>
                <a:gd name="connsiteY1-4" fmla="*/ 426244 h 426244"/>
                <a:gd name="connsiteX2-5" fmla="*/ 0 w 2656140"/>
                <a:gd name="connsiteY2-6" fmla="*/ 426244 h 426244"/>
                <a:gd name="connsiteX3-7" fmla="*/ 1328070 w 2656140"/>
                <a:gd name="connsiteY3-8" fmla="*/ 0 h 426244"/>
              </a:gdLst>
              <a:ahLst/>
              <a:cxnLst>
                <a:cxn ang="0">
                  <a:pos x="connsiteX0-1" y="connsiteY0-2"/>
                </a:cxn>
                <a:cxn ang="0">
                  <a:pos x="connsiteX1-3" y="connsiteY1-4"/>
                </a:cxn>
                <a:cxn ang="0">
                  <a:pos x="connsiteX2-5" y="connsiteY2-6"/>
                </a:cxn>
                <a:cxn ang="0">
                  <a:pos x="connsiteX3-7" y="connsiteY3-8"/>
                </a:cxn>
              </a:cxnLst>
              <a:rect l="l" t="t" r="r" b="b"/>
              <a:pathLst>
                <a:path w="2656140" h="426244">
                  <a:moveTo>
                    <a:pt x="1328070" y="0"/>
                  </a:moveTo>
                  <a:lnTo>
                    <a:pt x="2656140" y="426244"/>
                  </a:lnTo>
                  <a:lnTo>
                    <a:pt x="0" y="426244"/>
                  </a:lnTo>
                  <a:lnTo>
                    <a:pt x="1328070" y="0"/>
                  </a:lnTo>
                  <a:close/>
                </a:path>
              </a:pathLst>
            </a:custGeom>
            <a:gradFill>
              <a:gsLst>
                <a:gs pos="0">
                  <a:srgbClr val="D285C1"/>
                </a:gs>
                <a:gs pos="100000">
                  <a:srgbClr val="643A63"/>
                </a:gs>
              </a:gsLst>
              <a:lin ang="3600000" scaled="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0" name="平行四边形 75"/>
            <p:cNvSpPr/>
            <p:nvPr/>
          </p:nvSpPr>
          <p:spPr>
            <a:xfrm rot="5400000" flipH="1" flipV="1">
              <a:off x="6208575" y="3760416"/>
              <a:ext cx="477625" cy="740645"/>
            </a:xfrm>
            <a:custGeom>
              <a:avLst/>
              <a:gdLst>
                <a:gd name="connsiteX0" fmla="*/ 0 w 1198571"/>
                <a:gd name="connsiteY0" fmla="*/ 835027 h 835027"/>
                <a:gd name="connsiteX1" fmla="*/ 266382 w 1198571"/>
                <a:gd name="connsiteY1" fmla="*/ 0 h 835027"/>
                <a:gd name="connsiteX2" fmla="*/ 1198571 w 1198571"/>
                <a:gd name="connsiteY2" fmla="*/ 0 h 835027"/>
                <a:gd name="connsiteX3" fmla="*/ 932189 w 1198571"/>
                <a:gd name="connsiteY3" fmla="*/ 835027 h 835027"/>
                <a:gd name="connsiteX4" fmla="*/ 0 w 1198571"/>
                <a:gd name="connsiteY4" fmla="*/ 835027 h 835027"/>
                <a:gd name="connsiteX0-1" fmla="*/ 0 w 932189"/>
                <a:gd name="connsiteY0-2" fmla="*/ 835027 h 835027"/>
                <a:gd name="connsiteX1-3" fmla="*/ 266382 w 932189"/>
                <a:gd name="connsiteY1-4" fmla="*/ 0 h 835027"/>
                <a:gd name="connsiteX2-5" fmla="*/ 932189 w 932189"/>
                <a:gd name="connsiteY2-6" fmla="*/ 835027 h 835027"/>
                <a:gd name="connsiteX3-7" fmla="*/ 0 w 932189"/>
                <a:gd name="connsiteY3-8" fmla="*/ 835027 h 835027"/>
                <a:gd name="connsiteX0-9" fmla="*/ 0 w 538489"/>
                <a:gd name="connsiteY0-10" fmla="*/ 835027 h 835027"/>
                <a:gd name="connsiteX1-11" fmla="*/ 266382 w 538489"/>
                <a:gd name="connsiteY1-12" fmla="*/ 0 h 835027"/>
                <a:gd name="connsiteX2-13" fmla="*/ 538489 w 538489"/>
                <a:gd name="connsiteY2-14" fmla="*/ 828677 h 835027"/>
                <a:gd name="connsiteX3-15" fmla="*/ 0 w 538489"/>
                <a:gd name="connsiteY3-16" fmla="*/ 835027 h 835027"/>
              </a:gdLst>
              <a:ahLst/>
              <a:cxnLst>
                <a:cxn ang="0">
                  <a:pos x="connsiteX0-1" y="connsiteY0-2"/>
                </a:cxn>
                <a:cxn ang="0">
                  <a:pos x="connsiteX1-3" y="connsiteY1-4"/>
                </a:cxn>
                <a:cxn ang="0">
                  <a:pos x="connsiteX2-5" y="connsiteY2-6"/>
                </a:cxn>
                <a:cxn ang="0">
                  <a:pos x="connsiteX3-7" y="connsiteY3-8"/>
                </a:cxn>
              </a:cxnLst>
              <a:rect l="l" t="t" r="r" b="b"/>
              <a:pathLst>
                <a:path w="538489" h="835027">
                  <a:moveTo>
                    <a:pt x="0" y="835027"/>
                  </a:moveTo>
                  <a:lnTo>
                    <a:pt x="266382" y="0"/>
                  </a:lnTo>
                  <a:lnTo>
                    <a:pt x="538489" y="828677"/>
                  </a:lnTo>
                  <a:lnTo>
                    <a:pt x="0" y="835027"/>
                  </a:lnTo>
                  <a:close/>
                </a:path>
              </a:pathLst>
            </a:cu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61" name="Group 62"/>
            <p:cNvGrpSpPr>
              <a:grpSpLocks noChangeAspect="1"/>
            </p:cNvGrpSpPr>
            <p:nvPr/>
          </p:nvGrpSpPr>
          <p:grpSpPr bwMode="auto">
            <a:xfrm>
              <a:off x="6950399" y="3702102"/>
              <a:ext cx="482581" cy="385316"/>
              <a:chOff x="3775" y="2110"/>
              <a:chExt cx="129" cy="103"/>
            </a:xfrm>
            <a:solidFill>
              <a:schemeClr val="bg1"/>
            </a:solidFill>
            <a:effectLst/>
            <a:scene3d>
              <a:camera prst="orthographicFront">
                <a:rot lat="20238000" lon="2190000" rev="60000"/>
              </a:camera>
              <a:lightRig rig="threePt" dir="t"/>
            </a:scene3d>
          </p:grpSpPr>
          <p:sp>
            <p:nvSpPr>
              <p:cNvPr id="62"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3"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4"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83" name="文本框 82"/>
            <p:cNvSpPr txBox="1"/>
            <p:nvPr/>
          </p:nvSpPr>
          <p:spPr>
            <a:xfrm>
              <a:off x="6083080" y="3548843"/>
              <a:ext cx="735744" cy="561692"/>
            </a:xfrm>
            <a:prstGeom prst="rect">
              <a:avLst/>
            </a:prstGeom>
            <a:noFill/>
            <a:scene3d>
              <a:camera prst="orthographicFront">
                <a:rot lat="20428945" lon="19984105" rev="21487365"/>
              </a:camera>
              <a:lightRig rig="threePt" dir="t"/>
            </a:scene3d>
          </p:spPr>
          <p:txBody>
            <a:bodyPr wrap="square" lIns="68580" tIns="34290" rIns="68580" bIns="34290" rtlCol="0">
              <a:spAutoFit/>
            </a:bodyPr>
            <a:lstStyle/>
            <a:p>
              <a:pPr algn="ctr"/>
              <a:r>
                <a:rPr lang="en-US" altLang="zh-CN" sz="3200" dirty="0" smtClean="0">
                  <a:solidFill>
                    <a:schemeClr val="bg1"/>
                  </a:solidFill>
                  <a:latin typeface="Impact" panose="020B0806030902050204" pitchFamily="34" charset="0"/>
                </a:rPr>
                <a:t>02</a:t>
              </a:r>
              <a:endParaRPr lang="zh-CN" altLang="en-US" sz="3200" dirty="0">
                <a:solidFill>
                  <a:schemeClr val="bg1"/>
                </a:solidFill>
                <a:latin typeface="Impact" panose="020B0806030902050204" pitchFamily="34" charset="0"/>
              </a:endParaRPr>
            </a:p>
          </p:txBody>
        </p:sp>
      </p:grpSp>
      <p:grpSp>
        <p:nvGrpSpPr>
          <p:cNvPr id="85" name="组合 84"/>
          <p:cNvGrpSpPr/>
          <p:nvPr/>
        </p:nvGrpSpPr>
        <p:grpSpPr>
          <a:xfrm>
            <a:off x="4789245" y="1765997"/>
            <a:ext cx="1567982" cy="1372878"/>
            <a:chOff x="5349734" y="2012225"/>
            <a:chExt cx="1481293" cy="1296975"/>
          </a:xfrm>
        </p:grpSpPr>
        <p:grpSp>
          <p:nvGrpSpPr>
            <p:cNvPr id="22" name="组合 21"/>
            <p:cNvGrpSpPr/>
            <p:nvPr/>
          </p:nvGrpSpPr>
          <p:grpSpPr>
            <a:xfrm>
              <a:off x="5349734" y="2012225"/>
              <a:ext cx="1481293" cy="1296975"/>
              <a:chOff x="2857503" y="3700575"/>
              <a:chExt cx="2656140" cy="2337367"/>
            </a:xfrm>
          </p:grpSpPr>
          <p:sp>
            <p:nvSpPr>
              <p:cNvPr id="23" name="平行四边形 22"/>
              <p:cNvSpPr/>
              <p:nvPr/>
            </p:nvSpPr>
            <p:spPr>
              <a:xfrm rot="5400000" flipH="1" flipV="1">
                <a:off x="2563596" y="4415965"/>
                <a:ext cx="1915884" cy="1328069"/>
              </a:xfrm>
              <a:prstGeom prst="parallelogram">
                <a:avLst>
                  <a:gd name="adj" fmla="val 31901"/>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rot="16200000" flipV="1">
                <a:off x="3891666" y="4415965"/>
                <a:ext cx="1915884" cy="1328069"/>
              </a:xfrm>
              <a:prstGeom prst="parallelogram">
                <a:avLst>
                  <a:gd name="adj" fmla="val 31901"/>
                </a:avLst>
              </a:prstGeom>
              <a:solidFill>
                <a:srgbClr val="4628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a:off x="2857503" y="3700575"/>
                <a:ext cx="2656140" cy="852488"/>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Lst>
                <a:ahLst/>
                <a:cxnLst>
                  <a:cxn ang="0">
                    <a:pos x="connsiteX0" y="connsiteY0"/>
                  </a:cxn>
                  <a:cxn ang="0">
                    <a:pos x="connsiteX1" y="connsiteY1"/>
                  </a:cxn>
                  <a:cxn ang="0">
                    <a:pos x="connsiteX2" y="connsiteY2"/>
                  </a:cxn>
                  <a:cxn ang="0">
                    <a:pos x="connsiteX3" y="connsiteY3"/>
                  </a:cxn>
                </a:cxnLst>
                <a:rect l="l" t="t" r="r" b="b"/>
                <a:pathLst>
                  <a:path w="2656140" h="852488">
                    <a:moveTo>
                      <a:pt x="1328070" y="0"/>
                    </a:moveTo>
                    <a:lnTo>
                      <a:pt x="2656140" y="426244"/>
                    </a:lnTo>
                    <a:lnTo>
                      <a:pt x="1328070" y="852488"/>
                    </a:lnTo>
                    <a:lnTo>
                      <a:pt x="0" y="426244"/>
                    </a:lnTo>
                    <a:close/>
                  </a:path>
                </a:pathLst>
              </a:custGeom>
              <a:solidFill>
                <a:srgbClr val="985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任意多边形 31"/>
            <p:cNvSpPr/>
            <p:nvPr/>
          </p:nvSpPr>
          <p:spPr>
            <a:xfrm>
              <a:off x="5351670" y="2015061"/>
              <a:ext cx="740646" cy="473035"/>
            </a:xfrm>
            <a:custGeom>
              <a:avLst/>
              <a:gdLst>
                <a:gd name="connsiteX0" fmla="*/ 1328070 w 2656140"/>
                <a:gd name="connsiteY0" fmla="*/ 0 h 852488"/>
                <a:gd name="connsiteX1" fmla="*/ 2656140 w 2656140"/>
                <a:gd name="connsiteY1" fmla="*/ 426244 h 852488"/>
                <a:gd name="connsiteX2" fmla="*/ 1328070 w 2656140"/>
                <a:gd name="connsiteY2" fmla="*/ 852488 h 852488"/>
                <a:gd name="connsiteX3" fmla="*/ 0 w 2656140"/>
                <a:gd name="connsiteY3" fmla="*/ 426244 h 852488"/>
                <a:gd name="connsiteX0-1" fmla="*/ 1328070 w 1328070"/>
                <a:gd name="connsiteY0-2" fmla="*/ 0 h 852488"/>
                <a:gd name="connsiteX1-3" fmla="*/ 1328070 w 1328070"/>
                <a:gd name="connsiteY1-4" fmla="*/ 852488 h 852488"/>
                <a:gd name="connsiteX2-5" fmla="*/ 0 w 1328070"/>
                <a:gd name="connsiteY2-6" fmla="*/ 426244 h 852488"/>
                <a:gd name="connsiteX3-7" fmla="*/ 1328070 w 1328070"/>
                <a:gd name="connsiteY3-8" fmla="*/ 0 h 852488"/>
              </a:gdLst>
              <a:ahLst/>
              <a:cxnLst>
                <a:cxn ang="0">
                  <a:pos x="connsiteX0-1" y="connsiteY0-2"/>
                </a:cxn>
                <a:cxn ang="0">
                  <a:pos x="connsiteX1-3" y="connsiteY1-4"/>
                </a:cxn>
                <a:cxn ang="0">
                  <a:pos x="connsiteX2-5" y="connsiteY2-6"/>
                </a:cxn>
                <a:cxn ang="0">
                  <a:pos x="connsiteX3-7" y="connsiteY3-8"/>
                </a:cxn>
              </a:cxnLst>
              <a:rect l="l" t="t" r="r" b="b"/>
              <a:pathLst>
                <a:path w="1328070" h="852488">
                  <a:moveTo>
                    <a:pt x="1328070" y="0"/>
                  </a:moveTo>
                  <a:lnTo>
                    <a:pt x="1328070" y="852488"/>
                  </a:lnTo>
                  <a:lnTo>
                    <a:pt x="0" y="426244"/>
                  </a:lnTo>
                  <a:lnTo>
                    <a:pt x="1328070" y="0"/>
                  </a:lnTo>
                  <a:close/>
                </a:path>
              </a:pathLst>
            </a:custGeom>
            <a:gradFill>
              <a:gsLst>
                <a:gs pos="0">
                  <a:srgbClr val="462852">
                    <a:alpha val="25000"/>
                  </a:srgbClr>
                </a:gs>
                <a:gs pos="100000">
                  <a:srgbClr val="462852">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65" name="组合 64"/>
            <p:cNvGrpSpPr/>
            <p:nvPr/>
          </p:nvGrpSpPr>
          <p:grpSpPr>
            <a:xfrm>
              <a:off x="6182351" y="2509721"/>
              <a:ext cx="543670" cy="523829"/>
              <a:chOff x="6105730" y="1273212"/>
              <a:chExt cx="506571" cy="488084"/>
            </a:xfrm>
            <a:solidFill>
              <a:schemeClr val="bg1"/>
            </a:solidFill>
            <a:effectLst/>
            <a:scene3d>
              <a:camera prst="orthographicFront">
                <a:rot lat="20238001" lon="2190000" rev="60000"/>
              </a:camera>
              <a:lightRig rig="threePt" dir="t"/>
            </a:scene3d>
          </p:grpSpPr>
          <p:sp>
            <p:nvSpPr>
              <p:cNvPr id="66" name="Freeform 69"/>
              <p:cNvSpPr/>
              <p:nvPr/>
            </p:nvSpPr>
            <p:spPr bwMode="auto">
              <a:xfrm>
                <a:off x="6105730" y="1624485"/>
                <a:ext cx="506571" cy="136811"/>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p:spPr>
            <p:txBody>
              <a:bodyPr vert="horz" wrap="square" lIns="91440" tIns="45720" rIns="91440" bIns="45720" numCol="1" anchor="t" anchorCtr="0" compatLnSpc="1"/>
              <a:lstStyle/>
              <a:p>
                <a:endParaRPr lang="zh-CN" altLang="en-US">
                  <a:solidFill>
                    <a:prstClr val="black"/>
                  </a:solidFill>
                </a:endParaRPr>
              </a:p>
            </p:txBody>
          </p:sp>
          <p:sp>
            <p:nvSpPr>
              <p:cNvPr id="67" name="Freeform 70"/>
              <p:cNvSpPr/>
              <p:nvPr/>
            </p:nvSpPr>
            <p:spPr bwMode="auto">
              <a:xfrm>
                <a:off x="6290610" y="1358257"/>
                <a:ext cx="136811" cy="255135"/>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p:spPr>
            <p:txBody>
              <a:bodyPr vert="horz" wrap="square" lIns="91440" tIns="45720" rIns="91440" bIns="45720" numCol="1" anchor="t" anchorCtr="0" compatLnSpc="1"/>
              <a:lstStyle/>
              <a:p>
                <a:endParaRPr lang="zh-CN" altLang="en-US">
                  <a:solidFill>
                    <a:prstClr val="black"/>
                  </a:solidFill>
                </a:endParaRPr>
              </a:p>
            </p:txBody>
          </p:sp>
          <p:sp>
            <p:nvSpPr>
              <p:cNvPr id="68" name="Freeform 71"/>
              <p:cNvSpPr/>
              <p:nvPr/>
            </p:nvSpPr>
            <p:spPr bwMode="auto">
              <a:xfrm>
                <a:off x="6327586" y="1273212"/>
                <a:ext cx="62859" cy="73952"/>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p:spPr>
            <p:txBody>
              <a:bodyPr vert="horz" wrap="square" lIns="91440" tIns="45720" rIns="91440" bIns="45720" numCol="1" anchor="t" anchorCtr="0" compatLnSpc="1"/>
              <a:lstStyle/>
              <a:p>
                <a:endParaRPr lang="zh-CN" altLang="en-US">
                  <a:solidFill>
                    <a:prstClr val="black"/>
                  </a:solidFill>
                </a:endParaRPr>
              </a:p>
            </p:txBody>
          </p:sp>
          <p:sp>
            <p:nvSpPr>
              <p:cNvPr id="69" name="Freeform 72"/>
              <p:cNvSpPr/>
              <p:nvPr/>
            </p:nvSpPr>
            <p:spPr bwMode="auto">
              <a:xfrm>
                <a:off x="6464397" y="1421116"/>
                <a:ext cx="129416" cy="240344"/>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p:spPr>
            <p:txBody>
              <a:bodyPr vert="horz" wrap="square" lIns="91440" tIns="45720" rIns="91440" bIns="45720" numCol="1" anchor="t" anchorCtr="0" compatLnSpc="1"/>
              <a:lstStyle/>
              <a:p>
                <a:endParaRPr lang="zh-CN" altLang="en-US">
                  <a:solidFill>
                    <a:prstClr val="black"/>
                  </a:solidFill>
                </a:endParaRPr>
              </a:p>
            </p:txBody>
          </p:sp>
          <p:sp>
            <p:nvSpPr>
              <p:cNvPr id="70" name="Freeform 73"/>
              <p:cNvSpPr/>
              <p:nvPr/>
            </p:nvSpPr>
            <p:spPr bwMode="auto">
              <a:xfrm>
                <a:off x="6493978" y="1347164"/>
                <a:ext cx="62859" cy="66557"/>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p:spPr>
            <p:txBody>
              <a:bodyPr vert="horz" wrap="square" lIns="91440" tIns="45720" rIns="91440" bIns="45720" numCol="1" anchor="t" anchorCtr="0" compatLnSpc="1"/>
              <a:lstStyle/>
              <a:p>
                <a:endParaRPr lang="zh-CN" altLang="en-US">
                  <a:solidFill>
                    <a:prstClr val="black"/>
                  </a:solidFill>
                </a:endParaRPr>
              </a:p>
            </p:txBody>
          </p:sp>
          <p:sp>
            <p:nvSpPr>
              <p:cNvPr id="71" name="Freeform 74"/>
              <p:cNvSpPr/>
              <p:nvPr/>
            </p:nvSpPr>
            <p:spPr bwMode="auto">
              <a:xfrm>
                <a:off x="6135311" y="1421116"/>
                <a:ext cx="129416" cy="240344"/>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p:spPr>
            <p:txBody>
              <a:bodyPr vert="horz" wrap="square" lIns="91440" tIns="45720" rIns="91440" bIns="45720" numCol="1" anchor="t" anchorCtr="0" compatLnSpc="1"/>
              <a:lstStyle/>
              <a:p>
                <a:endParaRPr lang="zh-CN" altLang="en-US">
                  <a:solidFill>
                    <a:prstClr val="black"/>
                  </a:solidFill>
                </a:endParaRPr>
              </a:p>
            </p:txBody>
          </p:sp>
          <p:sp>
            <p:nvSpPr>
              <p:cNvPr id="72" name="Freeform 75"/>
              <p:cNvSpPr/>
              <p:nvPr/>
            </p:nvSpPr>
            <p:spPr bwMode="auto">
              <a:xfrm>
                <a:off x="6161194" y="1347164"/>
                <a:ext cx="66557" cy="66557"/>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p:spPr>
            <p:txBody>
              <a:bodyPr vert="horz" wrap="square" lIns="91440" tIns="45720" rIns="91440" bIns="45720" numCol="1" anchor="t" anchorCtr="0" compatLnSpc="1"/>
              <a:lstStyle/>
              <a:p>
                <a:endParaRPr lang="zh-CN" altLang="en-US">
                  <a:solidFill>
                    <a:prstClr val="black"/>
                  </a:solidFill>
                </a:endParaRPr>
              </a:p>
            </p:txBody>
          </p:sp>
        </p:grpSp>
        <p:sp>
          <p:nvSpPr>
            <p:cNvPr id="84" name="文本框 83"/>
            <p:cNvSpPr txBox="1"/>
            <p:nvPr/>
          </p:nvSpPr>
          <p:spPr>
            <a:xfrm>
              <a:off x="5350241" y="2508615"/>
              <a:ext cx="735744" cy="561692"/>
            </a:xfrm>
            <a:prstGeom prst="rect">
              <a:avLst/>
            </a:prstGeom>
            <a:noFill/>
            <a:scene3d>
              <a:camera prst="orthographicFront">
                <a:rot lat="20428945" lon="19984105" rev="21487365"/>
              </a:camera>
              <a:lightRig rig="threePt" dir="t"/>
            </a:scene3d>
          </p:spPr>
          <p:txBody>
            <a:bodyPr wrap="square" lIns="68580" tIns="34290" rIns="68580" bIns="34290" rtlCol="0">
              <a:spAutoFit/>
            </a:bodyPr>
            <a:lstStyle/>
            <a:p>
              <a:pPr algn="ctr"/>
              <a:r>
                <a:rPr lang="en-US" altLang="zh-CN" sz="3200" dirty="0" smtClean="0">
                  <a:solidFill>
                    <a:schemeClr val="bg1"/>
                  </a:solidFill>
                  <a:latin typeface="Impact" panose="020B0806030902050204" pitchFamily="34" charset="0"/>
                </a:rPr>
                <a:t>01</a:t>
              </a:r>
              <a:endParaRPr lang="zh-CN" altLang="en-US" sz="3200" dirty="0">
                <a:solidFill>
                  <a:schemeClr val="bg1"/>
                </a:solidFill>
                <a:latin typeface="Impact" panose="020B0806030902050204" pitchFamily="34" charset="0"/>
              </a:endParaRPr>
            </a:p>
          </p:txBody>
        </p:sp>
      </p:grpSp>
      <p:sp>
        <p:nvSpPr>
          <p:cNvPr id="93" name="文本框 92"/>
          <p:cNvSpPr txBox="1"/>
          <p:nvPr/>
        </p:nvSpPr>
        <p:spPr>
          <a:xfrm>
            <a:off x="7540542" y="3116525"/>
            <a:ext cx="2698175" cy="1384995"/>
          </a:xfrm>
          <a:prstGeom prst="rect">
            <a:avLst/>
          </a:prstGeom>
          <a:noFill/>
          <a:effectLst/>
        </p:spPr>
        <p:txBody>
          <a:bodyPr wrap="none" rtlCol="0">
            <a:spAutoFit/>
          </a:bodyPr>
          <a:lstStyle/>
          <a:p>
            <a:r>
              <a:rPr lang="zh-CN" altLang="en-US" sz="24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400" dirty="0">
              <a:solidFill>
                <a:srgbClr val="9C4B90"/>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1692179" y="4327786"/>
            <a:ext cx="2698175" cy="1384995"/>
          </a:xfrm>
          <a:prstGeom prst="rect">
            <a:avLst/>
          </a:prstGeom>
          <a:noFill/>
          <a:effectLst/>
        </p:spPr>
        <p:txBody>
          <a:bodyPr wrap="none" rtlCol="0">
            <a:spAutoFit/>
          </a:bodyPr>
          <a:lstStyle/>
          <a:p>
            <a:r>
              <a:rPr lang="zh-CN" altLang="en-US" sz="24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400" dirty="0">
              <a:solidFill>
                <a:srgbClr val="6836A6"/>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5" name="文本框 94"/>
          <p:cNvSpPr txBox="1"/>
          <p:nvPr/>
        </p:nvSpPr>
        <p:spPr>
          <a:xfrm>
            <a:off x="1676682" y="1999172"/>
            <a:ext cx="2698175" cy="1384995"/>
          </a:xfrm>
          <a:prstGeom prst="rect">
            <a:avLst/>
          </a:prstGeom>
          <a:noFill/>
          <a:effectLst/>
        </p:spPr>
        <p:txBody>
          <a:bodyPr wrap="none" rtlCol="0">
            <a:spAutoFit/>
          </a:bodyPr>
          <a:lstStyle/>
          <a:p>
            <a:r>
              <a:rPr lang="zh-CN" altLang="en-US" sz="24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400" dirty="0">
              <a:solidFill>
                <a:srgbClr val="6836A6"/>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6" name="文本框 95"/>
          <p:cNvSpPr txBox="1"/>
          <p:nvPr/>
        </p:nvSpPr>
        <p:spPr>
          <a:xfrm>
            <a:off x="7540542" y="5311291"/>
            <a:ext cx="2698175" cy="1384995"/>
          </a:xfrm>
          <a:prstGeom prst="rect">
            <a:avLst/>
          </a:prstGeom>
          <a:noFill/>
          <a:effectLst/>
        </p:spPr>
        <p:txBody>
          <a:bodyPr wrap="none" rtlCol="0">
            <a:spAutoFit/>
          </a:bodyPr>
          <a:lstStyle/>
          <a:p>
            <a:r>
              <a:rPr lang="zh-CN" altLang="en-US" sz="24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400" dirty="0">
              <a:solidFill>
                <a:srgbClr val="9C4B90"/>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800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750" fill="hold"/>
                                        <p:tgtEl>
                                          <p:spTgt spid="85"/>
                                        </p:tgtEl>
                                        <p:attrNameLst>
                                          <p:attrName>ppt_x</p:attrName>
                                        </p:attrNameLst>
                                      </p:cBhvr>
                                      <p:tavLst>
                                        <p:tav tm="0">
                                          <p:val>
                                            <p:strVal val="#ppt_x"/>
                                          </p:val>
                                        </p:tav>
                                        <p:tav tm="100000">
                                          <p:val>
                                            <p:strVal val="#ppt_x"/>
                                          </p:val>
                                        </p:tav>
                                      </p:tavLst>
                                    </p:anim>
                                    <p:anim calcmode="lin" valueType="num">
                                      <p:cBhvr additive="base">
                                        <p:cTn id="8" dur="750" fill="hold"/>
                                        <p:tgtEl>
                                          <p:spTgt spid="8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wipe(left)">
                                      <p:cBhvr>
                                        <p:cTn id="12" dur="500"/>
                                        <p:tgtEl>
                                          <p:spTgt spid="95"/>
                                        </p:tgtEl>
                                      </p:cBhvr>
                                    </p:animEffect>
                                  </p:childTnLst>
                                </p:cTn>
                              </p:par>
                            </p:childTnLst>
                          </p:cTn>
                        </p:par>
                        <p:par>
                          <p:cTn id="13" fill="hold">
                            <p:stCondLst>
                              <p:cond delay="1500"/>
                            </p:stCondLst>
                            <p:childTnLst>
                              <p:par>
                                <p:cTn id="14" presetID="2" presetClass="entr" presetSubtype="4" decel="28000" fill="hold"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750" fill="hold"/>
                                        <p:tgtEl>
                                          <p:spTgt spid="86"/>
                                        </p:tgtEl>
                                        <p:attrNameLst>
                                          <p:attrName>ppt_x</p:attrName>
                                        </p:attrNameLst>
                                      </p:cBhvr>
                                      <p:tavLst>
                                        <p:tav tm="0">
                                          <p:val>
                                            <p:strVal val="#ppt_x"/>
                                          </p:val>
                                        </p:tav>
                                        <p:tav tm="100000">
                                          <p:val>
                                            <p:strVal val="#ppt_x"/>
                                          </p:val>
                                        </p:tav>
                                      </p:tavLst>
                                    </p:anim>
                                    <p:anim calcmode="lin" valueType="num">
                                      <p:cBhvr additive="base">
                                        <p:cTn id="17" dur="750" fill="hold"/>
                                        <p:tgtEl>
                                          <p:spTgt spid="86"/>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wipe(left)">
                                      <p:cBhvr>
                                        <p:cTn id="21" dur="500"/>
                                        <p:tgtEl>
                                          <p:spTgt spid="93"/>
                                        </p:tgtEl>
                                      </p:cBhvr>
                                    </p:animEffect>
                                  </p:childTnLst>
                                </p:cTn>
                              </p:par>
                            </p:childTnLst>
                          </p:cTn>
                        </p:par>
                        <p:par>
                          <p:cTn id="22" fill="hold">
                            <p:stCondLst>
                              <p:cond delay="3000"/>
                            </p:stCondLst>
                            <p:childTnLst>
                              <p:par>
                                <p:cTn id="23" presetID="2" presetClass="entr" presetSubtype="4" decel="28000" fill="hold" nodeType="afterEffect">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cBhvr additive="base">
                                        <p:cTn id="25" dur="750" fill="hold"/>
                                        <p:tgtEl>
                                          <p:spTgt spid="87"/>
                                        </p:tgtEl>
                                        <p:attrNameLst>
                                          <p:attrName>ppt_x</p:attrName>
                                        </p:attrNameLst>
                                      </p:cBhvr>
                                      <p:tavLst>
                                        <p:tav tm="0">
                                          <p:val>
                                            <p:strVal val="#ppt_x"/>
                                          </p:val>
                                        </p:tav>
                                        <p:tav tm="100000">
                                          <p:val>
                                            <p:strVal val="#ppt_x"/>
                                          </p:val>
                                        </p:tav>
                                      </p:tavLst>
                                    </p:anim>
                                    <p:anim calcmode="lin" valueType="num">
                                      <p:cBhvr additive="base">
                                        <p:cTn id="26" dur="750" fill="hold"/>
                                        <p:tgtEl>
                                          <p:spTgt spid="87"/>
                                        </p:tgtEl>
                                        <p:attrNameLst>
                                          <p:attrName>ppt_y</p:attrName>
                                        </p:attrNameLst>
                                      </p:cBhvr>
                                      <p:tavLst>
                                        <p:tav tm="0">
                                          <p:val>
                                            <p:strVal val="1+#ppt_h/2"/>
                                          </p:val>
                                        </p:tav>
                                        <p:tav tm="100000">
                                          <p:val>
                                            <p:strVal val="#ppt_y"/>
                                          </p:val>
                                        </p:tav>
                                      </p:tavLst>
                                    </p:anim>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94"/>
                                        </p:tgtEl>
                                        <p:attrNameLst>
                                          <p:attrName>style.visibility</p:attrName>
                                        </p:attrNameLst>
                                      </p:cBhvr>
                                      <p:to>
                                        <p:strVal val="visible"/>
                                      </p:to>
                                    </p:set>
                                    <p:animEffect transition="in" filter="wipe(left)">
                                      <p:cBhvr>
                                        <p:cTn id="30" dur="500"/>
                                        <p:tgtEl>
                                          <p:spTgt spid="94"/>
                                        </p:tgtEl>
                                      </p:cBhvr>
                                    </p:animEffect>
                                  </p:childTnLst>
                                </p:cTn>
                              </p:par>
                            </p:childTnLst>
                          </p:cTn>
                        </p:par>
                        <p:par>
                          <p:cTn id="31" fill="hold">
                            <p:stCondLst>
                              <p:cond delay="4500"/>
                            </p:stCondLst>
                            <p:childTnLst>
                              <p:par>
                                <p:cTn id="32" presetID="2" presetClass="entr" presetSubtype="4" decel="28000" fill="hold" nodeType="afterEffect">
                                  <p:stCondLst>
                                    <p:cond delay="0"/>
                                  </p:stCondLst>
                                  <p:childTnLst>
                                    <p:set>
                                      <p:cBhvr>
                                        <p:cTn id="33" dur="1" fill="hold">
                                          <p:stCondLst>
                                            <p:cond delay="0"/>
                                          </p:stCondLst>
                                        </p:cTn>
                                        <p:tgtEl>
                                          <p:spTgt spid="88"/>
                                        </p:tgtEl>
                                        <p:attrNameLst>
                                          <p:attrName>style.visibility</p:attrName>
                                        </p:attrNameLst>
                                      </p:cBhvr>
                                      <p:to>
                                        <p:strVal val="visible"/>
                                      </p:to>
                                    </p:set>
                                    <p:anim calcmode="lin" valueType="num">
                                      <p:cBhvr additive="base">
                                        <p:cTn id="34" dur="750" fill="hold"/>
                                        <p:tgtEl>
                                          <p:spTgt spid="88"/>
                                        </p:tgtEl>
                                        <p:attrNameLst>
                                          <p:attrName>ppt_x</p:attrName>
                                        </p:attrNameLst>
                                      </p:cBhvr>
                                      <p:tavLst>
                                        <p:tav tm="0">
                                          <p:val>
                                            <p:strVal val="#ppt_x"/>
                                          </p:val>
                                        </p:tav>
                                        <p:tav tm="100000">
                                          <p:val>
                                            <p:strVal val="#ppt_x"/>
                                          </p:val>
                                        </p:tav>
                                      </p:tavLst>
                                    </p:anim>
                                    <p:anim calcmode="lin" valueType="num">
                                      <p:cBhvr additive="base">
                                        <p:cTn id="35" dur="750" fill="hold"/>
                                        <p:tgtEl>
                                          <p:spTgt spid="88"/>
                                        </p:tgtEl>
                                        <p:attrNameLst>
                                          <p:attrName>ppt_y</p:attrName>
                                        </p:attrNameLst>
                                      </p:cBhvr>
                                      <p:tavLst>
                                        <p:tav tm="0">
                                          <p:val>
                                            <p:strVal val="1+#ppt_h/2"/>
                                          </p:val>
                                        </p:tav>
                                        <p:tav tm="100000">
                                          <p:val>
                                            <p:strVal val="#ppt_y"/>
                                          </p:val>
                                        </p:tav>
                                      </p:tavLst>
                                    </p:anim>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wipe(left)">
                                      <p:cBhvr>
                                        <p:cTn id="39"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改进方法</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直角三角形 6"/>
          <p:cNvSpPr/>
          <p:nvPr/>
        </p:nvSpPr>
        <p:spPr>
          <a:xfrm rot="18584200">
            <a:off x="1542082" y="1076223"/>
            <a:ext cx="1513770" cy="1793145"/>
          </a:xfrm>
          <a:custGeom>
            <a:avLst/>
            <a:gdLst>
              <a:gd name="connsiteX0" fmla="*/ 0 w 1606907"/>
              <a:gd name="connsiteY0" fmla="*/ 1917499 h 1917499"/>
              <a:gd name="connsiteX1" fmla="*/ 0 w 1606907"/>
              <a:gd name="connsiteY1" fmla="*/ 0 h 1917499"/>
              <a:gd name="connsiteX2" fmla="*/ 1606907 w 1606907"/>
              <a:gd name="connsiteY2" fmla="*/ 1917499 h 1917499"/>
              <a:gd name="connsiteX3" fmla="*/ 0 w 1606907"/>
              <a:gd name="connsiteY3" fmla="*/ 1917499 h 1917499"/>
              <a:gd name="connsiteX0-1" fmla="*/ 0 w 1580573"/>
              <a:gd name="connsiteY0-2" fmla="*/ 1917499 h 1917499"/>
              <a:gd name="connsiteX1-3" fmla="*/ 0 w 1580573"/>
              <a:gd name="connsiteY1-4" fmla="*/ 0 h 1917499"/>
              <a:gd name="connsiteX2-5" fmla="*/ 1580573 w 1580573"/>
              <a:gd name="connsiteY2-6" fmla="*/ 1909662 h 1917499"/>
              <a:gd name="connsiteX3-7" fmla="*/ 0 w 1580573"/>
              <a:gd name="connsiteY3-8" fmla="*/ 1917499 h 1917499"/>
              <a:gd name="connsiteX0-9" fmla="*/ 0 w 1602034"/>
              <a:gd name="connsiteY0-10" fmla="*/ 1917499 h 1917499"/>
              <a:gd name="connsiteX1-11" fmla="*/ 0 w 1602034"/>
              <a:gd name="connsiteY1-12" fmla="*/ 0 h 1917499"/>
              <a:gd name="connsiteX2-13" fmla="*/ 1602034 w 1602034"/>
              <a:gd name="connsiteY2-14" fmla="*/ 1911640 h 1917499"/>
              <a:gd name="connsiteX3-15" fmla="*/ 0 w 1602034"/>
              <a:gd name="connsiteY3-16" fmla="*/ 1917499 h 1917499"/>
            </a:gdLst>
            <a:ahLst/>
            <a:cxnLst>
              <a:cxn ang="0">
                <a:pos x="connsiteX0-1" y="connsiteY0-2"/>
              </a:cxn>
              <a:cxn ang="0">
                <a:pos x="connsiteX1-3" y="connsiteY1-4"/>
              </a:cxn>
              <a:cxn ang="0">
                <a:pos x="connsiteX2-5" y="connsiteY2-6"/>
              </a:cxn>
              <a:cxn ang="0">
                <a:pos x="connsiteX3-7" y="connsiteY3-8"/>
              </a:cxn>
            </a:cxnLst>
            <a:rect l="l" t="t" r="r" b="b"/>
            <a:pathLst>
              <a:path w="1602034" h="1917499">
                <a:moveTo>
                  <a:pt x="0" y="1917499"/>
                </a:moveTo>
                <a:lnTo>
                  <a:pt x="0" y="0"/>
                </a:lnTo>
                <a:lnTo>
                  <a:pt x="1602034" y="1911640"/>
                </a:lnTo>
                <a:lnTo>
                  <a:pt x="0" y="1917499"/>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61" name="直角三角形 6"/>
          <p:cNvSpPr/>
          <p:nvPr/>
        </p:nvSpPr>
        <p:spPr>
          <a:xfrm rot="3015800" flipH="1">
            <a:off x="8075110" y="1128781"/>
            <a:ext cx="1513770" cy="1793145"/>
          </a:xfrm>
          <a:custGeom>
            <a:avLst/>
            <a:gdLst>
              <a:gd name="connsiteX0" fmla="*/ 0 w 1606907"/>
              <a:gd name="connsiteY0" fmla="*/ 1917499 h 1917499"/>
              <a:gd name="connsiteX1" fmla="*/ 0 w 1606907"/>
              <a:gd name="connsiteY1" fmla="*/ 0 h 1917499"/>
              <a:gd name="connsiteX2" fmla="*/ 1606907 w 1606907"/>
              <a:gd name="connsiteY2" fmla="*/ 1917499 h 1917499"/>
              <a:gd name="connsiteX3" fmla="*/ 0 w 1606907"/>
              <a:gd name="connsiteY3" fmla="*/ 1917499 h 1917499"/>
              <a:gd name="connsiteX0-1" fmla="*/ 0 w 1580573"/>
              <a:gd name="connsiteY0-2" fmla="*/ 1917499 h 1917499"/>
              <a:gd name="connsiteX1-3" fmla="*/ 0 w 1580573"/>
              <a:gd name="connsiteY1-4" fmla="*/ 0 h 1917499"/>
              <a:gd name="connsiteX2-5" fmla="*/ 1580573 w 1580573"/>
              <a:gd name="connsiteY2-6" fmla="*/ 1909662 h 1917499"/>
              <a:gd name="connsiteX3-7" fmla="*/ 0 w 1580573"/>
              <a:gd name="connsiteY3-8" fmla="*/ 1917499 h 1917499"/>
              <a:gd name="connsiteX0-9" fmla="*/ 0 w 1602034"/>
              <a:gd name="connsiteY0-10" fmla="*/ 1917499 h 1917499"/>
              <a:gd name="connsiteX1-11" fmla="*/ 0 w 1602034"/>
              <a:gd name="connsiteY1-12" fmla="*/ 0 h 1917499"/>
              <a:gd name="connsiteX2-13" fmla="*/ 1602034 w 1602034"/>
              <a:gd name="connsiteY2-14" fmla="*/ 1911640 h 1917499"/>
              <a:gd name="connsiteX3-15" fmla="*/ 0 w 1602034"/>
              <a:gd name="connsiteY3-16" fmla="*/ 1917499 h 1917499"/>
            </a:gdLst>
            <a:ahLst/>
            <a:cxnLst>
              <a:cxn ang="0">
                <a:pos x="connsiteX0-1" y="connsiteY0-2"/>
              </a:cxn>
              <a:cxn ang="0">
                <a:pos x="connsiteX1-3" y="connsiteY1-4"/>
              </a:cxn>
              <a:cxn ang="0">
                <a:pos x="connsiteX2-5" y="connsiteY2-6"/>
              </a:cxn>
              <a:cxn ang="0">
                <a:pos x="connsiteX3-7" y="connsiteY3-8"/>
              </a:cxn>
            </a:cxnLst>
            <a:rect l="l" t="t" r="r" b="b"/>
            <a:pathLst>
              <a:path w="1602034" h="1917499">
                <a:moveTo>
                  <a:pt x="0" y="1917499"/>
                </a:moveTo>
                <a:lnTo>
                  <a:pt x="0" y="0"/>
                </a:lnTo>
                <a:lnTo>
                  <a:pt x="1602034" y="1911640"/>
                </a:lnTo>
                <a:lnTo>
                  <a:pt x="0" y="1917499"/>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grpSp>
        <p:nvGrpSpPr>
          <p:cNvPr id="76" name="组合 75"/>
          <p:cNvGrpSpPr/>
          <p:nvPr/>
        </p:nvGrpSpPr>
        <p:grpSpPr>
          <a:xfrm>
            <a:off x="1043977" y="1946496"/>
            <a:ext cx="4731614" cy="2112467"/>
            <a:chOff x="1043977" y="1946496"/>
            <a:chExt cx="4731614" cy="2112467"/>
          </a:xfrm>
        </p:grpSpPr>
        <p:sp>
          <p:nvSpPr>
            <p:cNvPr id="8" name="对角圆角矩形 7"/>
            <p:cNvSpPr/>
            <p:nvPr/>
          </p:nvSpPr>
          <p:spPr>
            <a:xfrm flipH="1">
              <a:off x="1043977" y="1946496"/>
              <a:ext cx="4731614" cy="1901462"/>
            </a:xfrm>
            <a:prstGeom prst="round2DiagRect">
              <a:avLst>
                <a:gd name="adj1" fmla="val 28932"/>
                <a:gd name="adj2" fmla="val 0"/>
              </a:avLst>
            </a:prstGeom>
            <a:gradFill flip="none" rotWithShape="1">
              <a:gsLst>
                <a:gs pos="34000">
                  <a:srgbClr val="F5F5F5"/>
                </a:gs>
                <a:gs pos="12000">
                  <a:srgbClr val="EAEAEA"/>
                </a:gs>
                <a:gs pos="1000">
                  <a:schemeClr val="bg1">
                    <a:lumMod val="85000"/>
                  </a:schemeClr>
                </a:gs>
                <a:gs pos="100000">
                  <a:schemeClr val="bg1"/>
                </a:gs>
              </a:gsLst>
              <a:lin ang="10800000" scaled="1"/>
              <a:tileRect/>
            </a:gradFill>
            <a:ln w="69850">
              <a:gradFill flip="none" rotWithShape="1">
                <a:gsLst>
                  <a:gs pos="48000">
                    <a:schemeClr val="bg1">
                      <a:lumMod val="95000"/>
                    </a:schemeClr>
                  </a:gs>
                  <a:gs pos="13000">
                    <a:schemeClr val="bg1"/>
                  </a:gs>
                  <a:gs pos="100000">
                    <a:schemeClr val="bg1">
                      <a:lumMod val="65000"/>
                    </a:scheme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9" name="任意多边形 8"/>
            <p:cNvSpPr/>
            <p:nvPr/>
          </p:nvSpPr>
          <p:spPr>
            <a:xfrm flipH="1">
              <a:off x="1143092" y="1983868"/>
              <a:ext cx="2316578" cy="1774433"/>
            </a:xfrm>
            <a:custGeom>
              <a:avLst/>
              <a:gdLst>
                <a:gd name="connsiteX0" fmla="*/ 2636259 w 2636259"/>
                <a:gd name="connsiteY0" fmla="*/ 0 h 2019300"/>
                <a:gd name="connsiteX1" fmla="*/ 0 w 2636259"/>
                <a:gd name="connsiteY1" fmla="*/ 0 h 2019300"/>
                <a:gd name="connsiteX2" fmla="*/ 1659500 w 2636259"/>
                <a:gd name="connsiteY2" fmla="*/ 2019300 h 2019300"/>
                <a:gd name="connsiteX3" fmla="*/ 2052035 w 2636259"/>
                <a:gd name="connsiteY3" fmla="*/ 2019300 h 2019300"/>
                <a:gd name="connsiteX4" fmla="*/ 2636259 w 2636259"/>
                <a:gd name="connsiteY4" fmla="*/ 1435076 h 201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259" h="2019300">
                  <a:moveTo>
                    <a:pt x="2636259" y="0"/>
                  </a:moveTo>
                  <a:lnTo>
                    <a:pt x="0" y="0"/>
                  </a:lnTo>
                  <a:lnTo>
                    <a:pt x="1659500" y="2019300"/>
                  </a:lnTo>
                  <a:lnTo>
                    <a:pt x="2052035" y="2019300"/>
                  </a:lnTo>
                  <a:cubicBezTo>
                    <a:pt x="2374693" y="2019300"/>
                    <a:pt x="2636259" y="1757734"/>
                    <a:pt x="2636259" y="1435076"/>
                  </a:cubicBezTo>
                  <a:close/>
                </a:path>
              </a:pathLst>
            </a:custGeom>
            <a:gradFill>
              <a:gsLst>
                <a:gs pos="0">
                  <a:srgbClr val="A45EDF"/>
                </a:gs>
                <a:gs pos="100000">
                  <a:srgbClr val="380284"/>
                </a:gs>
              </a:gsLst>
              <a:lin ang="3600000" scaled="0"/>
            </a:gradFill>
            <a:ln w="63500">
              <a:noFill/>
            </a:ln>
            <a:effectLst>
              <a:outerShdw blurRad="889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prstClr val="white"/>
                </a:solidFill>
              </a:endParaRPr>
            </a:p>
          </p:txBody>
        </p:sp>
        <p:sp>
          <p:nvSpPr>
            <p:cNvPr id="45" name="文本框 44"/>
            <p:cNvSpPr txBox="1"/>
            <p:nvPr/>
          </p:nvSpPr>
          <p:spPr>
            <a:xfrm>
              <a:off x="1372928" y="2903017"/>
              <a:ext cx="968775" cy="684803"/>
            </a:xfrm>
            <a:prstGeom prst="rect">
              <a:avLst/>
            </a:prstGeom>
            <a:noFill/>
          </p:spPr>
          <p:txBody>
            <a:bodyPr wrap="square" lIns="68580" tIns="34290" rIns="68580" bIns="34290" rtlCol="0">
              <a:spAutoFit/>
            </a:bodyPr>
            <a:lstStyle/>
            <a:p>
              <a:r>
                <a:rPr lang="en-US" altLang="zh-CN" sz="4000" b="1" dirty="0">
                  <a:solidFill>
                    <a:prstClr val="white"/>
                  </a:solidFill>
                  <a:latin typeface="Kartika" panose="02020503030404060203" pitchFamily="18" charset="0"/>
                  <a:cs typeface="Kartika" panose="02020503030404060203" pitchFamily="18" charset="0"/>
                </a:rPr>
                <a:t>01</a:t>
              </a:r>
              <a:endParaRPr lang="zh-CN" altLang="en-US" sz="4000" b="1" dirty="0">
                <a:solidFill>
                  <a:prstClr val="white"/>
                </a:solidFill>
                <a:latin typeface="Kartika" panose="02020503030404060203" pitchFamily="18" charset="0"/>
                <a:cs typeface="Kartika" panose="02020503030404060203" pitchFamily="18" charset="0"/>
              </a:endParaRPr>
            </a:p>
          </p:txBody>
        </p:sp>
        <p:sp>
          <p:nvSpPr>
            <p:cNvPr id="44" name="Freeform 32"/>
            <p:cNvSpPr>
              <a:spLocks noEditPoints="1"/>
            </p:cNvSpPr>
            <p:nvPr/>
          </p:nvSpPr>
          <p:spPr bwMode="auto">
            <a:xfrm>
              <a:off x="1980113" y="2135593"/>
              <a:ext cx="693061" cy="496074"/>
            </a:xfrm>
            <a:custGeom>
              <a:avLst/>
              <a:gdLst>
                <a:gd name="T0" fmla="*/ 92 w 244"/>
                <a:gd name="T1" fmla="*/ 48 h 175"/>
                <a:gd name="T2" fmla="*/ 102 w 244"/>
                <a:gd name="T3" fmla="*/ 27 h 175"/>
                <a:gd name="T4" fmla="*/ 75 w 244"/>
                <a:gd name="T5" fmla="*/ 0 h 175"/>
                <a:gd name="T6" fmla="*/ 48 w 244"/>
                <a:gd name="T7" fmla="*/ 27 h 175"/>
                <a:gd name="T8" fmla="*/ 58 w 244"/>
                <a:gd name="T9" fmla="*/ 48 h 175"/>
                <a:gd name="T10" fmla="*/ 10 w 244"/>
                <a:gd name="T11" fmla="*/ 123 h 175"/>
                <a:gd name="T12" fmla="*/ 46 w 244"/>
                <a:gd name="T13" fmla="*/ 97 h 175"/>
                <a:gd name="T14" fmla="*/ 32 w 244"/>
                <a:gd name="T15" fmla="*/ 175 h 175"/>
                <a:gd name="T16" fmla="*/ 57 w 244"/>
                <a:gd name="T17" fmla="*/ 175 h 175"/>
                <a:gd name="T18" fmla="*/ 75 w 244"/>
                <a:gd name="T19" fmla="*/ 142 h 175"/>
                <a:gd name="T20" fmla="*/ 93 w 244"/>
                <a:gd name="T21" fmla="*/ 175 h 175"/>
                <a:gd name="T22" fmla="*/ 118 w 244"/>
                <a:gd name="T23" fmla="*/ 175 h 175"/>
                <a:gd name="T24" fmla="*/ 104 w 244"/>
                <a:gd name="T25" fmla="*/ 97 h 175"/>
                <a:gd name="T26" fmla="*/ 140 w 244"/>
                <a:gd name="T27" fmla="*/ 123 h 175"/>
                <a:gd name="T28" fmla="*/ 92 w 244"/>
                <a:gd name="T29" fmla="*/ 48 h 175"/>
                <a:gd name="T30" fmla="*/ 208 w 244"/>
                <a:gd name="T31" fmla="*/ 97 h 175"/>
                <a:gd name="T32" fmla="*/ 214 w 244"/>
                <a:gd name="T33" fmla="*/ 84 h 175"/>
                <a:gd name="T34" fmla="*/ 198 w 244"/>
                <a:gd name="T35" fmla="*/ 68 h 175"/>
                <a:gd name="T36" fmla="*/ 181 w 244"/>
                <a:gd name="T37" fmla="*/ 84 h 175"/>
                <a:gd name="T38" fmla="*/ 187 w 244"/>
                <a:gd name="T39" fmla="*/ 97 h 175"/>
                <a:gd name="T40" fmla="*/ 158 w 244"/>
                <a:gd name="T41" fmla="*/ 143 h 175"/>
                <a:gd name="T42" fmla="*/ 180 w 244"/>
                <a:gd name="T43" fmla="*/ 127 h 175"/>
                <a:gd name="T44" fmla="*/ 171 w 244"/>
                <a:gd name="T45" fmla="*/ 175 h 175"/>
                <a:gd name="T46" fmla="*/ 186 w 244"/>
                <a:gd name="T47" fmla="*/ 175 h 175"/>
                <a:gd name="T48" fmla="*/ 198 w 244"/>
                <a:gd name="T49" fmla="*/ 155 h 175"/>
                <a:gd name="T50" fmla="*/ 209 w 244"/>
                <a:gd name="T51" fmla="*/ 175 h 175"/>
                <a:gd name="T52" fmla="*/ 224 w 244"/>
                <a:gd name="T53" fmla="*/ 175 h 175"/>
                <a:gd name="T54" fmla="*/ 216 w 244"/>
                <a:gd name="T55" fmla="*/ 127 h 175"/>
                <a:gd name="T56" fmla="*/ 237 w 244"/>
                <a:gd name="T57" fmla="*/ 143 h 175"/>
                <a:gd name="T58" fmla="*/ 208 w 244"/>
                <a:gd name="T59" fmla="*/ 9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4" h="175">
                  <a:moveTo>
                    <a:pt x="92" y="48"/>
                  </a:moveTo>
                  <a:cubicBezTo>
                    <a:pt x="98" y="43"/>
                    <a:pt x="102" y="36"/>
                    <a:pt x="102" y="27"/>
                  </a:cubicBezTo>
                  <a:cubicBezTo>
                    <a:pt x="102" y="12"/>
                    <a:pt x="90" y="0"/>
                    <a:pt x="75" y="0"/>
                  </a:cubicBezTo>
                  <a:cubicBezTo>
                    <a:pt x="60" y="0"/>
                    <a:pt x="48" y="12"/>
                    <a:pt x="48" y="27"/>
                  </a:cubicBezTo>
                  <a:cubicBezTo>
                    <a:pt x="48" y="36"/>
                    <a:pt x="52" y="43"/>
                    <a:pt x="58" y="48"/>
                  </a:cubicBezTo>
                  <a:cubicBezTo>
                    <a:pt x="31" y="58"/>
                    <a:pt x="0" y="113"/>
                    <a:pt x="10" y="123"/>
                  </a:cubicBezTo>
                  <a:cubicBezTo>
                    <a:pt x="19" y="131"/>
                    <a:pt x="34" y="114"/>
                    <a:pt x="46" y="97"/>
                  </a:cubicBezTo>
                  <a:cubicBezTo>
                    <a:pt x="39" y="123"/>
                    <a:pt x="34" y="151"/>
                    <a:pt x="32" y="175"/>
                  </a:cubicBezTo>
                  <a:cubicBezTo>
                    <a:pt x="57" y="175"/>
                    <a:pt x="57" y="175"/>
                    <a:pt x="57" y="175"/>
                  </a:cubicBezTo>
                  <a:cubicBezTo>
                    <a:pt x="57" y="161"/>
                    <a:pt x="66" y="142"/>
                    <a:pt x="75" y="142"/>
                  </a:cubicBezTo>
                  <a:cubicBezTo>
                    <a:pt x="84" y="142"/>
                    <a:pt x="93" y="161"/>
                    <a:pt x="93" y="175"/>
                  </a:cubicBezTo>
                  <a:cubicBezTo>
                    <a:pt x="118" y="175"/>
                    <a:pt x="118" y="175"/>
                    <a:pt x="118" y="175"/>
                  </a:cubicBezTo>
                  <a:cubicBezTo>
                    <a:pt x="116" y="151"/>
                    <a:pt x="111" y="123"/>
                    <a:pt x="104" y="97"/>
                  </a:cubicBezTo>
                  <a:cubicBezTo>
                    <a:pt x="116" y="114"/>
                    <a:pt x="131" y="131"/>
                    <a:pt x="140" y="123"/>
                  </a:cubicBezTo>
                  <a:cubicBezTo>
                    <a:pt x="150" y="113"/>
                    <a:pt x="119" y="58"/>
                    <a:pt x="92" y="48"/>
                  </a:cubicBezTo>
                  <a:close/>
                  <a:moveTo>
                    <a:pt x="208" y="97"/>
                  </a:moveTo>
                  <a:cubicBezTo>
                    <a:pt x="212" y="94"/>
                    <a:pt x="214" y="89"/>
                    <a:pt x="214" y="84"/>
                  </a:cubicBezTo>
                  <a:cubicBezTo>
                    <a:pt x="214" y="75"/>
                    <a:pt x="207" y="68"/>
                    <a:pt x="198" y="68"/>
                  </a:cubicBezTo>
                  <a:cubicBezTo>
                    <a:pt x="188" y="68"/>
                    <a:pt x="181" y="75"/>
                    <a:pt x="181" y="84"/>
                  </a:cubicBezTo>
                  <a:cubicBezTo>
                    <a:pt x="181" y="89"/>
                    <a:pt x="183" y="94"/>
                    <a:pt x="187" y="97"/>
                  </a:cubicBezTo>
                  <a:cubicBezTo>
                    <a:pt x="170" y="103"/>
                    <a:pt x="151" y="137"/>
                    <a:pt x="158" y="143"/>
                  </a:cubicBezTo>
                  <a:cubicBezTo>
                    <a:pt x="163" y="148"/>
                    <a:pt x="172" y="137"/>
                    <a:pt x="180" y="127"/>
                  </a:cubicBezTo>
                  <a:cubicBezTo>
                    <a:pt x="176" y="143"/>
                    <a:pt x="173" y="160"/>
                    <a:pt x="171" y="175"/>
                  </a:cubicBezTo>
                  <a:cubicBezTo>
                    <a:pt x="186" y="175"/>
                    <a:pt x="186" y="175"/>
                    <a:pt x="186" y="175"/>
                  </a:cubicBezTo>
                  <a:cubicBezTo>
                    <a:pt x="186" y="167"/>
                    <a:pt x="192" y="155"/>
                    <a:pt x="198" y="155"/>
                  </a:cubicBezTo>
                  <a:cubicBezTo>
                    <a:pt x="203" y="155"/>
                    <a:pt x="209" y="167"/>
                    <a:pt x="209" y="175"/>
                  </a:cubicBezTo>
                  <a:cubicBezTo>
                    <a:pt x="224" y="175"/>
                    <a:pt x="224" y="175"/>
                    <a:pt x="224" y="175"/>
                  </a:cubicBezTo>
                  <a:cubicBezTo>
                    <a:pt x="223" y="160"/>
                    <a:pt x="219" y="143"/>
                    <a:pt x="216" y="127"/>
                  </a:cubicBezTo>
                  <a:cubicBezTo>
                    <a:pt x="223" y="137"/>
                    <a:pt x="232" y="148"/>
                    <a:pt x="237" y="143"/>
                  </a:cubicBezTo>
                  <a:cubicBezTo>
                    <a:pt x="244" y="137"/>
                    <a:pt x="225" y="103"/>
                    <a:pt x="208" y="97"/>
                  </a:cubicBezTo>
                  <a:close/>
                </a:path>
              </a:pathLst>
            </a:custGeom>
            <a:solidFill>
              <a:schemeClr val="bg1"/>
            </a:solidFill>
            <a:ln>
              <a:noFill/>
            </a:ln>
            <a:effectLst/>
          </p:spPr>
          <p:txBody>
            <a:bodyPr vert="horz" wrap="square" lIns="68580" tIns="34290" rIns="68580" bIns="34290" numCol="1" anchor="t" anchorCtr="0" compatLnSpc="1"/>
            <a:lstStyle/>
            <a:p>
              <a:endParaRPr lang="zh-CN" altLang="en-US"/>
            </a:p>
          </p:txBody>
        </p:sp>
        <p:sp>
          <p:nvSpPr>
            <p:cNvPr id="68" name="文本框 67"/>
            <p:cNvSpPr txBox="1"/>
            <p:nvPr/>
          </p:nvSpPr>
          <p:spPr>
            <a:xfrm>
              <a:off x="2985588" y="2673968"/>
              <a:ext cx="2698175" cy="1384995"/>
            </a:xfrm>
            <a:prstGeom prst="rect">
              <a:avLst/>
            </a:prstGeom>
            <a:noFill/>
            <a:effectLst/>
          </p:spPr>
          <p:txBody>
            <a:bodyPr wrap="none" rtlCol="0">
              <a:spAutoFit/>
            </a:bodyPr>
            <a:lstStyle/>
            <a:p>
              <a:r>
                <a:rPr lang="zh-CN" altLang="en-US" sz="24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400" dirty="0">
                <a:solidFill>
                  <a:srgbClr val="6836A6"/>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6408826" y="4519319"/>
            <a:ext cx="4773084" cy="2620976"/>
            <a:chOff x="6408826" y="4519319"/>
            <a:chExt cx="4773084" cy="2620976"/>
          </a:xfrm>
        </p:grpSpPr>
        <p:sp>
          <p:nvSpPr>
            <p:cNvPr id="54" name="对角圆角矩形 53"/>
            <p:cNvSpPr/>
            <p:nvPr/>
          </p:nvSpPr>
          <p:spPr>
            <a:xfrm flipV="1">
              <a:off x="6408826" y="4519319"/>
              <a:ext cx="4731614" cy="1901462"/>
            </a:xfrm>
            <a:prstGeom prst="round2DiagRect">
              <a:avLst>
                <a:gd name="adj1" fmla="val 28932"/>
                <a:gd name="adj2" fmla="val 0"/>
              </a:avLst>
            </a:prstGeom>
            <a:gradFill flip="none" rotWithShape="1">
              <a:gsLst>
                <a:gs pos="34000">
                  <a:srgbClr val="F5F5F5"/>
                </a:gs>
                <a:gs pos="12000">
                  <a:srgbClr val="EAEAEA"/>
                </a:gs>
                <a:gs pos="1000">
                  <a:schemeClr val="bg1">
                    <a:lumMod val="85000"/>
                  </a:schemeClr>
                </a:gs>
                <a:gs pos="100000">
                  <a:schemeClr val="bg1"/>
                </a:gs>
              </a:gsLst>
              <a:lin ang="10800000" scaled="1"/>
              <a:tileRect/>
            </a:gradFill>
            <a:ln w="69850">
              <a:gradFill flip="none" rotWithShape="1">
                <a:gsLst>
                  <a:gs pos="48000">
                    <a:schemeClr val="bg1">
                      <a:lumMod val="95000"/>
                    </a:schemeClr>
                  </a:gs>
                  <a:gs pos="13000">
                    <a:schemeClr val="bg1"/>
                  </a:gs>
                  <a:gs pos="100000">
                    <a:schemeClr val="bg1">
                      <a:lumMod val="65000"/>
                    </a:scheme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55" name="任意多边形 54"/>
            <p:cNvSpPr/>
            <p:nvPr/>
          </p:nvSpPr>
          <p:spPr>
            <a:xfrm flipV="1">
              <a:off x="8816187" y="4578497"/>
              <a:ext cx="2316578" cy="1774433"/>
            </a:xfrm>
            <a:custGeom>
              <a:avLst/>
              <a:gdLst>
                <a:gd name="connsiteX0" fmla="*/ 2636259 w 2636259"/>
                <a:gd name="connsiteY0" fmla="*/ 0 h 2019300"/>
                <a:gd name="connsiteX1" fmla="*/ 0 w 2636259"/>
                <a:gd name="connsiteY1" fmla="*/ 0 h 2019300"/>
                <a:gd name="connsiteX2" fmla="*/ 1659500 w 2636259"/>
                <a:gd name="connsiteY2" fmla="*/ 2019300 h 2019300"/>
                <a:gd name="connsiteX3" fmla="*/ 2052035 w 2636259"/>
                <a:gd name="connsiteY3" fmla="*/ 2019300 h 2019300"/>
                <a:gd name="connsiteX4" fmla="*/ 2636259 w 2636259"/>
                <a:gd name="connsiteY4" fmla="*/ 1435076 h 201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259" h="2019300">
                  <a:moveTo>
                    <a:pt x="2636259" y="0"/>
                  </a:moveTo>
                  <a:lnTo>
                    <a:pt x="0" y="0"/>
                  </a:lnTo>
                  <a:lnTo>
                    <a:pt x="1659500" y="2019300"/>
                  </a:lnTo>
                  <a:lnTo>
                    <a:pt x="2052035" y="2019300"/>
                  </a:lnTo>
                  <a:cubicBezTo>
                    <a:pt x="2374693" y="2019300"/>
                    <a:pt x="2636259" y="1757734"/>
                    <a:pt x="2636259" y="1435076"/>
                  </a:cubicBezTo>
                  <a:close/>
                </a:path>
              </a:pathLst>
            </a:custGeom>
            <a:gradFill>
              <a:gsLst>
                <a:gs pos="0">
                  <a:srgbClr val="A45EDF"/>
                </a:gs>
                <a:gs pos="100000">
                  <a:srgbClr val="380284"/>
                </a:gs>
              </a:gsLst>
              <a:lin ang="3600000" scaled="0"/>
            </a:gradFill>
            <a:ln w="63500">
              <a:noFill/>
            </a:ln>
            <a:effectLst>
              <a:outerShdw blurRad="889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prstClr val="white"/>
                </a:solidFill>
              </a:endParaRPr>
            </a:p>
          </p:txBody>
        </p:sp>
        <p:sp>
          <p:nvSpPr>
            <p:cNvPr id="63" name="直角三角形 6"/>
            <p:cNvSpPr/>
            <p:nvPr/>
          </p:nvSpPr>
          <p:spPr>
            <a:xfrm rot="18584200" flipH="1" flipV="1">
              <a:off x="9191124" y="5486837"/>
              <a:ext cx="1513770" cy="1793145"/>
            </a:xfrm>
            <a:custGeom>
              <a:avLst/>
              <a:gdLst>
                <a:gd name="connsiteX0" fmla="*/ 0 w 1606907"/>
                <a:gd name="connsiteY0" fmla="*/ 1917499 h 1917499"/>
                <a:gd name="connsiteX1" fmla="*/ 0 w 1606907"/>
                <a:gd name="connsiteY1" fmla="*/ 0 h 1917499"/>
                <a:gd name="connsiteX2" fmla="*/ 1606907 w 1606907"/>
                <a:gd name="connsiteY2" fmla="*/ 1917499 h 1917499"/>
                <a:gd name="connsiteX3" fmla="*/ 0 w 1606907"/>
                <a:gd name="connsiteY3" fmla="*/ 1917499 h 1917499"/>
                <a:gd name="connsiteX0-1" fmla="*/ 0 w 1580573"/>
                <a:gd name="connsiteY0-2" fmla="*/ 1917499 h 1917499"/>
                <a:gd name="connsiteX1-3" fmla="*/ 0 w 1580573"/>
                <a:gd name="connsiteY1-4" fmla="*/ 0 h 1917499"/>
                <a:gd name="connsiteX2-5" fmla="*/ 1580573 w 1580573"/>
                <a:gd name="connsiteY2-6" fmla="*/ 1909662 h 1917499"/>
                <a:gd name="connsiteX3-7" fmla="*/ 0 w 1580573"/>
                <a:gd name="connsiteY3-8" fmla="*/ 1917499 h 1917499"/>
                <a:gd name="connsiteX0-9" fmla="*/ 0 w 1602034"/>
                <a:gd name="connsiteY0-10" fmla="*/ 1917499 h 1917499"/>
                <a:gd name="connsiteX1-11" fmla="*/ 0 w 1602034"/>
                <a:gd name="connsiteY1-12" fmla="*/ 0 h 1917499"/>
                <a:gd name="connsiteX2-13" fmla="*/ 1602034 w 1602034"/>
                <a:gd name="connsiteY2-14" fmla="*/ 1911640 h 1917499"/>
                <a:gd name="connsiteX3-15" fmla="*/ 0 w 1602034"/>
                <a:gd name="connsiteY3-16" fmla="*/ 1917499 h 1917499"/>
              </a:gdLst>
              <a:ahLst/>
              <a:cxnLst>
                <a:cxn ang="0">
                  <a:pos x="connsiteX0-1" y="connsiteY0-2"/>
                </a:cxn>
                <a:cxn ang="0">
                  <a:pos x="connsiteX1-3" y="connsiteY1-4"/>
                </a:cxn>
                <a:cxn ang="0">
                  <a:pos x="connsiteX2-5" y="connsiteY2-6"/>
                </a:cxn>
                <a:cxn ang="0">
                  <a:pos x="connsiteX3-7" y="connsiteY3-8"/>
                </a:cxn>
              </a:cxnLst>
              <a:rect l="l" t="t" r="r" b="b"/>
              <a:pathLst>
                <a:path w="1602034" h="1917499">
                  <a:moveTo>
                    <a:pt x="0" y="1917499"/>
                  </a:moveTo>
                  <a:lnTo>
                    <a:pt x="0" y="0"/>
                  </a:lnTo>
                  <a:lnTo>
                    <a:pt x="1602034" y="1911640"/>
                  </a:lnTo>
                  <a:lnTo>
                    <a:pt x="0" y="1917499"/>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59" name="Freeform 31"/>
            <p:cNvSpPr>
              <a:spLocks noEditPoints="1"/>
            </p:cNvSpPr>
            <p:nvPr/>
          </p:nvSpPr>
          <p:spPr bwMode="auto">
            <a:xfrm>
              <a:off x="9626022" y="5758148"/>
              <a:ext cx="388026" cy="487973"/>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66" name="文本框 65"/>
            <p:cNvSpPr txBox="1"/>
            <p:nvPr/>
          </p:nvSpPr>
          <p:spPr>
            <a:xfrm>
              <a:off x="10213135" y="4814308"/>
              <a:ext cx="968775" cy="684803"/>
            </a:xfrm>
            <a:prstGeom prst="rect">
              <a:avLst/>
            </a:prstGeom>
            <a:noFill/>
          </p:spPr>
          <p:txBody>
            <a:bodyPr wrap="square" lIns="68580" tIns="34290" rIns="68580" bIns="34290" rtlCol="0">
              <a:spAutoFit/>
            </a:bodyPr>
            <a:lstStyle/>
            <a:p>
              <a:r>
                <a:rPr lang="en-US" altLang="zh-CN" sz="4000" b="1" dirty="0" smtClean="0">
                  <a:solidFill>
                    <a:prstClr val="white"/>
                  </a:solidFill>
                  <a:latin typeface="Kartika" panose="02020503030404060203" pitchFamily="18" charset="0"/>
                  <a:cs typeface="Kartika" panose="02020503030404060203" pitchFamily="18" charset="0"/>
                </a:rPr>
                <a:t>04</a:t>
              </a:r>
              <a:endParaRPr lang="zh-CN" altLang="en-US" sz="4000" b="1" dirty="0">
                <a:solidFill>
                  <a:prstClr val="white"/>
                </a:solidFill>
                <a:latin typeface="Kartika" panose="02020503030404060203" pitchFamily="18" charset="0"/>
                <a:cs typeface="Kartika" panose="02020503030404060203" pitchFamily="18" charset="0"/>
              </a:endParaRPr>
            </a:p>
          </p:txBody>
        </p:sp>
        <p:sp>
          <p:nvSpPr>
            <p:cNvPr id="69" name="文本框 68"/>
            <p:cNvSpPr txBox="1"/>
            <p:nvPr/>
          </p:nvSpPr>
          <p:spPr>
            <a:xfrm>
              <a:off x="6641760" y="4850424"/>
              <a:ext cx="2698175" cy="1384995"/>
            </a:xfrm>
            <a:prstGeom prst="rect">
              <a:avLst/>
            </a:prstGeom>
            <a:noFill/>
            <a:effectLst/>
          </p:spPr>
          <p:txBody>
            <a:bodyPr wrap="none" rtlCol="0">
              <a:spAutoFit/>
            </a:bodyPr>
            <a:lstStyle/>
            <a:p>
              <a:r>
                <a:rPr lang="zh-CN" altLang="en-US" sz="24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400" dirty="0">
                <a:solidFill>
                  <a:srgbClr val="6836A6"/>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408826" y="2004105"/>
            <a:ext cx="4773084" cy="2054858"/>
            <a:chOff x="6408826" y="2004105"/>
            <a:chExt cx="4773084" cy="2054858"/>
          </a:xfrm>
        </p:grpSpPr>
        <p:sp>
          <p:nvSpPr>
            <p:cNvPr id="48" name="对角圆角矩形 47"/>
            <p:cNvSpPr/>
            <p:nvPr/>
          </p:nvSpPr>
          <p:spPr>
            <a:xfrm>
              <a:off x="6408826" y="2004105"/>
              <a:ext cx="4731614" cy="1901462"/>
            </a:xfrm>
            <a:prstGeom prst="round2DiagRect">
              <a:avLst>
                <a:gd name="adj1" fmla="val 28932"/>
                <a:gd name="adj2" fmla="val 0"/>
              </a:avLst>
            </a:prstGeom>
            <a:gradFill flip="none" rotWithShape="1">
              <a:gsLst>
                <a:gs pos="34000">
                  <a:srgbClr val="F5F5F5"/>
                </a:gs>
                <a:gs pos="12000">
                  <a:srgbClr val="EAEAEA"/>
                </a:gs>
                <a:gs pos="1000">
                  <a:schemeClr val="bg1">
                    <a:lumMod val="85000"/>
                  </a:schemeClr>
                </a:gs>
                <a:gs pos="100000">
                  <a:schemeClr val="bg1"/>
                </a:gs>
              </a:gsLst>
              <a:lin ang="10800000" scaled="1"/>
              <a:tileRect/>
            </a:gradFill>
            <a:ln w="69850">
              <a:gradFill flip="none" rotWithShape="1">
                <a:gsLst>
                  <a:gs pos="48000">
                    <a:schemeClr val="bg1">
                      <a:lumMod val="95000"/>
                    </a:schemeClr>
                  </a:gs>
                  <a:gs pos="13000">
                    <a:schemeClr val="bg1"/>
                  </a:gs>
                  <a:gs pos="100000">
                    <a:schemeClr val="bg1">
                      <a:lumMod val="65000"/>
                    </a:scheme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49" name="任意多边形 48"/>
            <p:cNvSpPr/>
            <p:nvPr/>
          </p:nvSpPr>
          <p:spPr>
            <a:xfrm>
              <a:off x="8816187" y="2056717"/>
              <a:ext cx="2316578" cy="1774433"/>
            </a:xfrm>
            <a:custGeom>
              <a:avLst/>
              <a:gdLst>
                <a:gd name="connsiteX0" fmla="*/ 2636259 w 2636259"/>
                <a:gd name="connsiteY0" fmla="*/ 0 h 2019300"/>
                <a:gd name="connsiteX1" fmla="*/ 0 w 2636259"/>
                <a:gd name="connsiteY1" fmla="*/ 0 h 2019300"/>
                <a:gd name="connsiteX2" fmla="*/ 1659500 w 2636259"/>
                <a:gd name="connsiteY2" fmla="*/ 2019300 h 2019300"/>
                <a:gd name="connsiteX3" fmla="*/ 2052035 w 2636259"/>
                <a:gd name="connsiteY3" fmla="*/ 2019300 h 2019300"/>
                <a:gd name="connsiteX4" fmla="*/ 2636259 w 2636259"/>
                <a:gd name="connsiteY4" fmla="*/ 1435076 h 201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259" h="2019300">
                  <a:moveTo>
                    <a:pt x="2636259" y="0"/>
                  </a:moveTo>
                  <a:lnTo>
                    <a:pt x="0" y="0"/>
                  </a:lnTo>
                  <a:lnTo>
                    <a:pt x="1659500" y="2019300"/>
                  </a:lnTo>
                  <a:lnTo>
                    <a:pt x="2052035" y="2019300"/>
                  </a:lnTo>
                  <a:cubicBezTo>
                    <a:pt x="2374693" y="2019300"/>
                    <a:pt x="2636259" y="1757734"/>
                    <a:pt x="2636259" y="1435076"/>
                  </a:cubicBezTo>
                  <a:close/>
                </a:path>
              </a:pathLst>
            </a:custGeom>
            <a:gradFill>
              <a:gsLst>
                <a:gs pos="0">
                  <a:srgbClr val="D285C1"/>
                </a:gs>
                <a:gs pos="100000">
                  <a:srgbClr val="643A63"/>
                </a:gs>
              </a:gsLst>
              <a:lin ang="3600000" scaled="0"/>
            </a:gradFill>
            <a:ln w="63500">
              <a:noFill/>
            </a:ln>
            <a:effectLst>
              <a:outerShdw blurRad="889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prstClr val="white"/>
                </a:solidFill>
              </a:endParaRPr>
            </a:p>
          </p:txBody>
        </p:sp>
        <p:sp>
          <p:nvSpPr>
            <p:cNvPr id="58" name="Freeform 26"/>
            <p:cNvSpPr>
              <a:spLocks noEditPoints="1"/>
            </p:cNvSpPr>
            <p:nvPr/>
          </p:nvSpPr>
          <p:spPr bwMode="auto">
            <a:xfrm>
              <a:off x="9597045" y="2258208"/>
              <a:ext cx="377431" cy="39654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65" name="文本框 64"/>
            <p:cNvSpPr txBox="1"/>
            <p:nvPr/>
          </p:nvSpPr>
          <p:spPr>
            <a:xfrm>
              <a:off x="10213135" y="2979759"/>
              <a:ext cx="968775" cy="684803"/>
            </a:xfrm>
            <a:prstGeom prst="rect">
              <a:avLst/>
            </a:prstGeom>
            <a:noFill/>
          </p:spPr>
          <p:txBody>
            <a:bodyPr wrap="square" lIns="68580" tIns="34290" rIns="68580" bIns="34290" rtlCol="0">
              <a:spAutoFit/>
            </a:bodyPr>
            <a:lstStyle/>
            <a:p>
              <a:r>
                <a:rPr lang="en-US" altLang="zh-CN" sz="4000" b="1" dirty="0" smtClean="0">
                  <a:solidFill>
                    <a:prstClr val="white"/>
                  </a:solidFill>
                  <a:latin typeface="Kartika" panose="02020503030404060203" pitchFamily="18" charset="0"/>
                  <a:cs typeface="Kartika" panose="02020503030404060203" pitchFamily="18" charset="0"/>
                </a:rPr>
                <a:t>02</a:t>
              </a:r>
              <a:endParaRPr lang="zh-CN" altLang="en-US" sz="4000" b="1" dirty="0">
                <a:solidFill>
                  <a:prstClr val="white"/>
                </a:solidFill>
                <a:latin typeface="Kartika" panose="02020503030404060203" pitchFamily="18" charset="0"/>
                <a:cs typeface="Kartika" panose="02020503030404060203" pitchFamily="18" charset="0"/>
              </a:endParaRPr>
            </a:p>
          </p:txBody>
        </p:sp>
        <p:sp>
          <p:nvSpPr>
            <p:cNvPr id="70" name="文本框 69"/>
            <p:cNvSpPr txBox="1"/>
            <p:nvPr/>
          </p:nvSpPr>
          <p:spPr>
            <a:xfrm>
              <a:off x="6641759" y="2673968"/>
              <a:ext cx="2698175" cy="1384995"/>
            </a:xfrm>
            <a:prstGeom prst="rect">
              <a:avLst/>
            </a:prstGeom>
            <a:noFill/>
            <a:effectLst/>
          </p:spPr>
          <p:txBody>
            <a:bodyPr wrap="none" rtlCol="0">
              <a:spAutoFit/>
            </a:bodyPr>
            <a:lstStyle/>
            <a:p>
              <a:r>
                <a:rPr lang="zh-CN" altLang="en-US" sz="24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400" dirty="0">
                <a:solidFill>
                  <a:srgbClr val="9C4B90"/>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1043977" y="4492190"/>
            <a:ext cx="4731614" cy="2590496"/>
            <a:chOff x="1043977" y="4492190"/>
            <a:chExt cx="4731614" cy="2590496"/>
          </a:xfrm>
        </p:grpSpPr>
        <p:sp>
          <p:nvSpPr>
            <p:cNvPr id="51" name="对角圆角矩形 50"/>
            <p:cNvSpPr/>
            <p:nvPr/>
          </p:nvSpPr>
          <p:spPr>
            <a:xfrm flipH="1" flipV="1">
              <a:off x="1043977" y="4492190"/>
              <a:ext cx="4731614" cy="1901462"/>
            </a:xfrm>
            <a:prstGeom prst="round2DiagRect">
              <a:avLst>
                <a:gd name="adj1" fmla="val 28932"/>
                <a:gd name="adj2" fmla="val 0"/>
              </a:avLst>
            </a:prstGeom>
            <a:gradFill flip="none" rotWithShape="1">
              <a:gsLst>
                <a:gs pos="34000">
                  <a:srgbClr val="F5F5F5"/>
                </a:gs>
                <a:gs pos="12000">
                  <a:srgbClr val="EAEAEA"/>
                </a:gs>
                <a:gs pos="1000">
                  <a:schemeClr val="bg1">
                    <a:lumMod val="85000"/>
                  </a:schemeClr>
                </a:gs>
                <a:gs pos="100000">
                  <a:schemeClr val="bg1"/>
                </a:gs>
              </a:gsLst>
              <a:lin ang="10800000" scaled="1"/>
              <a:tileRect/>
            </a:gradFill>
            <a:ln w="69850">
              <a:gradFill flip="none" rotWithShape="1">
                <a:gsLst>
                  <a:gs pos="48000">
                    <a:schemeClr val="bg1">
                      <a:lumMod val="95000"/>
                    </a:schemeClr>
                  </a:gs>
                  <a:gs pos="13000">
                    <a:schemeClr val="bg1"/>
                  </a:gs>
                  <a:gs pos="100000">
                    <a:schemeClr val="bg1">
                      <a:lumMod val="65000"/>
                    </a:scheme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52" name="任意多边形 51"/>
            <p:cNvSpPr/>
            <p:nvPr/>
          </p:nvSpPr>
          <p:spPr>
            <a:xfrm flipH="1" flipV="1">
              <a:off x="1143092" y="4551368"/>
              <a:ext cx="2316578" cy="1774433"/>
            </a:xfrm>
            <a:custGeom>
              <a:avLst/>
              <a:gdLst>
                <a:gd name="connsiteX0" fmla="*/ 2636259 w 2636259"/>
                <a:gd name="connsiteY0" fmla="*/ 0 h 2019300"/>
                <a:gd name="connsiteX1" fmla="*/ 0 w 2636259"/>
                <a:gd name="connsiteY1" fmla="*/ 0 h 2019300"/>
                <a:gd name="connsiteX2" fmla="*/ 1659500 w 2636259"/>
                <a:gd name="connsiteY2" fmla="*/ 2019300 h 2019300"/>
                <a:gd name="connsiteX3" fmla="*/ 2052035 w 2636259"/>
                <a:gd name="connsiteY3" fmla="*/ 2019300 h 2019300"/>
                <a:gd name="connsiteX4" fmla="*/ 2636259 w 2636259"/>
                <a:gd name="connsiteY4" fmla="*/ 1435076 h 201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6259" h="2019300">
                  <a:moveTo>
                    <a:pt x="2636259" y="0"/>
                  </a:moveTo>
                  <a:lnTo>
                    <a:pt x="0" y="0"/>
                  </a:lnTo>
                  <a:lnTo>
                    <a:pt x="1659500" y="2019300"/>
                  </a:lnTo>
                  <a:lnTo>
                    <a:pt x="2052035" y="2019300"/>
                  </a:lnTo>
                  <a:cubicBezTo>
                    <a:pt x="2374693" y="2019300"/>
                    <a:pt x="2636259" y="1757734"/>
                    <a:pt x="2636259" y="1435076"/>
                  </a:cubicBezTo>
                  <a:close/>
                </a:path>
              </a:pathLst>
            </a:custGeom>
            <a:gradFill>
              <a:gsLst>
                <a:gs pos="0">
                  <a:srgbClr val="D285C1"/>
                </a:gs>
                <a:gs pos="100000">
                  <a:srgbClr val="643A63"/>
                </a:gs>
              </a:gsLst>
              <a:lin ang="3600000" scaled="0"/>
            </a:gradFill>
            <a:ln w="63500">
              <a:noFill/>
            </a:ln>
            <a:effectLst>
              <a:outerShdw blurRad="889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prstClr val="white"/>
                </a:solidFill>
              </a:endParaRPr>
            </a:p>
          </p:txBody>
        </p:sp>
        <p:sp>
          <p:nvSpPr>
            <p:cNvPr id="62" name="直角三角形 6"/>
            <p:cNvSpPr/>
            <p:nvPr/>
          </p:nvSpPr>
          <p:spPr>
            <a:xfrm rot="3015800" flipV="1">
              <a:off x="1542084" y="5429228"/>
              <a:ext cx="1513770" cy="1793145"/>
            </a:xfrm>
            <a:custGeom>
              <a:avLst/>
              <a:gdLst>
                <a:gd name="connsiteX0" fmla="*/ 0 w 1606907"/>
                <a:gd name="connsiteY0" fmla="*/ 1917499 h 1917499"/>
                <a:gd name="connsiteX1" fmla="*/ 0 w 1606907"/>
                <a:gd name="connsiteY1" fmla="*/ 0 h 1917499"/>
                <a:gd name="connsiteX2" fmla="*/ 1606907 w 1606907"/>
                <a:gd name="connsiteY2" fmla="*/ 1917499 h 1917499"/>
                <a:gd name="connsiteX3" fmla="*/ 0 w 1606907"/>
                <a:gd name="connsiteY3" fmla="*/ 1917499 h 1917499"/>
                <a:gd name="connsiteX0-1" fmla="*/ 0 w 1580573"/>
                <a:gd name="connsiteY0-2" fmla="*/ 1917499 h 1917499"/>
                <a:gd name="connsiteX1-3" fmla="*/ 0 w 1580573"/>
                <a:gd name="connsiteY1-4" fmla="*/ 0 h 1917499"/>
                <a:gd name="connsiteX2-5" fmla="*/ 1580573 w 1580573"/>
                <a:gd name="connsiteY2-6" fmla="*/ 1909662 h 1917499"/>
                <a:gd name="connsiteX3-7" fmla="*/ 0 w 1580573"/>
                <a:gd name="connsiteY3-8" fmla="*/ 1917499 h 1917499"/>
                <a:gd name="connsiteX0-9" fmla="*/ 0 w 1602034"/>
                <a:gd name="connsiteY0-10" fmla="*/ 1917499 h 1917499"/>
                <a:gd name="connsiteX1-11" fmla="*/ 0 w 1602034"/>
                <a:gd name="connsiteY1-12" fmla="*/ 0 h 1917499"/>
                <a:gd name="connsiteX2-13" fmla="*/ 1602034 w 1602034"/>
                <a:gd name="connsiteY2-14" fmla="*/ 1911640 h 1917499"/>
                <a:gd name="connsiteX3-15" fmla="*/ 0 w 1602034"/>
                <a:gd name="connsiteY3-16" fmla="*/ 1917499 h 1917499"/>
              </a:gdLst>
              <a:ahLst/>
              <a:cxnLst>
                <a:cxn ang="0">
                  <a:pos x="connsiteX0-1" y="connsiteY0-2"/>
                </a:cxn>
                <a:cxn ang="0">
                  <a:pos x="connsiteX1-3" y="connsiteY1-4"/>
                </a:cxn>
                <a:cxn ang="0">
                  <a:pos x="connsiteX2-5" y="connsiteY2-6"/>
                </a:cxn>
                <a:cxn ang="0">
                  <a:pos x="connsiteX3-7" y="connsiteY3-8"/>
                </a:cxn>
              </a:cxnLst>
              <a:rect l="l" t="t" r="r" b="b"/>
              <a:pathLst>
                <a:path w="1602034" h="1917499">
                  <a:moveTo>
                    <a:pt x="0" y="1917499"/>
                  </a:moveTo>
                  <a:lnTo>
                    <a:pt x="0" y="0"/>
                  </a:lnTo>
                  <a:lnTo>
                    <a:pt x="1602034" y="1911640"/>
                  </a:lnTo>
                  <a:lnTo>
                    <a:pt x="0" y="1917499"/>
                  </a:lnTo>
                  <a:close/>
                </a:path>
              </a:pathLst>
            </a:cu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prstClr val="white"/>
                </a:solidFill>
              </a:endParaRPr>
            </a:p>
          </p:txBody>
        </p:sp>
        <p:sp>
          <p:nvSpPr>
            <p:cNvPr id="60" name="Freeform 16"/>
            <p:cNvSpPr>
              <a:spLocks noEditPoints="1"/>
            </p:cNvSpPr>
            <p:nvPr/>
          </p:nvSpPr>
          <p:spPr bwMode="auto">
            <a:xfrm>
              <a:off x="2162994" y="5771580"/>
              <a:ext cx="510180" cy="406852"/>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67" name="文本框 66"/>
            <p:cNvSpPr txBox="1"/>
            <p:nvPr/>
          </p:nvSpPr>
          <p:spPr>
            <a:xfrm>
              <a:off x="1372928" y="4843458"/>
              <a:ext cx="968775" cy="684803"/>
            </a:xfrm>
            <a:prstGeom prst="rect">
              <a:avLst/>
            </a:prstGeom>
            <a:noFill/>
          </p:spPr>
          <p:txBody>
            <a:bodyPr wrap="square" lIns="68580" tIns="34290" rIns="68580" bIns="34290" rtlCol="0">
              <a:spAutoFit/>
            </a:bodyPr>
            <a:lstStyle/>
            <a:p>
              <a:r>
                <a:rPr lang="en-US" altLang="zh-CN" sz="4000" b="1" dirty="0" smtClean="0">
                  <a:solidFill>
                    <a:prstClr val="white"/>
                  </a:solidFill>
                  <a:latin typeface="Kartika" panose="02020503030404060203" pitchFamily="18" charset="0"/>
                  <a:cs typeface="Kartika" panose="02020503030404060203" pitchFamily="18" charset="0"/>
                </a:rPr>
                <a:t>03</a:t>
              </a:r>
              <a:endParaRPr lang="zh-CN" altLang="en-US" sz="4000" b="1" dirty="0">
                <a:solidFill>
                  <a:prstClr val="white"/>
                </a:solidFill>
                <a:latin typeface="Kartika" panose="02020503030404060203" pitchFamily="18" charset="0"/>
                <a:cs typeface="Kartika" panose="02020503030404060203" pitchFamily="18" charset="0"/>
              </a:endParaRPr>
            </a:p>
          </p:txBody>
        </p:sp>
        <p:sp>
          <p:nvSpPr>
            <p:cNvPr id="71" name="文本框 70"/>
            <p:cNvSpPr txBox="1"/>
            <p:nvPr/>
          </p:nvSpPr>
          <p:spPr>
            <a:xfrm>
              <a:off x="2983782" y="4688628"/>
              <a:ext cx="2698175" cy="1384995"/>
            </a:xfrm>
            <a:prstGeom prst="rect">
              <a:avLst/>
            </a:prstGeom>
            <a:noFill/>
            <a:effectLst/>
          </p:spPr>
          <p:txBody>
            <a:bodyPr wrap="none" rtlCol="0">
              <a:spAutoFit/>
            </a:bodyPr>
            <a:lstStyle/>
            <a:p>
              <a:r>
                <a:rPr lang="zh-CN" altLang="en-US" sz="24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400" dirty="0">
                <a:solidFill>
                  <a:srgbClr val="9C4B90"/>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randombar(horizontal)">
                                      <p:cBhvr>
                                        <p:cTn id="7" dur="750"/>
                                        <p:tgtEl>
                                          <p:spTgt spid="76"/>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randombar(horizontal)">
                                      <p:cBhvr>
                                        <p:cTn id="11" dur="750"/>
                                        <p:tgtEl>
                                          <p:spTgt spid="73"/>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randombar(horizontal)">
                                      <p:cBhvr>
                                        <p:cTn id="15" dur="750"/>
                                        <p:tgtEl>
                                          <p:spTgt spid="77"/>
                                        </p:tgtEl>
                                      </p:cBhvr>
                                    </p:animEffect>
                                  </p:childTnLst>
                                </p:cTn>
                              </p:par>
                            </p:childTnLst>
                          </p:cTn>
                        </p:par>
                        <p:par>
                          <p:cTn id="16" fill="hold">
                            <p:stCondLst>
                              <p:cond delay="3000"/>
                            </p:stCondLst>
                            <p:childTnLst>
                              <p:par>
                                <p:cTn id="17" presetID="14" presetClass="entr" presetSubtype="10"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randombar(horizontal)">
                                      <p:cBhvr>
                                        <p:cTn id="19" dur="7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添加标题</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719354" y="1396222"/>
            <a:ext cx="8024676" cy="4029901"/>
            <a:chOff x="2719354" y="1396222"/>
            <a:chExt cx="8024676" cy="4029901"/>
          </a:xfrm>
        </p:grpSpPr>
        <p:sp>
          <p:nvSpPr>
            <p:cNvPr id="36" name="椭圆 35"/>
            <p:cNvSpPr/>
            <p:nvPr/>
          </p:nvSpPr>
          <p:spPr>
            <a:xfrm>
              <a:off x="2719354" y="4404931"/>
              <a:ext cx="8024676" cy="1021192"/>
            </a:xfrm>
            <a:prstGeom prst="ellipse">
              <a:avLst/>
            </a:prstGeom>
            <a:gradFill flip="none" rotWithShape="1">
              <a:gsLst>
                <a:gs pos="27000">
                  <a:schemeClr val="tx1">
                    <a:alpha val="49000"/>
                  </a:schemeClr>
                </a:gs>
                <a:gs pos="0">
                  <a:schemeClr val="tx1">
                    <a:lumMod val="100000"/>
                    <a:alpha val="60000"/>
                  </a:schemeClr>
                </a:gs>
                <a:gs pos="54000">
                  <a:schemeClr val="tx1">
                    <a:alpha val="28000"/>
                  </a:schemeClr>
                </a:gs>
                <a:gs pos="100000">
                  <a:srgbClr val="D7D7D7">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69" name="组合 68"/>
            <p:cNvGrpSpPr/>
            <p:nvPr/>
          </p:nvGrpSpPr>
          <p:grpSpPr>
            <a:xfrm>
              <a:off x="3306002" y="3388379"/>
              <a:ext cx="1577886" cy="1399689"/>
              <a:chOff x="3097030" y="3535880"/>
              <a:chExt cx="1577886" cy="1399689"/>
            </a:xfrm>
          </p:grpSpPr>
          <p:sp>
            <p:nvSpPr>
              <p:cNvPr id="38" name="Freeform 10"/>
              <p:cNvSpPr/>
              <p:nvPr/>
            </p:nvSpPr>
            <p:spPr bwMode="auto">
              <a:xfrm>
                <a:off x="3097030" y="3535880"/>
                <a:ext cx="886419" cy="476717"/>
              </a:xfrm>
              <a:custGeom>
                <a:avLst/>
                <a:gdLst>
                  <a:gd name="T0" fmla="*/ 433 w 582"/>
                  <a:gd name="T1" fmla="*/ 64 h 313"/>
                  <a:gd name="T2" fmla="*/ 582 w 582"/>
                  <a:gd name="T3" fmla="*/ 0 h 313"/>
                  <a:gd name="T4" fmla="*/ 579 w 582"/>
                  <a:gd name="T5" fmla="*/ 15 h 313"/>
                  <a:gd name="T6" fmla="*/ 210 w 582"/>
                  <a:gd name="T7" fmla="*/ 232 h 313"/>
                  <a:gd name="T8" fmla="*/ 19 w 582"/>
                  <a:gd name="T9" fmla="*/ 313 h 313"/>
                  <a:gd name="T10" fmla="*/ 0 w 582"/>
                  <a:gd name="T11" fmla="*/ 308 h 313"/>
                  <a:gd name="T12" fmla="*/ 433 w 582"/>
                  <a:gd name="T13" fmla="*/ 64 h 313"/>
                </a:gdLst>
                <a:ahLst/>
                <a:cxnLst>
                  <a:cxn ang="0">
                    <a:pos x="T0" y="T1"/>
                  </a:cxn>
                  <a:cxn ang="0">
                    <a:pos x="T2" y="T3"/>
                  </a:cxn>
                  <a:cxn ang="0">
                    <a:pos x="T4" y="T5"/>
                  </a:cxn>
                  <a:cxn ang="0">
                    <a:pos x="T6" y="T7"/>
                  </a:cxn>
                  <a:cxn ang="0">
                    <a:pos x="T8" y="T9"/>
                  </a:cxn>
                  <a:cxn ang="0">
                    <a:pos x="T10" y="T11"/>
                  </a:cxn>
                  <a:cxn ang="0">
                    <a:pos x="T12" y="T13"/>
                  </a:cxn>
                </a:cxnLst>
                <a:rect l="0" t="0" r="r" b="b"/>
                <a:pathLst>
                  <a:path w="582" h="313">
                    <a:moveTo>
                      <a:pt x="433" y="64"/>
                    </a:moveTo>
                    <a:lnTo>
                      <a:pt x="582" y="0"/>
                    </a:lnTo>
                    <a:lnTo>
                      <a:pt x="579" y="15"/>
                    </a:lnTo>
                    <a:lnTo>
                      <a:pt x="210" y="232"/>
                    </a:lnTo>
                    <a:lnTo>
                      <a:pt x="19" y="313"/>
                    </a:lnTo>
                    <a:lnTo>
                      <a:pt x="0" y="308"/>
                    </a:lnTo>
                    <a:lnTo>
                      <a:pt x="433" y="64"/>
                    </a:ln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39" name="Freeform 11"/>
              <p:cNvSpPr/>
              <p:nvPr/>
            </p:nvSpPr>
            <p:spPr bwMode="auto">
              <a:xfrm>
                <a:off x="3097030" y="3872476"/>
                <a:ext cx="1308305" cy="1063093"/>
              </a:xfrm>
              <a:custGeom>
                <a:avLst/>
                <a:gdLst>
                  <a:gd name="T0" fmla="*/ 363 w 363"/>
                  <a:gd name="T1" fmla="*/ 236 h 295"/>
                  <a:gd name="T2" fmla="*/ 360 w 363"/>
                  <a:gd name="T3" fmla="*/ 228 h 295"/>
                  <a:gd name="T4" fmla="*/ 94 w 363"/>
                  <a:gd name="T5" fmla="*/ 2 h 295"/>
                  <a:gd name="T6" fmla="*/ 85 w 363"/>
                  <a:gd name="T7" fmla="*/ 0 h 295"/>
                  <a:gd name="T8" fmla="*/ 0 w 363"/>
                  <a:gd name="T9" fmla="*/ 37 h 295"/>
                  <a:gd name="T10" fmla="*/ 312 w 363"/>
                  <a:gd name="T11" fmla="*/ 295 h 295"/>
                  <a:gd name="T12" fmla="*/ 363 w 363"/>
                  <a:gd name="T13" fmla="*/ 236 h 295"/>
                </a:gdLst>
                <a:ahLst/>
                <a:cxnLst>
                  <a:cxn ang="0">
                    <a:pos x="T0" y="T1"/>
                  </a:cxn>
                  <a:cxn ang="0">
                    <a:pos x="T2" y="T3"/>
                  </a:cxn>
                  <a:cxn ang="0">
                    <a:pos x="T4" y="T5"/>
                  </a:cxn>
                  <a:cxn ang="0">
                    <a:pos x="T6" y="T7"/>
                  </a:cxn>
                  <a:cxn ang="0">
                    <a:pos x="T8" y="T9"/>
                  </a:cxn>
                  <a:cxn ang="0">
                    <a:pos x="T10" y="T11"/>
                  </a:cxn>
                  <a:cxn ang="0">
                    <a:pos x="T12" y="T13"/>
                  </a:cxn>
                </a:cxnLst>
                <a:rect l="0" t="0" r="r" b="b"/>
                <a:pathLst>
                  <a:path w="363" h="295">
                    <a:moveTo>
                      <a:pt x="363" y="236"/>
                    </a:moveTo>
                    <a:cubicBezTo>
                      <a:pt x="362" y="233"/>
                      <a:pt x="361" y="231"/>
                      <a:pt x="360" y="228"/>
                    </a:cubicBezTo>
                    <a:cubicBezTo>
                      <a:pt x="261" y="172"/>
                      <a:pt x="165" y="97"/>
                      <a:pt x="94" y="2"/>
                    </a:cubicBezTo>
                    <a:cubicBezTo>
                      <a:pt x="85" y="0"/>
                      <a:pt x="85" y="0"/>
                      <a:pt x="85" y="0"/>
                    </a:cubicBezTo>
                    <a:cubicBezTo>
                      <a:pt x="0" y="37"/>
                      <a:pt x="0" y="37"/>
                      <a:pt x="0" y="37"/>
                    </a:cubicBezTo>
                    <a:cubicBezTo>
                      <a:pt x="84" y="149"/>
                      <a:pt x="187" y="231"/>
                      <a:pt x="312" y="295"/>
                    </a:cubicBezTo>
                    <a:cubicBezTo>
                      <a:pt x="329" y="275"/>
                      <a:pt x="346" y="255"/>
                      <a:pt x="363" y="236"/>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40" name="Freeform 12"/>
              <p:cNvSpPr/>
              <p:nvPr/>
            </p:nvSpPr>
            <p:spPr bwMode="auto">
              <a:xfrm>
                <a:off x="3403164" y="3535880"/>
                <a:ext cx="1271752" cy="1186461"/>
              </a:xfrm>
              <a:custGeom>
                <a:avLst/>
                <a:gdLst>
                  <a:gd name="T0" fmla="*/ 353 w 353"/>
                  <a:gd name="T1" fmla="*/ 172 h 329"/>
                  <a:gd name="T2" fmla="*/ 161 w 353"/>
                  <a:gd name="T3" fmla="*/ 0 h 329"/>
                  <a:gd name="T4" fmla="*/ 0 w 353"/>
                  <a:gd name="T5" fmla="*/ 93 h 329"/>
                  <a:gd name="T6" fmla="*/ 278 w 353"/>
                  <a:gd name="T7" fmla="*/ 329 h 329"/>
                  <a:gd name="T8" fmla="*/ 353 w 353"/>
                  <a:gd name="T9" fmla="*/ 172 h 329"/>
                </a:gdLst>
                <a:ahLst/>
                <a:cxnLst>
                  <a:cxn ang="0">
                    <a:pos x="T0" y="T1"/>
                  </a:cxn>
                  <a:cxn ang="0">
                    <a:pos x="T2" y="T3"/>
                  </a:cxn>
                  <a:cxn ang="0">
                    <a:pos x="T4" y="T5"/>
                  </a:cxn>
                  <a:cxn ang="0">
                    <a:pos x="T6" y="T7"/>
                  </a:cxn>
                  <a:cxn ang="0">
                    <a:pos x="T8" y="T9"/>
                  </a:cxn>
                </a:cxnLst>
                <a:rect l="0" t="0" r="r" b="b"/>
                <a:pathLst>
                  <a:path w="353" h="329">
                    <a:moveTo>
                      <a:pt x="353" y="172"/>
                    </a:moveTo>
                    <a:cubicBezTo>
                      <a:pt x="278" y="129"/>
                      <a:pt x="211" y="72"/>
                      <a:pt x="161" y="0"/>
                    </a:cubicBezTo>
                    <a:cubicBezTo>
                      <a:pt x="107" y="31"/>
                      <a:pt x="54" y="62"/>
                      <a:pt x="0" y="93"/>
                    </a:cubicBezTo>
                    <a:cubicBezTo>
                      <a:pt x="72" y="191"/>
                      <a:pt x="167" y="271"/>
                      <a:pt x="278" y="329"/>
                    </a:cubicBezTo>
                    <a:cubicBezTo>
                      <a:pt x="303" y="276"/>
                      <a:pt x="328" y="224"/>
                      <a:pt x="353" y="172"/>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grpSp>
            <p:nvGrpSpPr>
              <p:cNvPr id="56" name="组合 55"/>
              <p:cNvGrpSpPr/>
              <p:nvPr/>
            </p:nvGrpSpPr>
            <p:grpSpPr>
              <a:xfrm>
                <a:off x="3640410" y="3664483"/>
                <a:ext cx="713141" cy="1056095"/>
                <a:chOff x="2693291" y="3851190"/>
                <a:chExt cx="534134" cy="1100781"/>
              </a:xfrm>
              <a:scene3d>
                <a:camera prst="orthographicFront">
                  <a:rot lat="3314892" lon="20720000" rev="18782333"/>
                </a:camera>
                <a:lightRig rig="threePt" dir="t"/>
              </a:scene3d>
            </p:grpSpPr>
            <p:sp>
              <p:nvSpPr>
                <p:cNvPr id="57" name="文本框 56"/>
                <p:cNvSpPr txBox="1"/>
                <p:nvPr/>
              </p:nvSpPr>
              <p:spPr>
                <a:xfrm>
                  <a:off x="2693291" y="3851190"/>
                  <a:ext cx="528293" cy="673988"/>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sp>
              <p:nvSpPr>
                <p:cNvPr id="58" name="文本框 57"/>
                <p:cNvSpPr txBox="1"/>
                <p:nvPr/>
              </p:nvSpPr>
              <p:spPr>
                <a:xfrm>
                  <a:off x="2693291" y="4277983"/>
                  <a:ext cx="534134" cy="673988"/>
                </a:xfrm>
                <a:prstGeom prst="rect">
                  <a:avLst/>
                </a:prstGeom>
                <a:noFill/>
              </p:spPr>
              <p:txBody>
                <a:bodyPr wrap="square" rtlCol="0">
                  <a:spAutoFit/>
                </a:bodyPr>
                <a:lstStyle/>
                <a:p>
                  <a:pPr algn="ctr"/>
                  <a:r>
                    <a:rPr lang="en-US" altLang="zh-CN" sz="1200" dirty="0">
                      <a:solidFill>
                        <a:schemeClr val="bg1"/>
                      </a:solidFill>
                      <a:latin typeface="LiHei Pro" panose="020B0500000000000000" pitchFamily="34" charset="-122"/>
                      <a:ea typeface="LiHei Pro" panose="020B0500000000000000" pitchFamily="34" charset="-122"/>
                    </a:rPr>
                    <a:t>ITEM</a:t>
                  </a:r>
                  <a:endParaRPr lang="zh-CN" altLang="en-US" sz="1200" dirty="0">
                    <a:solidFill>
                      <a:schemeClr val="bg1"/>
                    </a:solidFill>
                    <a:latin typeface="LiHei Pro" panose="020B0500000000000000" pitchFamily="34" charset="-122"/>
                    <a:ea typeface="LiHei Pro" panose="020B0500000000000000" pitchFamily="34" charset="-122"/>
                  </a:endParaRPr>
                </a:p>
              </p:txBody>
            </p:sp>
          </p:grpSp>
        </p:grpSp>
        <p:grpSp>
          <p:nvGrpSpPr>
            <p:cNvPr id="72" name="组合 71"/>
            <p:cNvGrpSpPr/>
            <p:nvPr/>
          </p:nvGrpSpPr>
          <p:grpSpPr>
            <a:xfrm>
              <a:off x="4606692" y="4070708"/>
              <a:ext cx="1430150" cy="1100230"/>
              <a:chOff x="4397720" y="4218209"/>
              <a:chExt cx="1430150" cy="1100230"/>
            </a:xfrm>
          </p:grpSpPr>
          <p:sp>
            <p:nvSpPr>
              <p:cNvPr id="41" name="Freeform 13"/>
              <p:cNvSpPr/>
              <p:nvPr/>
            </p:nvSpPr>
            <p:spPr bwMode="auto">
              <a:xfrm>
                <a:off x="4397720" y="4218209"/>
                <a:ext cx="403610" cy="799605"/>
              </a:xfrm>
              <a:custGeom>
                <a:avLst/>
                <a:gdLst>
                  <a:gd name="T0" fmla="*/ 180 w 265"/>
                  <a:gd name="T1" fmla="*/ 104 h 525"/>
                  <a:gd name="T2" fmla="*/ 258 w 265"/>
                  <a:gd name="T3" fmla="*/ 0 h 525"/>
                  <a:gd name="T4" fmla="*/ 265 w 265"/>
                  <a:gd name="T5" fmla="*/ 21 h 525"/>
                  <a:gd name="T6" fmla="*/ 128 w 265"/>
                  <a:gd name="T7" fmla="*/ 388 h 525"/>
                  <a:gd name="T8" fmla="*/ 28 w 265"/>
                  <a:gd name="T9" fmla="*/ 518 h 525"/>
                  <a:gd name="T10" fmla="*/ 0 w 265"/>
                  <a:gd name="T11" fmla="*/ 525 h 525"/>
                  <a:gd name="T12" fmla="*/ 180 w 265"/>
                  <a:gd name="T13" fmla="*/ 104 h 525"/>
                </a:gdLst>
                <a:ahLst/>
                <a:cxnLst>
                  <a:cxn ang="0">
                    <a:pos x="T0" y="T1"/>
                  </a:cxn>
                  <a:cxn ang="0">
                    <a:pos x="T2" y="T3"/>
                  </a:cxn>
                  <a:cxn ang="0">
                    <a:pos x="T4" y="T5"/>
                  </a:cxn>
                  <a:cxn ang="0">
                    <a:pos x="T6" y="T7"/>
                  </a:cxn>
                  <a:cxn ang="0">
                    <a:pos x="T8" y="T9"/>
                  </a:cxn>
                  <a:cxn ang="0">
                    <a:pos x="T10" y="T11"/>
                  </a:cxn>
                  <a:cxn ang="0">
                    <a:pos x="T12" y="T13"/>
                  </a:cxn>
                </a:cxnLst>
                <a:rect l="0" t="0" r="r" b="b"/>
                <a:pathLst>
                  <a:path w="265" h="525">
                    <a:moveTo>
                      <a:pt x="180" y="104"/>
                    </a:moveTo>
                    <a:lnTo>
                      <a:pt x="258" y="0"/>
                    </a:lnTo>
                    <a:lnTo>
                      <a:pt x="265" y="21"/>
                    </a:lnTo>
                    <a:lnTo>
                      <a:pt x="128" y="388"/>
                    </a:lnTo>
                    <a:lnTo>
                      <a:pt x="28" y="518"/>
                    </a:lnTo>
                    <a:lnTo>
                      <a:pt x="0" y="525"/>
                    </a:lnTo>
                    <a:lnTo>
                      <a:pt x="180" y="104"/>
                    </a:ln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p>
            </p:txBody>
          </p:sp>
          <p:sp>
            <p:nvSpPr>
              <p:cNvPr id="42" name="Freeform 14"/>
              <p:cNvSpPr/>
              <p:nvPr/>
            </p:nvSpPr>
            <p:spPr bwMode="auto">
              <a:xfrm>
                <a:off x="4397720" y="4783263"/>
                <a:ext cx="1430150" cy="526977"/>
              </a:xfrm>
              <a:custGeom>
                <a:avLst/>
                <a:gdLst>
                  <a:gd name="T0" fmla="*/ 0 w 397"/>
                  <a:gd name="T1" fmla="*/ 65 h 146"/>
                  <a:gd name="T2" fmla="*/ 46 w 397"/>
                  <a:gd name="T3" fmla="*/ 4 h 146"/>
                  <a:gd name="T4" fmla="*/ 59 w 397"/>
                  <a:gd name="T5" fmla="*/ 0 h 146"/>
                  <a:gd name="T6" fmla="*/ 389 w 397"/>
                  <a:gd name="T7" fmla="*/ 73 h 146"/>
                  <a:gd name="T8" fmla="*/ 397 w 397"/>
                  <a:gd name="T9" fmla="*/ 81 h 146"/>
                  <a:gd name="T10" fmla="*/ 390 w 397"/>
                  <a:gd name="T11" fmla="*/ 146 h 146"/>
                  <a:gd name="T12" fmla="*/ 0 w 397"/>
                  <a:gd name="T13" fmla="*/ 65 h 146"/>
                </a:gdLst>
                <a:ahLst/>
                <a:cxnLst>
                  <a:cxn ang="0">
                    <a:pos x="T0" y="T1"/>
                  </a:cxn>
                  <a:cxn ang="0">
                    <a:pos x="T2" y="T3"/>
                  </a:cxn>
                  <a:cxn ang="0">
                    <a:pos x="T4" y="T5"/>
                  </a:cxn>
                  <a:cxn ang="0">
                    <a:pos x="T6" y="T7"/>
                  </a:cxn>
                  <a:cxn ang="0">
                    <a:pos x="T8" y="T9"/>
                  </a:cxn>
                  <a:cxn ang="0">
                    <a:pos x="T10" y="T11"/>
                  </a:cxn>
                  <a:cxn ang="0">
                    <a:pos x="T12" y="T13"/>
                  </a:cxn>
                </a:cxnLst>
                <a:rect l="0" t="0" r="r" b="b"/>
                <a:pathLst>
                  <a:path w="397" h="146">
                    <a:moveTo>
                      <a:pt x="0" y="65"/>
                    </a:moveTo>
                    <a:cubicBezTo>
                      <a:pt x="46" y="4"/>
                      <a:pt x="46" y="4"/>
                      <a:pt x="46" y="4"/>
                    </a:cubicBezTo>
                    <a:cubicBezTo>
                      <a:pt x="51" y="2"/>
                      <a:pt x="55" y="1"/>
                      <a:pt x="59" y="0"/>
                    </a:cubicBezTo>
                    <a:cubicBezTo>
                      <a:pt x="165" y="45"/>
                      <a:pt x="265" y="68"/>
                      <a:pt x="389" y="73"/>
                    </a:cubicBezTo>
                    <a:cubicBezTo>
                      <a:pt x="392" y="76"/>
                      <a:pt x="395" y="78"/>
                      <a:pt x="397" y="81"/>
                    </a:cubicBezTo>
                    <a:cubicBezTo>
                      <a:pt x="395" y="103"/>
                      <a:pt x="392" y="124"/>
                      <a:pt x="390" y="146"/>
                    </a:cubicBezTo>
                    <a:cubicBezTo>
                      <a:pt x="254" y="146"/>
                      <a:pt x="117" y="117"/>
                      <a:pt x="0" y="65"/>
                    </a:cubicBez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p>
            </p:txBody>
          </p:sp>
          <p:sp>
            <p:nvSpPr>
              <p:cNvPr id="43" name="Freeform 15"/>
              <p:cNvSpPr/>
              <p:nvPr/>
            </p:nvSpPr>
            <p:spPr bwMode="auto">
              <a:xfrm>
                <a:off x="4563732" y="4218209"/>
                <a:ext cx="1264136" cy="857481"/>
              </a:xfrm>
              <a:custGeom>
                <a:avLst/>
                <a:gdLst>
                  <a:gd name="T0" fmla="*/ 316 w 351"/>
                  <a:gd name="T1" fmla="*/ 63 h 238"/>
                  <a:gd name="T2" fmla="*/ 351 w 351"/>
                  <a:gd name="T3" fmla="*/ 238 h 238"/>
                  <a:gd name="T4" fmla="*/ 0 w 351"/>
                  <a:gd name="T5" fmla="*/ 161 h 238"/>
                  <a:gd name="T6" fmla="*/ 63 w 351"/>
                  <a:gd name="T7" fmla="*/ 0 h 238"/>
                  <a:gd name="T8" fmla="*/ 316 w 351"/>
                  <a:gd name="T9" fmla="*/ 63 h 238"/>
                </a:gdLst>
                <a:ahLst/>
                <a:cxnLst>
                  <a:cxn ang="0">
                    <a:pos x="T0" y="T1"/>
                  </a:cxn>
                  <a:cxn ang="0">
                    <a:pos x="T2" y="T3"/>
                  </a:cxn>
                  <a:cxn ang="0">
                    <a:pos x="T4" y="T5"/>
                  </a:cxn>
                  <a:cxn ang="0">
                    <a:pos x="T6" y="T7"/>
                  </a:cxn>
                  <a:cxn ang="0">
                    <a:pos x="T8" y="T9"/>
                  </a:cxn>
                </a:cxnLst>
                <a:rect l="0" t="0" r="r" b="b"/>
                <a:pathLst>
                  <a:path w="351" h="238">
                    <a:moveTo>
                      <a:pt x="316" y="63"/>
                    </a:moveTo>
                    <a:cubicBezTo>
                      <a:pt x="328" y="121"/>
                      <a:pt x="340" y="180"/>
                      <a:pt x="351" y="238"/>
                    </a:cubicBezTo>
                    <a:cubicBezTo>
                      <a:pt x="228" y="234"/>
                      <a:pt x="120" y="214"/>
                      <a:pt x="0" y="161"/>
                    </a:cubicBezTo>
                    <a:cubicBezTo>
                      <a:pt x="21" y="107"/>
                      <a:pt x="42" y="53"/>
                      <a:pt x="63" y="0"/>
                    </a:cubicBezTo>
                    <a:cubicBezTo>
                      <a:pt x="149" y="39"/>
                      <a:pt x="218" y="56"/>
                      <a:pt x="316" y="63"/>
                    </a:cubicBez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p>
            </p:txBody>
          </p:sp>
          <p:grpSp>
            <p:nvGrpSpPr>
              <p:cNvPr id="59" name="组合 58"/>
              <p:cNvGrpSpPr/>
              <p:nvPr/>
            </p:nvGrpSpPr>
            <p:grpSpPr>
              <a:xfrm>
                <a:off x="4807990" y="4254340"/>
                <a:ext cx="721351" cy="1064099"/>
                <a:chOff x="2681301" y="3851188"/>
                <a:chExt cx="540283" cy="1109122"/>
              </a:xfrm>
              <a:scene3d>
                <a:camera prst="orthographicFront">
                  <a:rot lat="3814791" lon="250952" rev="21043172"/>
                </a:camera>
                <a:lightRig rig="threePt" dir="t"/>
              </a:scene3d>
            </p:grpSpPr>
            <p:sp>
              <p:nvSpPr>
                <p:cNvPr id="60" name="文本框 59"/>
                <p:cNvSpPr txBox="1"/>
                <p:nvPr/>
              </p:nvSpPr>
              <p:spPr>
                <a:xfrm>
                  <a:off x="2693291" y="3851188"/>
                  <a:ext cx="528293" cy="673986"/>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02</a:t>
                  </a:r>
                  <a:endParaRPr lang="zh-CN" altLang="en-US" sz="2400" dirty="0">
                    <a:solidFill>
                      <a:schemeClr val="bg1"/>
                    </a:solidFill>
                    <a:latin typeface="Impact" panose="020B0806030902050204" pitchFamily="34" charset="0"/>
                  </a:endParaRPr>
                </a:p>
              </p:txBody>
            </p:sp>
            <p:sp>
              <p:nvSpPr>
                <p:cNvPr id="61" name="文本框 60"/>
                <p:cNvSpPr txBox="1"/>
                <p:nvPr/>
              </p:nvSpPr>
              <p:spPr>
                <a:xfrm>
                  <a:off x="2681301" y="4286324"/>
                  <a:ext cx="534134" cy="673986"/>
                </a:xfrm>
                <a:prstGeom prst="rect">
                  <a:avLst/>
                </a:prstGeom>
                <a:noFill/>
              </p:spPr>
              <p:txBody>
                <a:bodyPr wrap="square" rtlCol="0">
                  <a:spAutoFit/>
                </a:bodyPr>
                <a:lstStyle/>
                <a:p>
                  <a:pPr algn="ctr"/>
                  <a:r>
                    <a:rPr lang="en-US" altLang="zh-CN" sz="1200" dirty="0">
                      <a:solidFill>
                        <a:schemeClr val="bg1"/>
                      </a:solidFill>
                      <a:latin typeface="LiHei Pro" panose="020B0500000000000000" pitchFamily="34" charset="-122"/>
                      <a:ea typeface="LiHei Pro" panose="020B0500000000000000" pitchFamily="34" charset="-122"/>
                    </a:rPr>
                    <a:t>ITEM</a:t>
                  </a:r>
                  <a:endParaRPr lang="zh-CN" altLang="en-US" sz="1200" dirty="0">
                    <a:solidFill>
                      <a:schemeClr val="bg1"/>
                    </a:solidFill>
                    <a:latin typeface="LiHei Pro" panose="020B0500000000000000" pitchFamily="34" charset="-122"/>
                    <a:ea typeface="LiHei Pro" panose="020B0500000000000000" pitchFamily="34" charset="-122"/>
                  </a:endParaRPr>
                </a:p>
              </p:txBody>
            </p:sp>
          </p:grpSp>
        </p:grpSp>
        <p:grpSp>
          <p:nvGrpSpPr>
            <p:cNvPr id="71" name="组合 70"/>
            <p:cNvGrpSpPr/>
            <p:nvPr/>
          </p:nvGrpSpPr>
          <p:grpSpPr>
            <a:xfrm>
              <a:off x="6026180" y="4116399"/>
              <a:ext cx="1445379" cy="1167799"/>
              <a:chOff x="5817208" y="4263900"/>
              <a:chExt cx="1445379" cy="1167799"/>
            </a:xfrm>
          </p:grpSpPr>
          <p:sp>
            <p:nvSpPr>
              <p:cNvPr id="44" name="Freeform 16"/>
              <p:cNvSpPr/>
              <p:nvPr/>
            </p:nvSpPr>
            <p:spPr bwMode="auto">
              <a:xfrm>
                <a:off x="5817208" y="4445144"/>
                <a:ext cx="213228" cy="860527"/>
              </a:xfrm>
              <a:custGeom>
                <a:avLst/>
                <a:gdLst>
                  <a:gd name="T0" fmla="*/ 5 w 140"/>
                  <a:gd name="T1" fmla="*/ 0 h 565"/>
                  <a:gd name="T2" fmla="*/ 21 w 140"/>
                  <a:gd name="T3" fmla="*/ 9 h 565"/>
                  <a:gd name="T4" fmla="*/ 140 w 140"/>
                  <a:gd name="T5" fmla="*/ 412 h 565"/>
                  <a:gd name="T6" fmla="*/ 130 w 140"/>
                  <a:gd name="T7" fmla="*/ 546 h 565"/>
                  <a:gd name="T8" fmla="*/ 109 w 140"/>
                  <a:gd name="T9" fmla="*/ 565 h 565"/>
                  <a:gd name="T10" fmla="*/ 0 w 140"/>
                  <a:gd name="T11" fmla="*/ 118 h 565"/>
                  <a:gd name="T12" fmla="*/ 5 w 140"/>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140" h="565">
                    <a:moveTo>
                      <a:pt x="5" y="0"/>
                    </a:moveTo>
                    <a:lnTo>
                      <a:pt x="21" y="9"/>
                    </a:lnTo>
                    <a:lnTo>
                      <a:pt x="140" y="412"/>
                    </a:lnTo>
                    <a:lnTo>
                      <a:pt x="130" y="546"/>
                    </a:lnTo>
                    <a:lnTo>
                      <a:pt x="109" y="565"/>
                    </a:lnTo>
                    <a:lnTo>
                      <a:pt x="0" y="118"/>
                    </a:lnTo>
                    <a:lnTo>
                      <a:pt x="5" y="0"/>
                    </a:ln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45" name="Freeform 17"/>
              <p:cNvSpPr/>
              <p:nvPr/>
            </p:nvSpPr>
            <p:spPr bwMode="auto">
              <a:xfrm>
                <a:off x="5983220" y="4798493"/>
                <a:ext cx="1279367" cy="507178"/>
              </a:xfrm>
              <a:custGeom>
                <a:avLst/>
                <a:gdLst>
                  <a:gd name="T0" fmla="*/ 329 w 355"/>
                  <a:gd name="T1" fmla="*/ 1 h 141"/>
                  <a:gd name="T2" fmla="*/ 355 w 355"/>
                  <a:gd name="T3" fmla="*/ 56 h 141"/>
                  <a:gd name="T4" fmla="*/ 0 w 355"/>
                  <a:gd name="T5" fmla="*/ 141 h 141"/>
                  <a:gd name="T6" fmla="*/ 4 w 355"/>
                  <a:gd name="T7" fmla="*/ 76 h 141"/>
                  <a:gd name="T8" fmla="*/ 11 w 355"/>
                  <a:gd name="T9" fmla="*/ 69 h 141"/>
                  <a:gd name="T10" fmla="*/ 318 w 355"/>
                  <a:gd name="T11" fmla="*/ 0 h 141"/>
                  <a:gd name="T12" fmla="*/ 329 w 355"/>
                  <a:gd name="T13" fmla="*/ 1 h 141"/>
                </a:gdLst>
                <a:ahLst/>
                <a:cxnLst>
                  <a:cxn ang="0">
                    <a:pos x="T0" y="T1"/>
                  </a:cxn>
                  <a:cxn ang="0">
                    <a:pos x="T2" y="T3"/>
                  </a:cxn>
                  <a:cxn ang="0">
                    <a:pos x="T4" y="T5"/>
                  </a:cxn>
                  <a:cxn ang="0">
                    <a:pos x="T6" y="T7"/>
                  </a:cxn>
                  <a:cxn ang="0">
                    <a:pos x="T8" y="T9"/>
                  </a:cxn>
                  <a:cxn ang="0">
                    <a:pos x="T10" y="T11"/>
                  </a:cxn>
                  <a:cxn ang="0">
                    <a:pos x="T12" y="T13"/>
                  </a:cxn>
                </a:cxnLst>
                <a:rect l="0" t="0" r="r" b="b"/>
                <a:pathLst>
                  <a:path w="355" h="141">
                    <a:moveTo>
                      <a:pt x="329" y="1"/>
                    </a:moveTo>
                    <a:cubicBezTo>
                      <a:pt x="338" y="20"/>
                      <a:pt x="346" y="38"/>
                      <a:pt x="355" y="56"/>
                    </a:cubicBezTo>
                    <a:cubicBezTo>
                      <a:pt x="233" y="110"/>
                      <a:pt x="126" y="134"/>
                      <a:pt x="0" y="141"/>
                    </a:cubicBezTo>
                    <a:cubicBezTo>
                      <a:pt x="1" y="120"/>
                      <a:pt x="3" y="98"/>
                      <a:pt x="4" y="76"/>
                    </a:cubicBezTo>
                    <a:cubicBezTo>
                      <a:pt x="6" y="74"/>
                      <a:pt x="9" y="72"/>
                      <a:pt x="11" y="69"/>
                    </a:cubicBezTo>
                    <a:cubicBezTo>
                      <a:pt x="125" y="65"/>
                      <a:pt x="229" y="37"/>
                      <a:pt x="318" y="0"/>
                    </a:cubicBezTo>
                    <a:cubicBezTo>
                      <a:pt x="322" y="1"/>
                      <a:pt x="326" y="1"/>
                      <a:pt x="329" y="1"/>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46" name="Freeform 18"/>
              <p:cNvSpPr/>
              <p:nvPr/>
            </p:nvSpPr>
            <p:spPr bwMode="auto">
              <a:xfrm>
                <a:off x="5824823" y="4263900"/>
                <a:ext cx="1343335" cy="808743"/>
              </a:xfrm>
              <a:custGeom>
                <a:avLst/>
                <a:gdLst>
                  <a:gd name="T0" fmla="*/ 242 w 373"/>
                  <a:gd name="T1" fmla="*/ 0 h 224"/>
                  <a:gd name="T2" fmla="*/ 373 w 373"/>
                  <a:gd name="T3" fmla="*/ 149 h 224"/>
                  <a:gd name="T4" fmla="*/ 48 w 373"/>
                  <a:gd name="T5" fmla="*/ 224 h 224"/>
                  <a:gd name="T6" fmla="*/ 0 w 373"/>
                  <a:gd name="T7" fmla="*/ 50 h 224"/>
                  <a:gd name="T8" fmla="*/ 242 w 373"/>
                  <a:gd name="T9" fmla="*/ 0 h 224"/>
                </a:gdLst>
                <a:ahLst/>
                <a:cxnLst>
                  <a:cxn ang="0">
                    <a:pos x="T0" y="T1"/>
                  </a:cxn>
                  <a:cxn ang="0">
                    <a:pos x="T2" y="T3"/>
                  </a:cxn>
                  <a:cxn ang="0">
                    <a:pos x="T4" y="T5"/>
                  </a:cxn>
                  <a:cxn ang="0">
                    <a:pos x="T6" y="T7"/>
                  </a:cxn>
                  <a:cxn ang="0">
                    <a:pos x="T8" y="T9"/>
                  </a:cxn>
                </a:cxnLst>
                <a:rect l="0" t="0" r="r" b="b"/>
                <a:pathLst>
                  <a:path w="373" h="224">
                    <a:moveTo>
                      <a:pt x="242" y="0"/>
                    </a:moveTo>
                    <a:cubicBezTo>
                      <a:pt x="286" y="49"/>
                      <a:pt x="330" y="99"/>
                      <a:pt x="373" y="149"/>
                    </a:cubicBezTo>
                    <a:cubicBezTo>
                      <a:pt x="266" y="196"/>
                      <a:pt x="179" y="218"/>
                      <a:pt x="48" y="224"/>
                    </a:cubicBezTo>
                    <a:cubicBezTo>
                      <a:pt x="32" y="166"/>
                      <a:pt x="16" y="108"/>
                      <a:pt x="0" y="50"/>
                    </a:cubicBezTo>
                    <a:cubicBezTo>
                      <a:pt x="92" y="46"/>
                      <a:pt x="164" y="32"/>
                      <a:pt x="242" y="0"/>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grpSp>
            <p:nvGrpSpPr>
              <p:cNvPr id="62" name="组合 61"/>
              <p:cNvGrpSpPr/>
              <p:nvPr/>
            </p:nvGrpSpPr>
            <p:grpSpPr>
              <a:xfrm>
                <a:off x="6086011" y="4267770"/>
                <a:ext cx="721351" cy="1163929"/>
                <a:chOff x="2681301" y="3851188"/>
                <a:chExt cx="540283" cy="1213175"/>
              </a:xfrm>
              <a:scene3d>
                <a:camera prst="isometricOffAxis2Top">
                  <a:rot lat="18086309" lon="20266692" rev="1726338"/>
                </a:camera>
                <a:lightRig rig="threePt" dir="t"/>
              </a:scene3d>
            </p:grpSpPr>
            <p:sp>
              <p:nvSpPr>
                <p:cNvPr id="63" name="文本框 62"/>
                <p:cNvSpPr txBox="1"/>
                <p:nvPr/>
              </p:nvSpPr>
              <p:spPr>
                <a:xfrm>
                  <a:off x="2693291" y="3851188"/>
                  <a:ext cx="528293" cy="1213175"/>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03</a:t>
                  </a:r>
                  <a:endParaRPr lang="zh-CN" altLang="en-US" sz="2400" dirty="0">
                    <a:solidFill>
                      <a:schemeClr val="bg1"/>
                    </a:solidFill>
                    <a:latin typeface="Impact" panose="020B0806030902050204" pitchFamily="34" charset="0"/>
                  </a:endParaRPr>
                </a:p>
              </p:txBody>
            </p:sp>
            <p:sp>
              <p:nvSpPr>
                <p:cNvPr id="64" name="文本框 63"/>
                <p:cNvSpPr txBox="1"/>
                <p:nvPr/>
              </p:nvSpPr>
              <p:spPr>
                <a:xfrm>
                  <a:off x="2681301" y="4277980"/>
                  <a:ext cx="534134" cy="673986"/>
                </a:xfrm>
                <a:prstGeom prst="rect">
                  <a:avLst/>
                </a:prstGeom>
                <a:noFill/>
              </p:spPr>
              <p:txBody>
                <a:bodyPr wrap="square" rtlCol="0">
                  <a:spAutoFit/>
                </a:bodyPr>
                <a:lstStyle/>
                <a:p>
                  <a:pPr algn="ctr"/>
                  <a:r>
                    <a:rPr lang="en-US" altLang="zh-CN" sz="1200" dirty="0">
                      <a:solidFill>
                        <a:schemeClr val="bg1"/>
                      </a:solidFill>
                      <a:latin typeface="LiHei Pro" panose="020B0500000000000000" pitchFamily="34" charset="-122"/>
                      <a:ea typeface="LiHei Pro" panose="020B0500000000000000" pitchFamily="34" charset="-122"/>
                    </a:rPr>
                    <a:t>ITEM</a:t>
                  </a:r>
                  <a:endParaRPr lang="zh-CN" altLang="en-US" sz="1200" dirty="0">
                    <a:solidFill>
                      <a:schemeClr val="bg1"/>
                    </a:solidFill>
                    <a:latin typeface="LiHei Pro" panose="020B0500000000000000" pitchFamily="34" charset="-122"/>
                    <a:ea typeface="LiHei Pro" panose="020B0500000000000000" pitchFamily="34" charset="-122"/>
                  </a:endParaRPr>
                </a:p>
              </p:txBody>
            </p:sp>
          </p:grpSp>
        </p:grpSp>
        <p:grpSp>
          <p:nvGrpSpPr>
            <p:cNvPr id="73" name="组合 72"/>
            <p:cNvGrpSpPr/>
            <p:nvPr/>
          </p:nvGrpSpPr>
          <p:grpSpPr>
            <a:xfrm>
              <a:off x="7013120" y="3554392"/>
              <a:ext cx="1556563" cy="1223015"/>
              <a:chOff x="6804148" y="3701893"/>
              <a:chExt cx="1556563" cy="1223015"/>
            </a:xfrm>
          </p:grpSpPr>
          <p:sp>
            <p:nvSpPr>
              <p:cNvPr id="47" name="Freeform 19"/>
              <p:cNvSpPr/>
              <p:nvPr/>
            </p:nvSpPr>
            <p:spPr bwMode="auto">
              <a:xfrm>
                <a:off x="6804148" y="4213640"/>
                <a:ext cx="622930" cy="711267"/>
              </a:xfrm>
              <a:custGeom>
                <a:avLst/>
                <a:gdLst>
                  <a:gd name="T0" fmla="*/ 0 w 409"/>
                  <a:gd name="T1" fmla="*/ 0 h 467"/>
                  <a:gd name="T2" fmla="*/ 24 w 409"/>
                  <a:gd name="T3" fmla="*/ 3 h 467"/>
                  <a:gd name="T4" fmla="*/ 355 w 409"/>
                  <a:gd name="T5" fmla="*/ 329 h 467"/>
                  <a:gd name="T6" fmla="*/ 409 w 409"/>
                  <a:gd name="T7" fmla="*/ 438 h 467"/>
                  <a:gd name="T8" fmla="*/ 402 w 409"/>
                  <a:gd name="T9" fmla="*/ 467 h 467"/>
                  <a:gd name="T10" fmla="*/ 55 w 409"/>
                  <a:gd name="T11" fmla="*/ 97 h 467"/>
                  <a:gd name="T12" fmla="*/ 0 w 409"/>
                  <a:gd name="T13" fmla="*/ 0 h 467"/>
                </a:gdLst>
                <a:ahLst/>
                <a:cxnLst>
                  <a:cxn ang="0">
                    <a:pos x="T0" y="T1"/>
                  </a:cxn>
                  <a:cxn ang="0">
                    <a:pos x="T2" y="T3"/>
                  </a:cxn>
                  <a:cxn ang="0">
                    <a:pos x="T4" y="T5"/>
                  </a:cxn>
                  <a:cxn ang="0">
                    <a:pos x="T6" y="T7"/>
                  </a:cxn>
                  <a:cxn ang="0">
                    <a:pos x="T8" y="T9"/>
                  </a:cxn>
                  <a:cxn ang="0">
                    <a:pos x="T10" y="T11"/>
                  </a:cxn>
                  <a:cxn ang="0">
                    <a:pos x="T12" y="T13"/>
                  </a:cxn>
                </a:cxnLst>
                <a:rect l="0" t="0" r="r" b="b"/>
                <a:pathLst>
                  <a:path w="409" h="467">
                    <a:moveTo>
                      <a:pt x="0" y="0"/>
                    </a:moveTo>
                    <a:lnTo>
                      <a:pt x="24" y="3"/>
                    </a:lnTo>
                    <a:lnTo>
                      <a:pt x="355" y="329"/>
                    </a:lnTo>
                    <a:lnTo>
                      <a:pt x="409" y="438"/>
                    </a:lnTo>
                    <a:lnTo>
                      <a:pt x="402" y="467"/>
                    </a:lnTo>
                    <a:lnTo>
                      <a:pt x="55" y="97"/>
                    </a:lnTo>
                    <a:lnTo>
                      <a:pt x="0" y="0"/>
                    </a:ln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p>
            </p:txBody>
          </p:sp>
          <p:sp>
            <p:nvSpPr>
              <p:cNvPr id="48" name="Freeform 20"/>
              <p:cNvSpPr/>
              <p:nvPr/>
            </p:nvSpPr>
            <p:spPr bwMode="auto">
              <a:xfrm>
                <a:off x="7312849" y="4036966"/>
                <a:ext cx="1047862" cy="887942"/>
              </a:xfrm>
              <a:custGeom>
                <a:avLst/>
                <a:gdLst>
                  <a:gd name="T0" fmla="*/ 29 w 291"/>
                  <a:gd name="T1" fmla="*/ 246 h 246"/>
                  <a:gd name="T2" fmla="*/ 0 w 291"/>
                  <a:gd name="T3" fmla="*/ 193 h 246"/>
                  <a:gd name="T4" fmla="*/ 1 w 291"/>
                  <a:gd name="T5" fmla="*/ 181 h 246"/>
                  <a:gd name="T6" fmla="*/ 229 w 291"/>
                  <a:gd name="T7" fmla="*/ 1 h 246"/>
                  <a:gd name="T8" fmla="*/ 241 w 291"/>
                  <a:gd name="T9" fmla="*/ 0 h 246"/>
                  <a:gd name="T10" fmla="*/ 291 w 291"/>
                  <a:gd name="T11" fmla="*/ 34 h 246"/>
                  <a:gd name="T12" fmla="*/ 29 w 291"/>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291" h="246">
                    <a:moveTo>
                      <a:pt x="29" y="246"/>
                    </a:moveTo>
                    <a:cubicBezTo>
                      <a:pt x="19" y="229"/>
                      <a:pt x="10" y="211"/>
                      <a:pt x="0" y="193"/>
                    </a:cubicBezTo>
                    <a:cubicBezTo>
                      <a:pt x="0" y="189"/>
                      <a:pt x="1" y="185"/>
                      <a:pt x="1" y="181"/>
                    </a:cubicBezTo>
                    <a:cubicBezTo>
                      <a:pt x="84" y="138"/>
                      <a:pt x="158" y="81"/>
                      <a:pt x="229" y="1"/>
                    </a:cubicBezTo>
                    <a:cubicBezTo>
                      <a:pt x="233" y="1"/>
                      <a:pt x="237" y="0"/>
                      <a:pt x="241" y="0"/>
                    </a:cubicBezTo>
                    <a:cubicBezTo>
                      <a:pt x="258" y="11"/>
                      <a:pt x="275" y="23"/>
                      <a:pt x="291" y="34"/>
                    </a:cubicBezTo>
                    <a:cubicBezTo>
                      <a:pt x="219" y="123"/>
                      <a:pt x="132" y="192"/>
                      <a:pt x="29" y="246"/>
                    </a:cubicBez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p>
            </p:txBody>
          </p:sp>
          <p:sp>
            <p:nvSpPr>
              <p:cNvPr id="49" name="Freeform 21"/>
              <p:cNvSpPr/>
              <p:nvPr/>
            </p:nvSpPr>
            <p:spPr bwMode="auto">
              <a:xfrm>
                <a:off x="6804148" y="3701893"/>
                <a:ext cx="1376842" cy="1031109"/>
              </a:xfrm>
              <a:custGeom>
                <a:avLst/>
                <a:gdLst>
                  <a:gd name="T0" fmla="*/ 180 w 382"/>
                  <a:gd name="T1" fmla="*/ 0 h 286"/>
                  <a:gd name="T2" fmla="*/ 382 w 382"/>
                  <a:gd name="T3" fmla="*/ 93 h 286"/>
                  <a:gd name="T4" fmla="*/ 141 w 382"/>
                  <a:gd name="T5" fmla="*/ 286 h 286"/>
                  <a:gd name="T6" fmla="*/ 0 w 382"/>
                  <a:gd name="T7" fmla="*/ 142 h 286"/>
                  <a:gd name="T8" fmla="*/ 180 w 382"/>
                  <a:gd name="T9" fmla="*/ 0 h 286"/>
                </a:gdLst>
                <a:ahLst/>
                <a:cxnLst>
                  <a:cxn ang="0">
                    <a:pos x="T0" y="T1"/>
                  </a:cxn>
                  <a:cxn ang="0">
                    <a:pos x="T2" y="T3"/>
                  </a:cxn>
                  <a:cxn ang="0">
                    <a:pos x="T4" y="T5"/>
                  </a:cxn>
                  <a:cxn ang="0">
                    <a:pos x="T6" y="T7"/>
                  </a:cxn>
                  <a:cxn ang="0">
                    <a:pos x="T8" y="T9"/>
                  </a:cxn>
                </a:cxnLst>
                <a:rect l="0" t="0" r="r" b="b"/>
                <a:pathLst>
                  <a:path w="382" h="286">
                    <a:moveTo>
                      <a:pt x="180" y="0"/>
                    </a:moveTo>
                    <a:cubicBezTo>
                      <a:pt x="248" y="31"/>
                      <a:pt x="315" y="62"/>
                      <a:pt x="382" y="93"/>
                    </a:cubicBezTo>
                    <a:cubicBezTo>
                      <a:pt x="309" y="181"/>
                      <a:pt x="227" y="242"/>
                      <a:pt x="141" y="286"/>
                    </a:cubicBezTo>
                    <a:cubicBezTo>
                      <a:pt x="94" y="238"/>
                      <a:pt x="47" y="190"/>
                      <a:pt x="0" y="142"/>
                    </a:cubicBezTo>
                    <a:cubicBezTo>
                      <a:pt x="71" y="107"/>
                      <a:pt x="130" y="60"/>
                      <a:pt x="180" y="0"/>
                    </a:cubicBez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p>
            </p:txBody>
          </p:sp>
          <p:grpSp>
            <p:nvGrpSpPr>
              <p:cNvPr id="65" name="组合 64"/>
              <p:cNvGrpSpPr/>
              <p:nvPr/>
            </p:nvGrpSpPr>
            <p:grpSpPr>
              <a:xfrm>
                <a:off x="7145355" y="3780383"/>
                <a:ext cx="721351" cy="1056095"/>
                <a:chOff x="2681300" y="3851188"/>
                <a:chExt cx="540284" cy="1100779"/>
              </a:xfrm>
              <a:scene3d>
                <a:camera prst="isometricOffAxis2Top">
                  <a:rot lat="18243911" lon="20123570" rev="3339989"/>
                </a:camera>
                <a:lightRig rig="threePt" dir="t"/>
              </a:scene3d>
            </p:grpSpPr>
            <p:sp>
              <p:nvSpPr>
                <p:cNvPr id="66" name="文本框 65"/>
                <p:cNvSpPr txBox="1"/>
                <p:nvPr/>
              </p:nvSpPr>
              <p:spPr>
                <a:xfrm>
                  <a:off x="2693291" y="3851188"/>
                  <a:ext cx="528293" cy="673986"/>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04</a:t>
                  </a:r>
                  <a:endParaRPr lang="zh-CN" altLang="en-US" sz="2400" dirty="0">
                    <a:solidFill>
                      <a:schemeClr val="bg1"/>
                    </a:solidFill>
                    <a:latin typeface="Impact" panose="020B0806030902050204" pitchFamily="34" charset="0"/>
                  </a:endParaRPr>
                </a:p>
              </p:txBody>
            </p:sp>
            <p:sp>
              <p:nvSpPr>
                <p:cNvPr id="67" name="文本框 66"/>
                <p:cNvSpPr txBox="1"/>
                <p:nvPr/>
              </p:nvSpPr>
              <p:spPr>
                <a:xfrm>
                  <a:off x="2681300" y="4277981"/>
                  <a:ext cx="534134" cy="673986"/>
                </a:xfrm>
                <a:prstGeom prst="rect">
                  <a:avLst/>
                </a:prstGeom>
                <a:noFill/>
              </p:spPr>
              <p:txBody>
                <a:bodyPr wrap="square" rtlCol="0">
                  <a:spAutoFit/>
                </a:bodyPr>
                <a:lstStyle/>
                <a:p>
                  <a:pPr algn="ctr"/>
                  <a:r>
                    <a:rPr lang="en-US" altLang="zh-CN" sz="1200" dirty="0">
                      <a:solidFill>
                        <a:schemeClr val="bg1"/>
                      </a:solidFill>
                      <a:latin typeface="LiHei Pro" panose="020B0500000000000000" pitchFamily="34" charset="-122"/>
                      <a:ea typeface="LiHei Pro" panose="020B0500000000000000" pitchFamily="34" charset="-122"/>
                    </a:rPr>
                    <a:t>ITEM</a:t>
                  </a:r>
                  <a:endParaRPr lang="zh-CN" altLang="en-US" sz="1200" dirty="0">
                    <a:solidFill>
                      <a:schemeClr val="bg1"/>
                    </a:solidFill>
                    <a:latin typeface="LiHei Pro" panose="020B0500000000000000" pitchFamily="34" charset="-122"/>
                    <a:ea typeface="LiHei Pro" panose="020B0500000000000000" pitchFamily="34" charset="-122"/>
                  </a:endParaRPr>
                </a:p>
              </p:txBody>
            </p:sp>
          </p:grpSp>
        </p:grpSp>
        <p:grpSp>
          <p:nvGrpSpPr>
            <p:cNvPr id="70" name="组合 69"/>
            <p:cNvGrpSpPr/>
            <p:nvPr/>
          </p:nvGrpSpPr>
          <p:grpSpPr>
            <a:xfrm>
              <a:off x="7680218" y="1396222"/>
              <a:ext cx="2007388" cy="2490196"/>
              <a:chOff x="7471246" y="1543723"/>
              <a:chExt cx="2007388" cy="2490196"/>
            </a:xfrm>
          </p:grpSpPr>
          <p:sp>
            <p:nvSpPr>
              <p:cNvPr id="50" name="Freeform 22"/>
              <p:cNvSpPr/>
              <p:nvPr/>
            </p:nvSpPr>
            <p:spPr bwMode="auto">
              <a:xfrm>
                <a:off x="7521507" y="3608986"/>
                <a:ext cx="939726" cy="424933"/>
              </a:xfrm>
              <a:custGeom>
                <a:avLst/>
                <a:gdLst>
                  <a:gd name="T0" fmla="*/ 99 w 617"/>
                  <a:gd name="T1" fmla="*/ 64 h 279"/>
                  <a:gd name="T2" fmla="*/ 0 w 617"/>
                  <a:gd name="T3" fmla="*/ 5 h 279"/>
                  <a:gd name="T4" fmla="*/ 21 w 617"/>
                  <a:gd name="T5" fmla="*/ 0 h 279"/>
                  <a:gd name="T6" fmla="*/ 502 w 617"/>
                  <a:gd name="T7" fmla="*/ 191 h 279"/>
                  <a:gd name="T8" fmla="*/ 613 w 617"/>
                  <a:gd name="T9" fmla="*/ 260 h 279"/>
                  <a:gd name="T10" fmla="*/ 617 w 617"/>
                  <a:gd name="T11" fmla="*/ 279 h 279"/>
                  <a:gd name="T12" fmla="*/ 99 w 617"/>
                  <a:gd name="T13" fmla="*/ 64 h 279"/>
                </a:gdLst>
                <a:ahLst/>
                <a:cxnLst>
                  <a:cxn ang="0">
                    <a:pos x="T0" y="T1"/>
                  </a:cxn>
                  <a:cxn ang="0">
                    <a:pos x="T2" y="T3"/>
                  </a:cxn>
                  <a:cxn ang="0">
                    <a:pos x="T4" y="T5"/>
                  </a:cxn>
                  <a:cxn ang="0">
                    <a:pos x="T6" y="T7"/>
                  </a:cxn>
                  <a:cxn ang="0">
                    <a:pos x="T8" y="T9"/>
                  </a:cxn>
                  <a:cxn ang="0">
                    <a:pos x="T10" y="T11"/>
                  </a:cxn>
                  <a:cxn ang="0">
                    <a:pos x="T12" y="T13"/>
                  </a:cxn>
                </a:cxnLst>
                <a:rect l="0" t="0" r="r" b="b"/>
                <a:pathLst>
                  <a:path w="617" h="279">
                    <a:moveTo>
                      <a:pt x="99" y="64"/>
                    </a:moveTo>
                    <a:lnTo>
                      <a:pt x="0" y="5"/>
                    </a:lnTo>
                    <a:lnTo>
                      <a:pt x="21" y="0"/>
                    </a:lnTo>
                    <a:lnTo>
                      <a:pt x="502" y="191"/>
                    </a:lnTo>
                    <a:lnTo>
                      <a:pt x="613" y="260"/>
                    </a:lnTo>
                    <a:lnTo>
                      <a:pt x="617" y="279"/>
                    </a:lnTo>
                    <a:lnTo>
                      <a:pt x="99" y="64"/>
                    </a:ln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51" name="Freeform 23"/>
              <p:cNvSpPr/>
              <p:nvPr/>
            </p:nvSpPr>
            <p:spPr bwMode="auto">
              <a:xfrm>
                <a:off x="8263235" y="3406420"/>
                <a:ext cx="505655" cy="627499"/>
              </a:xfrm>
              <a:custGeom>
                <a:avLst/>
                <a:gdLst>
                  <a:gd name="T0" fmla="*/ 55 w 140"/>
                  <a:gd name="T1" fmla="*/ 174 h 174"/>
                  <a:gd name="T2" fmla="*/ 2 w 140"/>
                  <a:gd name="T3" fmla="*/ 143 h 174"/>
                  <a:gd name="T4" fmla="*/ 0 w 140"/>
                  <a:gd name="T5" fmla="*/ 133 h 174"/>
                  <a:gd name="T6" fmla="*/ 81 w 140"/>
                  <a:gd name="T7" fmla="*/ 0 h 174"/>
                  <a:gd name="T8" fmla="*/ 137 w 140"/>
                  <a:gd name="T9" fmla="*/ 26 h 174"/>
                  <a:gd name="T10" fmla="*/ 140 w 140"/>
                  <a:gd name="T11" fmla="*/ 34 h 174"/>
                  <a:gd name="T12" fmla="*/ 55 w 140"/>
                  <a:gd name="T13" fmla="*/ 174 h 174"/>
                </a:gdLst>
                <a:ahLst/>
                <a:cxnLst>
                  <a:cxn ang="0">
                    <a:pos x="T0" y="T1"/>
                  </a:cxn>
                  <a:cxn ang="0">
                    <a:pos x="T2" y="T3"/>
                  </a:cxn>
                  <a:cxn ang="0">
                    <a:pos x="T4" y="T5"/>
                  </a:cxn>
                  <a:cxn ang="0">
                    <a:pos x="T6" y="T7"/>
                  </a:cxn>
                  <a:cxn ang="0">
                    <a:pos x="T8" y="T9"/>
                  </a:cxn>
                  <a:cxn ang="0">
                    <a:pos x="T10" y="T11"/>
                  </a:cxn>
                  <a:cxn ang="0">
                    <a:pos x="T12" y="T13"/>
                  </a:cxn>
                </a:cxnLst>
                <a:rect l="0" t="0" r="r" b="b"/>
                <a:pathLst>
                  <a:path w="140" h="174">
                    <a:moveTo>
                      <a:pt x="55" y="174"/>
                    </a:moveTo>
                    <a:cubicBezTo>
                      <a:pt x="37" y="164"/>
                      <a:pt x="20" y="153"/>
                      <a:pt x="2" y="143"/>
                    </a:cubicBezTo>
                    <a:cubicBezTo>
                      <a:pt x="1" y="139"/>
                      <a:pt x="0" y="136"/>
                      <a:pt x="0" y="133"/>
                    </a:cubicBezTo>
                    <a:cubicBezTo>
                      <a:pt x="29" y="91"/>
                      <a:pt x="57" y="46"/>
                      <a:pt x="81" y="0"/>
                    </a:cubicBezTo>
                    <a:cubicBezTo>
                      <a:pt x="100" y="9"/>
                      <a:pt x="119" y="18"/>
                      <a:pt x="137" y="26"/>
                    </a:cubicBezTo>
                    <a:cubicBezTo>
                      <a:pt x="138" y="29"/>
                      <a:pt x="139" y="32"/>
                      <a:pt x="140" y="34"/>
                    </a:cubicBezTo>
                    <a:cubicBezTo>
                      <a:pt x="113" y="83"/>
                      <a:pt x="87" y="129"/>
                      <a:pt x="55" y="174"/>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52" name="Freeform 24"/>
              <p:cNvSpPr/>
              <p:nvPr/>
            </p:nvSpPr>
            <p:spPr bwMode="auto">
              <a:xfrm>
                <a:off x="8569369" y="3417081"/>
                <a:ext cx="909265" cy="278720"/>
              </a:xfrm>
              <a:custGeom>
                <a:avLst/>
                <a:gdLst>
                  <a:gd name="T0" fmla="*/ 597 w 597"/>
                  <a:gd name="T1" fmla="*/ 183 h 183"/>
                  <a:gd name="T2" fmla="*/ 131 w 597"/>
                  <a:gd name="T3" fmla="*/ 74 h 183"/>
                  <a:gd name="T4" fmla="*/ 0 w 597"/>
                  <a:gd name="T5" fmla="*/ 10 h 183"/>
                  <a:gd name="T6" fmla="*/ 19 w 597"/>
                  <a:gd name="T7" fmla="*/ 0 h 183"/>
                  <a:gd name="T8" fmla="*/ 445 w 597"/>
                  <a:gd name="T9" fmla="*/ 90 h 183"/>
                  <a:gd name="T10" fmla="*/ 585 w 597"/>
                  <a:gd name="T11" fmla="*/ 164 h 183"/>
                  <a:gd name="T12" fmla="*/ 597 w 597"/>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97" h="183">
                    <a:moveTo>
                      <a:pt x="597" y="183"/>
                    </a:moveTo>
                    <a:lnTo>
                      <a:pt x="131" y="74"/>
                    </a:lnTo>
                    <a:lnTo>
                      <a:pt x="0" y="10"/>
                    </a:lnTo>
                    <a:lnTo>
                      <a:pt x="19" y="0"/>
                    </a:lnTo>
                    <a:lnTo>
                      <a:pt x="445" y="90"/>
                    </a:lnTo>
                    <a:lnTo>
                      <a:pt x="585" y="164"/>
                    </a:lnTo>
                    <a:lnTo>
                      <a:pt x="597" y="183"/>
                    </a:ln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53" name="Freeform 25"/>
              <p:cNvSpPr/>
              <p:nvPr/>
            </p:nvSpPr>
            <p:spPr bwMode="auto">
              <a:xfrm>
                <a:off x="8983640" y="1543723"/>
                <a:ext cx="494994" cy="2152078"/>
              </a:xfrm>
              <a:custGeom>
                <a:avLst/>
                <a:gdLst>
                  <a:gd name="T0" fmla="*/ 52 w 137"/>
                  <a:gd name="T1" fmla="*/ 29 h 597"/>
                  <a:gd name="T2" fmla="*/ 6 w 137"/>
                  <a:gd name="T3" fmla="*/ 0 h 597"/>
                  <a:gd name="T4" fmla="*/ 0 w 137"/>
                  <a:gd name="T5" fmla="*/ 11 h 597"/>
                  <a:gd name="T6" fmla="*/ 66 w 137"/>
                  <a:gd name="T7" fmla="*/ 556 h 597"/>
                  <a:gd name="T8" fmla="*/ 73 w 137"/>
                  <a:gd name="T9" fmla="*/ 565 h 597"/>
                  <a:gd name="T10" fmla="*/ 137 w 137"/>
                  <a:gd name="T11" fmla="*/ 597 h 597"/>
                  <a:gd name="T12" fmla="*/ 52 w 137"/>
                  <a:gd name="T13" fmla="*/ 29 h 597"/>
                </a:gdLst>
                <a:ahLst/>
                <a:cxnLst>
                  <a:cxn ang="0">
                    <a:pos x="T0" y="T1"/>
                  </a:cxn>
                  <a:cxn ang="0">
                    <a:pos x="T2" y="T3"/>
                  </a:cxn>
                  <a:cxn ang="0">
                    <a:pos x="T4" y="T5"/>
                  </a:cxn>
                  <a:cxn ang="0">
                    <a:pos x="T6" y="T7"/>
                  </a:cxn>
                  <a:cxn ang="0">
                    <a:pos x="T8" y="T9"/>
                  </a:cxn>
                  <a:cxn ang="0">
                    <a:pos x="T10" y="T11"/>
                  </a:cxn>
                  <a:cxn ang="0">
                    <a:pos x="T12" y="T13"/>
                  </a:cxn>
                </a:cxnLst>
                <a:rect l="0" t="0" r="r" b="b"/>
                <a:pathLst>
                  <a:path w="137" h="597">
                    <a:moveTo>
                      <a:pt x="52" y="29"/>
                    </a:moveTo>
                    <a:cubicBezTo>
                      <a:pt x="35" y="17"/>
                      <a:pt x="6" y="0"/>
                      <a:pt x="6" y="0"/>
                    </a:cubicBezTo>
                    <a:cubicBezTo>
                      <a:pt x="0" y="11"/>
                      <a:pt x="0" y="11"/>
                      <a:pt x="0" y="11"/>
                    </a:cubicBezTo>
                    <a:cubicBezTo>
                      <a:pt x="66" y="556"/>
                      <a:pt x="66" y="556"/>
                      <a:pt x="66" y="556"/>
                    </a:cubicBezTo>
                    <a:cubicBezTo>
                      <a:pt x="73" y="565"/>
                      <a:pt x="73" y="565"/>
                      <a:pt x="73" y="565"/>
                    </a:cubicBezTo>
                    <a:cubicBezTo>
                      <a:pt x="73" y="565"/>
                      <a:pt x="118" y="588"/>
                      <a:pt x="137" y="597"/>
                    </a:cubicBezTo>
                    <a:cubicBezTo>
                      <a:pt x="123" y="442"/>
                      <a:pt x="86" y="172"/>
                      <a:pt x="52" y="29"/>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54" name="Freeform 26"/>
              <p:cNvSpPr/>
              <p:nvPr/>
            </p:nvSpPr>
            <p:spPr bwMode="auto">
              <a:xfrm>
                <a:off x="7471246" y="3187100"/>
                <a:ext cx="290904" cy="100522"/>
              </a:xfrm>
              <a:custGeom>
                <a:avLst/>
                <a:gdLst>
                  <a:gd name="T0" fmla="*/ 92 w 191"/>
                  <a:gd name="T1" fmla="*/ 47 h 66"/>
                  <a:gd name="T2" fmla="*/ 0 w 191"/>
                  <a:gd name="T3" fmla="*/ 5 h 66"/>
                  <a:gd name="T4" fmla="*/ 16 w 191"/>
                  <a:gd name="T5" fmla="*/ 0 h 66"/>
                  <a:gd name="T6" fmla="*/ 191 w 191"/>
                  <a:gd name="T7" fmla="*/ 38 h 66"/>
                  <a:gd name="T8" fmla="*/ 173 w 191"/>
                  <a:gd name="T9" fmla="*/ 66 h 66"/>
                  <a:gd name="T10" fmla="*/ 92 w 191"/>
                  <a:gd name="T11" fmla="*/ 47 h 66"/>
                </a:gdLst>
                <a:ahLst/>
                <a:cxnLst>
                  <a:cxn ang="0">
                    <a:pos x="T0" y="T1"/>
                  </a:cxn>
                  <a:cxn ang="0">
                    <a:pos x="T2" y="T3"/>
                  </a:cxn>
                  <a:cxn ang="0">
                    <a:pos x="T4" y="T5"/>
                  </a:cxn>
                  <a:cxn ang="0">
                    <a:pos x="T6" y="T7"/>
                  </a:cxn>
                  <a:cxn ang="0">
                    <a:pos x="T8" y="T9"/>
                  </a:cxn>
                  <a:cxn ang="0">
                    <a:pos x="T10" y="T11"/>
                  </a:cxn>
                </a:cxnLst>
                <a:rect l="0" t="0" r="r" b="b"/>
                <a:pathLst>
                  <a:path w="191" h="66">
                    <a:moveTo>
                      <a:pt x="92" y="47"/>
                    </a:moveTo>
                    <a:lnTo>
                      <a:pt x="0" y="5"/>
                    </a:lnTo>
                    <a:lnTo>
                      <a:pt x="16" y="0"/>
                    </a:lnTo>
                    <a:lnTo>
                      <a:pt x="191" y="38"/>
                    </a:lnTo>
                    <a:lnTo>
                      <a:pt x="173" y="66"/>
                    </a:lnTo>
                    <a:lnTo>
                      <a:pt x="92" y="47"/>
                    </a:ln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55" name="Freeform 27"/>
              <p:cNvSpPr/>
              <p:nvPr/>
            </p:nvSpPr>
            <p:spPr bwMode="auto">
              <a:xfrm>
                <a:off x="7471246" y="1543723"/>
                <a:ext cx="1775883" cy="2379013"/>
              </a:xfrm>
              <a:custGeom>
                <a:avLst/>
                <a:gdLst>
                  <a:gd name="T0" fmla="*/ 426 w 493"/>
                  <a:gd name="T1" fmla="*/ 0 h 660"/>
                  <a:gd name="T2" fmla="*/ 493 w 493"/>
                  <a:gd name="T3" fmla="*/ 565 h 660"/>
                  <a:gd name="T4" fmla="*/ 305 w 493"/>
                  <a:gd name="T5" fmla="*/ 524 h 660"/>
                  <a:gd name="T6" fmla="*/ 222 w 493"/>
                  <a:gd name="T7" fmla="*/ 660 h 660"/>
                  <a:gd name="T8" fmla="*/ 14 w 493"/>
                  <a:gd name="T9" fmla="*/ 575 h 660"/>
                  <a:gd name="T10" fmla="*/ 75 w 493"/>
                  <a:gd name="T11" fmla="*/ 475 h 660"/>
                  <a:gd name="T12" fmla="*/ 0 w 493"/>
                  <a:gd name="T13" fmla="*/ 458 h 660"/>
                  <a:gd name="T14" fmla="*/ 426 w 493"/>
                  <a:gd name="T15" fmla="*/ 0 h 6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3" h="660">
                    <a:moveTo>
                      <a:pt x="426" y="0"/>
                    </a:moveTo>
                    <a:cubicBezTo>
                      <a:pt x="451" y="154"/>
                      <a:pt x="483" y="432"/>
                      <a:pt x="493" y="565"/>
                    </a:cubicBezTo>
                    <a:cubicBezTo>
                      <a:pt x="440" y="554"/>
                      <a:pt x="305" y="524"/>
                      <a:pt x="305" y="524"/>
                    </a:cubicBezTo>
                    <a:cubicBezTo>
                      <a:pt x="222" y="660"/>
                      <a:pt x="222" y="660"/>
                      <a:pt x="222" y="660"/>
                    </a:cubicBezTo>
                    <a:cubicBezTo>
                      <a:pt x="14" y="575"/>
                      <a:pt x="14" y="575"/>
                      <a:pt x="14" y="575"/>
                    </a:cubicBezTo>
                    <a:cubicBezTo>
                      <a:pt x="75" y="475"/>
                      <a:pt x="75" y="475"/>
                      <a:pt x="75" y="475"/>
                    </a:cubicBezTo>
                    <a:cubicBezTo>
                      <a:pt x="75" y="475"/>
                      <a:pt x="33" y="466"/>
                      <a:pt x="0" y="458"/>
                    </a:cubicBezTo>
                    <a:cubicBezTo>
                      <a:pt x="129" y="341"/>
                      <a:pt x="331" y="134"/>
                      <a:pt x="426" y="0"/>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p>
            </p:txBody>
          </p:sp>
          <p:sp>
            <p:nvSpPr>
              <p:cNvPr id="68" name="文本框 67"/>
              <p:cNvSpPr txBox="1"/>
              <p:nvPr/>
            </p:nvSpPr>
            <p:spPr>
              <a:xfrm>
                <a:off x="7739761" y="2704648"/>
                <a:ext cx="1442943" cy="561692"/>
              </a:xfrm>
              <a:prstGeom prst="rect">
                <a:avLst/>
              </a:prstGeom>
              <a:noFill/>
              <a:scene3d>
                <a:camera prst="perspectiveContrastingLeftFacing" fov="5100000">
                  <a:rot lat="20533165" lon="892320" rev="20429955"/>
                </a:camera>
                <a:lightRig rig="threePt" dir="t"/>
              </a:scene3d>
            </p:spPr>
            <p:txBody>
              <a:bodyPr wrap="square" lIns="68580" tIns="34290" rIns="68580" bIns="34290" rtlCol="0">
                <a:spAutoFit/>
              </a:bodyPr>
              <a:lstStyle/>
              <a:p>
                <a:pPr algn="ctr"/>
                <a:r>
                  <a:rPr lang="zh-CN" altLang="en-US" sz="3200" dirty="0" smtClean="0">
                    <a:solidFill>
                      <a:schemeClr val="bg1"/>
                    </a:solidFill>
                    <a:latin typeface="微软雅黑" panose="020B0503020204020204" pitchFamily="34" charset="-122"/>
                    <a:ea typeface="微软雅黑" panose="020B0503020204020204" pitchFamily="34" charset="-122"/>
                  </a:rPr>
                  <a:t>标题</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sp>
        <p:nvSpPr>
          <p:cNvPr id="74" name="文本框 73"/>
          <p:cNvSpPr txBox="1"/>
          <p:nvPr/>
        </p:nvSpPr>
        <p:spPr>
          <a:xfrm>
            <a:off x="3580398" y="5554120"/>
            <a:ext cx="2339102" cy="1200329"/>
          </a:xfrm>
          <a:prstGeom prst="rect">
            <a:avLst/>
          </a:prstGeom>
          <a:noFill/>
          <a:effectLst/>
        </p:spPr>
        <p:txBody>
          <a:bodyPr wrap="none" rtlCol="0">
            <a:spAutoFit/>
          </a:bodyPr>
          <a:lstStyle/>
          <a:p>
            <a:r>
              <a:rPr lang="zh-CN" altLang="en-US" sz="20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000" dirty="0">
              <a:solidFill>
                <a:srgbClr val="9C4B90"/>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5" name="文本框 74"/>
          <p:cNvSpPr txBox="1"/>
          <p:nvPr/>
        </p:nvSpPr>
        <p:spPr>
          <a:xfrm>
            <a:off x="914111" y="5565213"/>
            <a:ext cx="2339102" cy="1200329"/>
          </a:xfrm>
          <a:prstGeom prst="rect">
            <a:avLst/>
          </a:prstGeom>
          <a:noFill/>
          <a:effectLst/>
        </p:spPr>
        <p:txBody>
          <a:bodyPr wrap="none" rtlCol="0">
            <a:spAutoFit/>
          </a:bodyPr>
          <a:lstStyle/>
          <a:p>
            <a:r>
              <a:rPr lang="zh-CN" altLang="en-US" sz="20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000" dirty="0">
              <a:solidFill>
                <a:srgbClr val="6836A6"/>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6372432" y="5497138"/>
            <a:ext cx="2339102" cy="1200329"/>
          </a:xfrm>
          <a:prstGeom prst="rect">
            <a:avLst/>
          </a:prstGeom>
          <a:noFill/>
          <a:effectLst/>
        </p:spPr>
        <p:txBody>
          <a:bodyPr wrap="none" rtlCol="0">
            <a:spAutoFit/>
          </a:bodyPr>
          <a:lstStyle/>
          <a:p>
            <a:r>
              <a:rPr lang="zh-CN" altLang="en-US" sz="2000" dirty="0">
                <a:solidFill>
                  <a:srgbClr val="6836A6"/>
                </a:solidFill>
                <a:latin typeface="微软雅黑" panose="020B0503020204020204" pitchFamily="34" charset="-122"/>
                <a:ea typeface="微软雅黑" panose="020B0503020204020204" pitchFamily="34" charset="-122"/>
              </a:rPr>
              <a:t>单击此处输入标题</a:t>
            </a:r>
            <a:endParaRPr lang="en-US" altLang="zh-CN" sz="2000" dirty="0">
              <a:solidFill>
                <a:srgbClr val="6836A6"/>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7" name="文本框 76"/>
          <p:cNvSpPr txBox="1"/>
          <p:nvPr/>
        </p:nvSpPr>
        <p:spPr>
          <a:xfrm>
            <a:off x="9164466" y="5496765"/>
            <a:ext cx="2339102" cy="1200329"/>
          </a:xfrm>
          <a:prstGeom prst="rect">
            <a:avLst/>
          </a:prstGeom>
          <a:noFill/>
          <a:effectLst/>
        </p:spPr>
        <p:txBody>
          <a:bodyPr wrap="none" rtlCol="0">
            <a:spAutoFit/>
          </a:bodyPr>
          <a:lstStyle/>
          <a:p>
            <a:r>
              <a:rPr lang="zh-CN" altLang="en-US" sz="2000" dirty="0">
                <a:solidFill>
                  <a:srgbClr val="9C4B90"/>
                </a:solidFill>
                <a:latin typeface="微软雅黑" panose="020B0503020204020204" pitchFamily="34" charset="-122"/>
                <a:ea typeface="微软雅黑" panose="020B0503020204020204" pitchFamily="34" charset="-122"/>
              </a:rPr>
              <a:t>单击此处输入标题</a:t>
            </a:r>
            <a:endParaRPr lang="en-US" altLang="zh-CN" sz="2000" dirty="0">
              <a:solidFill>
                <a:srgbClr val="9C4B90"/>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4" decel="10000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750" fill="hold"/>
                                        <p:tgtEl>
                                          <p:spTgt spid="75"/>
                                        </p:tgtEl>
                                        <p:attrNameLst>
                                          <p:attrName>ppt_x</p:attrName>
                                        </p:attrNameLst>
                                      </p:cBhvr>
                                      <p:tavLst>
                                        <p:tav tm="0">
                                          <p:val>
                                            <p:strVal val="#ppt_x"/>
                                          </p:val>
                                        </p:tav>
                                        <p:tav tm="100000">
                                          <p:val>
                                            <p:strVal val="#ppt_x"/>
                                          </p:val>
                                        </p:tav>
                                      </p:tavLst>
                                    </p:anim>
                                    <p:anim calcmode="lin" valueType="num">
                                      <p:cBhvr additive="base">
                                        <p:cTn id="12" dur="75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750" fill="hold"/>
                                        <p:tgtEl>
                                          <p:spTgt spid="74"/>
                                        </p:tgtEl>
                                        <p:attrNameLst>
                                          <p:attrName>ppt_x</p:attrName>
                                        </p:attrNameLst>
                                      </p:cBhvr>
                                      <p:tavLst>
                                        <p:tav tm="0">
                                          <p:val>
                                            <p:strVal val="#ppt_x"/>
                                          </p:val>
                                        </p:tav>
                                        <p:tav tm="100000">
                                          <p:val>
                                            <p:strVal val="#ppt_x"/>
                                          </p:val>
                                        </p:tav>
                                      </p:tavLst>
                                    </p:anim>
                                    <p:anim calcmode="lin" valueType="num">
                                      <p:cBhvr additive="base">
                                        <p:cTn id="16" dur="75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0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750" fill="hold"/>
                                        <p:tgtEl>
                                          <p:spTgt spid="76"/>
                                        </p:tgtEl>
                                        <p:attrNameLst>
                                          <p:attrName>ppt_x</p:attrName>
                                        </p:attrNameLst>
                                      </p:cBhvr>
                                      <p:tavLst>
                                        <p:tav tm="0">
                                          <p:val>
                                            <p:strVal val="#ppt_x"/>
                                          </p:val>
                                        </p:tav>
                                        <p:tav tm="100000">
                                          <p:val>
                                            <p:strVal val="#ppt_x"/>
                                          </p:val>
                                        </p:tav>
                                      </p:tavLst>
                                    </p:anim>
                                    <p:anim calcmode="lin" valueType="num">
                                      <p:cBhvr additive="base">
                                        <p:cTn id="20" dur="750" fill="hold"/>
                                        <p:tgtEl>
                                          <p:spTgt spid="7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750"/>
                                  </p:stCondLst>
                                  <p:childTnLst>
                                    <p:set>
                                      <p:cBhvr>
                                        <p:cTn id="22" dur="1" fill="hold">
                                          <p:stCondLst>
                                            <p:cond delay="0"/>
                                          </p:stCondLst>
                                        </p:cTn>
                                        <p:tgtEl>
                                          <p:spTgt spid="77"/>
                                        </p:tgtEl>
                                        <p:attrNameLst>
                                          <p:attrName>style.visibility</p:attrName>
                                        </p:attrNameLst>
                                      </p:cBhvr>
                                      <p:to>
                                        <p:strVal val="visible"/>
                                      </p:to>
                                    </p:set>
                                    <p:anim calcmode="lin" valueType="num">
                                      <p:cBhvr additive="base">
                                        <p:cTn id="23" dur="750" fill="hold"/>
                                        <p:tgtEl>
                                          <p:spTgt spid="77"/>
                                        </p:tgtEl>
                                        <p:attrNameLst>
                                          <p:attrName>ppt_x</p:attrName>
                                        </p:attrNameLst>
                                      </p:cBhvr>
                                      <p:tavLst>
                                        <p:tav tm="0">
                                          <p:val>
                                            <p:strVal val="#ppt_x"/>
                                          </p:val>
                                        </p:tav>
                                        <p:tav tm="100000">
                                          <p:val>
                                            <p:strVal val="#ppt_x"/>
                                          </p:val>
                                        </p:tav>
                                      </p:tavLst>
                                    </p:anim>
                                    <p:anim calcmode="lin" valueType="num">
                                      <p:cBhvr additive="base">
                                        <p:cTn id="24" dur="75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添加标题</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608405" y="3573039"/>
            <a:ext cx="1105795" cy="1106194"/>
            <a:chOff x="608405" y="3573039"/>
            <a:chExt cx="1105795" cy="1106194"/>
          </a:xfrm>
        </p:grpSpPr>
        <p:sp>
          <p:nvSpPr>
            <p:cNvPr id="8" name="Rounded Rectangle 6"/>
            <p:cNvSpPr/>
            <p:nvPr/>
          </p:nvSpPr>
          <p:spPr>
            <a:xfrm>
              <a:off x="608405" y="3573039"/>
              <a:ext cx="1105795" cy="1106194"/>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212215"/>
              <a:endParaRPr lang="en-GB" sz="2385">
                <a:solidFill>
                  <a:srgbClr val="FFFFFF"/>
                </a:solidFill>
              </a:endParaRPr>
            </a:p>
          </p:txBody>
        </p:sp>
        <p:sp>
          <p:nvSpPr>
            <p:cNvPr id="9" name="Rounded Rectangle 5"/>
            <p:cNvSpPr/>
            <p:nvPr/>
          </p:nvSpPr>
          <p:spPr>
            <a:xfrm>
              <a:off x="692983" y="3657647"/>
              <a:ext cx="936640" cy="936979"/>
            </a:xfrm>
            <a:prstGeom prst="roundRect">
              <a:avLst/>
            </a:prstGeom>
            <a:gradFill>
              <a:gsLst>
                <a:gs pos="0">
                  <a:srgbClr val="D285C1"/>
                </a:gs>
                <a:gs pos="100000">
                  <a:srgbClr val="643A63"/>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12215"/>
              <a:endParaRPr lang="en-GB" sz="3135">
                <a:solidFill>
                  <a:srgbClr val="FFFFFF"/>
                </a:solidFill>
                <a:ea typeface="方正超粗黑简体" panose="03000509000000000000" pitchFamily="65" charset="-122"/>
              </a:endParaRPr>
            </a:p>
          </p:txBody>
        </p:sp>
        <p:sp>
          <p:nvSpPr>
            <p:cNvPr id="10" name="Freeform 26"/>
            <p:cNvSpPr>
              <a:spLocks noEditPoints="1"/>
            </p:cNvSpPr>
            <p:nvPr/>
          </p:nvSpPr>
          <p:spPr bwMode="auto">
            <a:xfrm>
              <a:off x="946518" y="3912909"/>
              <a:ext cx="434060" cy="456038"/>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11" name="组合 10"/>
          <p:cNvGrpSpPr/>
          <p:nvPr/>
        </p:nvGrpSpPr>
        <p:grpSpPr>
          <a:xfrm>
            <a:off x="608405" y="5368011"/>
            <a:ext cx="1105795" cy="1106194"/>
            <a:chOff x="608405" y="5368011"/>
            <a:chExt cx="1105795" cy="1106194"/>
          </a:xfrm>
        </p:grpSpPr>
        <p:sp>
          <p:nvSpPr>
            <p:cNvPr id="12" name="Rounded Rectangle 6"/>
            <p:cNvSpPr/>
            <p:nvPr/>
          </p:nvSpPr>
          <p:spPr>
            <a:xfrm>
              <a:off x="608405" y="5368011"/>
              <a:ext cx="1105795" cy="1106194"/>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212215"/>
              <a:endParaRPr lang="en-GB" sz="2385">
                <a:solidFill>
                  <a:srgbClr val="FFFFFF"/>
                </a:solidFill>
              </a:endParaRPr>
            </a:p>
          </p:txBody>
        </p:sp>
        <p:sp>
          <p:nvSpPr>
            <p:cNvPr id="13" name="Rounded Rectangle 6"/>
            <p:cNvSpPr/>
            <p:nvPr/>
          </p:nvSpPr>
          <p:spPr>
            <a:xfrm>
              <a:off x="693390" y="5452275"/>
              <a:ext cx="936640" cy="936979"/>
            </a:xfrm>
            <a:prstGeom prst="roundRect">
              <a:avLst/>
            </a:prstGeom>
            <a:gradFill>
              <a:gsLst>
                <a:gs pos="0">
                  <a:srgbClr val="A45EDF"/>
                </a:gs>
                <a:gs pos="100000">
                  <a:srgbClr val="380284"/>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12215"/>
              <a:endParaRPr lang="en-GB" sz="3135">
                <a:solidFill>
                  <a:srgbClr val="FFFFFF"/>
                </a:solidFill>
                <a:ea typeface="方正超粗黑简体" panose="03000509000000000000" pitchFamily="65" charset="-122"/>
              </a:endParaRPr>
            </a:p>
          </p:txBody>
        </p:sp>
        <p:sp>
          <p:nvSpPr>
            <p:cNvPr id="14" name="Freeform 36"/>
            <p:cNvSpPr>
              <a:spLocks noEditPoints="1"/>
            </p:cNvSpPr>
            <p:nvPr/>
          </p:nvSpPr>
          <p:spPr bwMode="auto">
            <a:xfrm>
              <a:off x="915539" y="5689115"/>
              <a:ext cx="459701" cy="454207"/>
            </a:xfrm>
            <a:custGeom>
              <a:avLst/>
              <a:gdLst>
                <a:gd name="T0" fmla="*/ 553 w 612"/>
                <a:gd name="T1" fmla="*/ 521 h 605"/>
                <a:gd name="T2" fmla="*/ 490 w 612"/>
                <a:gd name="T3" fmla="*/ 521 h 605"/>
                <a:gd name="T4" fmla="*/ 590 w 612"/>
                <a:gd name="T5" fmla="*/ 58 h 605"/>
                <a:gd name="T6" fmla="*/ 508 w 612"/>
                <a:gd name="T7" fmla="*/ 0 h 605"/>
                <a:gd name="T8" fmla="*/ 288 w 612"/>
                <a:gd name="T9" fmla="*/ 196 h 605"/>
                <a:gd name="T10" fmla="*/ 256 w 612"/>
                <a:gd name="T11" fmla="*/ 241 h 605"/>
                <a:gd name="T12" fmla="*/ 229 w 612"/>
                <a:gd name="T13" fmla="*/ 254 h 605"/>
                <a:gd name="T14" fmla="*/ 232 w 612"/>
                <a:gd name="T15" fmla="*/ 338 h 605"/>
                <a:gd name="T16" fmla="*/ 55 w 612"/>
                <a:gd name="T17" fmla="*/ 492 h 605"/>
                <a:gd name="T18" fmla="*/ 35 w 612"/>
                <a:gd name="T19" fmla="*/ 605 h 605"/>
                <a:gd name="T20" fmla="*/ 127 w 612"/>
                <a:gd name="T21" fmla="*/ 513 h 605"/>
                <a:gd name="T22" fmla="*/ 271 w 612"/>
                <a:gd name="T23" fmla="*/ 377 h 605"/>
                <a:gd name="T24" fmla="*/ 352 w 612"/>
                <a:gd name="T25" fmla="*/ 377 h 605"/>
                <a:gd name="T26" fmla="*/ 375 w 612"/>
                <a:gd name="T27" fmla="*/ 326 h 605"/>
                <a:gd name="T28" fmla="*/ 410 w 612"/>
                <a:gd name="T29" fmla="*/ 319 h 605"/>
                <a:gd name="T30" fmla="*/ 590 w 612"/>
                <a:gd name="T31" fmla="*/ 58 h 605"/>
                <a:gd name="T32" fmla="*/ 239 w 612"/>
                <a:gd name="T33" fmla="*/ 197 h 605"/>
                <a:gd name="T34" fmla="*/ 246 w 612"/>
                <a:gd name="T35" fmla="*/ 190 h 605"/>
                <a:gd name="T36" fmla="*/ 266 w 612"/>
                <a:gd name="T37" fmla="*/ 171 h 605"/>
                <a:gd name="T38" fmla="*/ 131 w 612"/>
                <a:gd name="T39" fmla="*/ 1 h 605"/>
                <a:gd name="T40" fmla="*/ 171 w 612"/>
                <a:gd name="T41" fmla="*/ 97 h 605"/>
                <a:gd name="T42" fmla="*/ 13 w 612"/>
                <a:gd name="T43" fmla="*/ 118 h 605"/>
                <a:gd name="T44" fmla="*/ 141 w 612"/>
                <a:gd name="T45" fmla="*/ 272 h 605"/>
                <a:gd name="T46" fmla="*/ 185 w 612"/>
                <a:gd name="T47" fmla="*/ 263 h 605"/>
                <a:gd name="T48" fmla="*/ 221 w 612"/>
                <a:gd name="T49" fmla="*/ 215 h 605"/>
                <a:gd name="T50" fmla="*/ 409 w 612"/>
                <a:gd name="T51" fmla="*/ 368 h 605"/>
                <a:gd name="T52" fmla="*/ 376 w 612"/>
                <a:gd name="T53" fmla="*/ 401 h 605"/>
                <a:gd name="T54" fmla="*/ 451 w 612"/>
                <a:gd name="T55" fmla="*/ 529 h 605"/>
                <a:gd name="T56" fmla="*/ 529 w 612"/>
                <a:gd name="T57" fmla="*/ 605 h 605"/>
                <a:gd name="T58" fmla="*/ 597 w 612"/>
                <a:gd name="T59" fmla="*/ 502 h 605"/>
                <a:gd name="T60" fmla="*/ 427 w 612"/>
                <a:gd name="T61" fmla="*/ 350 h 605"/>
                <a:gd name="T62" fmla="*/ 401 w 612"/>
                <a:gd name="T63" fmla="*/ 35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8"/>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8"/>
                  </a:cubicBezTo>
                  <a:close/>
                  <a:moveTo>
                    <a:pt x="221" y="215"/>
                  </a:moveTo>
                  <a:lnTo>
                    <a:pt x="239" y="197"/>
                  </a:lnTo>
                  <a:lnTo>
                    <a:pt x="255" y="206"/>
                  </a:lnTo>
                  <a:lnTo>
                    <a:pt x="246" y="190"/>
                  </a:lnTo>
                  <a:lnTo>
                    <a:pt x="264" y="172"/>
                  </a:lnTo>
                  <a:lnTo>
                    <a:pt x="266" y="171"/>
                  </a:lnTo>
                  <a:cubicBezTo>
                    <a:pt x="270" y="160"/>
                    <a:pt x="272" y="151"/>
                    <a:pt x="272" y="141"/>
                  </a:cubicBezTo>
                  <a:cubicBezTo>
                    <a:pt x="272" y="69"/>
                    <a:pt x="203" y="0"/>
                    <a:pt x="131" y="1"/>
                  </a:cubicBezTo>
                  <a:cubicBezTo>
                    <a:pt x="131" y="1"/>
                    <a:pt x="123" y="9"/>
                    <a:pt x="118" y="13"/>
                  </a:cubicBezTo>
                  <a:cubicBezTo>
                    <a:pt x="176" y="71"/>
                    <a:pt x="171" y="61"/>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0"/>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15" name="组合 14"/>
          <p:cNvGrpSpPr/>
          <p:nvPr/>
        </p:nvGrpSpPr>
        <p:grpSpPr>
          <a:xfrm>
            <a:off x="626048" y="1829577"/>
            <a:ext cx="1105795" cy="1106194"/>
            <a:chOff x="626048" y="1829577"/>
            <a:chExt cx="1105795" cy="1106194"/>
          </a:xfrm>
        </p:grpSpPr>
        <p:sp>
          <p:nvSpPr>
            <p:cNvPr id="16" name="Rounded Rectangle 6"/>
            <p:cNvSpPr/>
            <p:nvPr/>
          </p:nvSpPr>
          <p:spPr>
            <a:xfrm>
              <a:off x="626048" y="1829577"/>
              <a:ext cx="1105795" cy="1106194"/>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212215"/>
              <a:endParaRPr lang="en-GB" sz="2385">
                <a:solidFill>
                  <a:srgbClr val="FFFFFF"/>
                </a:solidFill>
              </a:endParaRPr>
            </a:p>
          </p:txBody>
        </p:sp>
        <p:sp>
          <p:nvSpPr>
            <p:cNvPr id="17" name="Rounded Rectangle 4"/>
            <p:cNvSpPr/>
            <p:nvPr/>
          </p:nvSpPr>
          <p:spPr>
            <a:xfrm>
              <a:off x="710626" y="1914185"/>
              <a:ext cx="936640" cy="936979"/>
            </a:xfrm>
            <a:prstGeom prst="roundRect">
              <a:avLst/>
            </a:prstGeom>
            <a:gradFill>
              <a:gsLst>
                <a:gs pos="0">
                  <a:srgbClr val="A45EDF"/>
                </a:gs>
                <a:gs pos="100000">
                  <a:srgbClr val="380284"/>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12215"/>
              <a:endParaRPr lang="en-GB" sz="3135">
                <a:solidFill>
                  <a:srgbClr val="FFFFFF"/>
                </a:solidFill>
                <a:ea typeface="方正超粗黑简体" panose="03000509000000000000" pitchFamily="65" charset="-122"/>
              </a:endParaRPr>
            </a:p>
          </p:txBody>
        </p:sp>
        <p:sp>
          <p:nvSpPr>
            <p:cNvPr id="18" name="Freeform 48"/>
            <p:cNvSpPr>
              <a:spLocks noEditPoints="1"/>
            </p:cNvSpPr>
            <p:nvPr/>
          </p:nvSpPr>
          <p:spPr bwMode="auto">
            <a:xfrm>
              <a:off x="939995" y="2127924"/>
              <a:ext cx="470690" cy="45054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19" name="组合 18"/>
          <p:cNvGrpSpPr/>
          <p:nvPr/>
        </p:nvGrpSpPr>
        <p:grpSpPr>
          <a:xfrm>
            <a:off x="6190514" y="1828615"/>
            <a:ext cx="1105795" cy="1106194"/>
            <a:chOff x="6190514" y="1828615"/>
            <a:chExt cx="1105795" cy="1106194"/>
          </a:xfrm>
        </p:grpSpPr>
        <p:sp>
          <p:nvSpPr>
            <p:cNvPr id="20" name="Rounded Rectangle 6"/>
            <p:cNvSpPr/>
            <p:nvPr/>
          </p:nvSpPr>
          <p:spPr>
            <a:xfrm>
              <a:off x="6190514" y="1828615"/>
              <a:ext cx="1105795" cy="1106194"/>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212215"/>
              <a:endParaRPr lang="en-GB" sz="2385">
                <a:solidFill>
                  <a:srgbClr val="FFFFFF"/>
                </a:solidFill>
              </a:endParaRPr>
            </a:p>
          </p:txBody>
        </p:sp>
        <p:sp>
          <p:nvSpPr>
            <p:cNvPr id="21" name="Rounded Rectangle 7"/>
            <p:cNvSpPr/>
            <p:nvPr/>
          </p:nvSpPr>
          <p:spPr>
            <a:xfrm>
              <a:off x="6276801" y="1907106"/>
              <a:ext cx="936640" cy="936979"/>
            </a:xfrm>
            <a:prstGeom prst="roundRect">
              <a:avLst/>
            </a:prstGeom>
            <a:gradFill>
              <a:gsLst>
                <a:gs pos="0">
                  <a:srgbClr val="D285C1"/>
                </a:gs>
                <a:gs pos="100000">
                  <a:srgbClr val="643A63"/>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12215"/>
              <a:endParaRPr lang="en-GB" sz="3135">
                <a:solidFill>
                  <a:srgbClr val="FFFFFF"/>
                </a:solidFill>
                <a:ea typeface="方正超粗黑简体" panose="03000509000000000000" pitchFamily="65" charset="-122"/>
              </a:endParaRPr>
            </a:p>
          </p:txBody>
        </p:sp>
        <p:sp>
          <p:nvSpPr>
            <p:cNvPr id="22" name="Freeform 31"/>
            <p:cNvSpPr>
              <a:spLocks noEditPoints="1"/>
            </p:cNvSpPr>
            <p:nvPr/>
          </p:nvSpPr>
          <p:spPr bwMode="auto">
            <a:xfrm>
              <a:off x="6609372" y="2165726"/>
              <a:ext cx="362633" cy="45603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23" name="组合 22"/>
          <p:cNvGrpSpPr/>
          <p:nvPr/>
        </p:nvGrpSpPr>
        <p:grpSpPr>
          <a:xfrm>
            <a:off x="6164503" y="5375344"/>
            <a:ext cx="1105795" cy="1106194"/>
            <a:chOff x="6164503" y="5375344"/>
            <a:chExt cx="1105795" cy="1106194"/>
          </a:xfrm>
        </p:grpSpPr>
        <p:sp>
          <p:nvSpPr>
            <p:cNvPr id="24" name="Rounded Rectangle 6"/>
            <p:cNvSpPr/>
            <p:nvPr/>
          </p:nvSpPr>
          <p:spPr>
            <a:xfrm>
              <a:off x="6164503" y="5375344"/>
              <a:ext cx="1105795" cy="1106194"/>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212215"/>
              <a:endParaRPr lang="en-GB" sz="2385">
                <a:solidFill>
                  <a:srgbClr val="FFFFFF"/>
                </a:solidFill>
              </a:endParaRPr>
            </a:p>
          </p:txBody>
        </p:sp>
        <p:sp>
          <p:nvSpPr>
            <p:cNvPr id="25" name="Rounded Rectangle 8"/>
            <p:cNvSpPr/>
            <p:nvPr/>
          </p:nvSpPr>
          <p:spPr>
            <a:xfrm>
              <a:off x="6273193" y="5457277"/>
              <a:ext cx="936640" cy="936979"/>
            </a:xfrm>
            <a:prstGeom prst="roundRect">
              <a:avLst/>
            </a:prstGeom>
            <a:gradFill>
              <a:gsLst>
                <a:gs pos="0">
                  <a:srgbClr val="D285C1"/>
                </a:gs>
                <a:gs pos="100000">
                  <a:srgbClr val="643A63"/>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12215"/>
              <a:endParaRPr lang="en-GB" sz="3135">
                <a:solidFill>
                  <a:srgbClr val="FFFFFF"/>
                </a:solidFill>
                <a:ea typeface="方正超粗黑简体" panose="03000509000000000000" pitchFamily="65" charset="-122"/>
              </a:endParaRPr>
            </a:p>
          </p:txBody>
        </p:sp>
        <p:sp>
          <p:nvSpPr>
            <p:cNvPr id="26" name="Freeform 44"/>
            <p:cNvSpPr>
              <a:spLocks noEditPoints="1"/>
            </p:cNvSpPr>
            <p:nvPr/>
          </p:nvSpPr>
          <p:spPr bwMode="auto">
            <a:xfrm>
              <a:off x="6544240" y="5683620"/>
              <a:ext cx="423072" cy="459702"/>
            </a:xfrm>
            <a:custGeom>
              <a:avLst/>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6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6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6"/>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6"/>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27" name="组合 26"/>
          <p:cNvGrpSpPr/>
          <p:nvPr/>
        </p:nvGrpSpPr>
        <p:grpSpPr>
          <a:xfrm>
            <a:off x="6174953" y="3568544"/>
            <a:ext cx="1105795" cy="1106194"/>
            <a:chOff x="6174953" y="3568544"/>
            <a:chExt cx="1105795" cy="1106194"/>
          </a:xfrm>
        </p:grpSpPr>
        <p:sp>
          <p:nvSpPr>
            <p:cNvPr id="28" name="Rounded Rectangle 6"/>
            <p:cNvSpPr/>
            <p:nvPr/>
          </p:nvSpPr>
          <p:spPr>
            <a:xfrm>
              <a:off x="6174953" y="3568544"/>
              <a:ext cx="1105795" cy="1106194"/>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212215"/>
              <a:endParaRPr lang="en-GB" sz="2385">
                <a:solidFill>
                  <a:srgbClr val="FFFFFF"/>
                </a:solidFill>
              </a:endParaRPr>
            </a:p>
          </p:txBody>
        </p:sp>
        <p:sp>
          <p:nvSpPr>
            <p:cNvPr id="29" name="Rounded Rectangle 8"/>
            <p:cNvSpPr/>
            <p:nvPr/>
          </p:nvSpPr>
          <p:spPr>
            <a:xfrm>
              <a:off x="6273951" y="3656823"/>
              <a:ext cx="936640" cy="936979"/>
            </a:xfrm>
            <a:prstGeom prst="roundRect">
              <a:avLst/>
            </a:prstGeom>
            <a:gradFill>
              <a:gsLst>
                <a:gs pos="0">
                  <a:srgbClr val="A45EDF"/>
                </a:gs>
                <a:gs pos="100000">
                  <a:srgbClr val="380284"/>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1212215"/>
              <a:endParaRPr lang="en-GB" sz="3135">
                <a:solidFill>
                  <a:srgbClr val="FFFFFF"/>
                </a:solidFill>
                <a:ea typeface="方正超粗黑简体" panose="03000509000000000000" pitchFamily="65" charset="-122"/>
              </a:endParaRPr>
            </a:p>
          </p:txBody>
        </p:sp>
        <p:sp>
          <p:nvSpPr>
            <p:cNvPr id="30" name="Freeform 16"/>
            <p:cNvSpPr>
              <a:spLocks noEditPoints="1"/>
            </p:cNvSpPr>
            <p:nvPr/>
          </p:nvSpPr>
          <p:spPr bwMode="auto">
            <a:xfrm>
              <a:off x="6489016" y="3908908"/>
              <a:ext cx="533520" cy="425465"/>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sp>
        <p:nvSpPr>
          <p:cNvPr id="31" name="矩形 47"/>
          <p:cNvSpPr>
            <a:spLocks noChangeArrowheads="1"/>
          </p:cNvSpPr>
          <p:nvPr/>
        </p:nvSpPr>
        <p:spPr bwMode="auto">
          <a:xfrm>
            <a:off x="2064414" y="1966079"/>
            <a:ext cx="400016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在此录入上述图表的描述说明，在此录入上述图表的描述说明，在此录入上述图表的描述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2" name="矩形 47"/>
          <p:cNvSpPr>
            <a:spLocks noChangeArrowheads="1"/>
          </p:cNvSpPr>
          <p:nvPr/>
        </p:nvSpPr>
        <p:spPr bwMode="auto">
          <a:xfrm>
            <a:off x="2047719" y="3682901"/>
            <a:ext cx="400016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在此录入上述图表的描述说明，在此录入上述图表的描述说明，在此录入上述图表的描述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3" name="矩形 47"/>
          <p:cNvSpPr>
            <a:spLocks noChangeArrowheads="1"/>
          </p:cNvSpPr>
          <p:nvPr/>
        </p:nvSpPr>
        <p:spPr bwMode="auto">
          <a:xfrm>
            <a:off x="2028816" y="5495484"/>
            <a:ext cx="400016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在此录入上述图表的描述说明，在此录入上述图表的描述说明，在此录入上述图表的描述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4" name="矩形 47"/>
          <p:cNvSpPr>
            <a:spLocks noChangeArrowheads="1"/>
          </p:cNvSpPr>
          <p:nvPr/>
        </p:nvSpPr>
        <p:spPr bwMode="auto">
          <a:xfrm>
            <a:off x="7628880" y="1927193"/>
            <a:ext cx="400016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在此录入上述图表的描述说明，在此录入上述图表的描述说明，在此录入上述图表的描述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5" name="矩形 47"/>
          <p:cNvSpPr>
            <a:spLocks noChangeArrowheads="1"/>
          </p:cNvSpPr>
          <p:nvPr/>
        </p:nvSpPr>
        <p:spPr bwMode="auto">
          <a:xfrm>
            <a:off x="7628880" y="3657765"/>
            <a:ext cx="400016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在此录入上述图表的描述说明，在此录入上述图表的描述说明，在此录入上述图表的描述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6" name="矩形 47"/>
          <p:cNvSpPr>
            <a:spLocks noChangeArrowheads="1"/>
          </p:cNvSpPr>
          <p:nvPr/>
        </p:nvSpPr>
        <p:spPr bwMode="auto">
          <a:xfrm>
            <a:off x="7628880" y="5487827"/>
            <a:ext cx="400016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在此录入上述图表的描述说明，在此录入上述图表的描述说明，在此录入上述图表的描述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0">
        <p14:doors dir="vert"/>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1000"/>
                            </p:stCondLst>
                            <p:childTnLst>
                              <p:par>
                                <p:cTn id="25" presetID="9"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par>
                                <p:cTn id="28" presetID="9" presetClass="entr" presetSubtype="0" fill="hold" nodeType="withEffect">
                                  <p:stCondLst>
                                    <p:cond delay="25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par>
                                <p:cTn id="31" presetID="9" presetClass="entr" presetSubtype="0" fill="hold" nodeType="withEffect">
                                  <p:stCondLst>
                                    <p:cond delay="50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par>
                                <p:cTn id="38" presetID="22" presetClass="entr" presetSubtype="8"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par>
                                <p:cTn id="41" presetID="22" presetClass="entr" presetSubtype="8" fill="hold" grpId="0" nodeType="withEffect">
                                  <p:stCondLst>
                                    <p:cond delay="50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5190" cy="6858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3137" r="78993" b="51177"/>
          <a:stretch>
            <a:fillRect/>
          </a:stretch>
        </p:blipFill>
        <p:spPr>
          <a:xfrm>
            <a:off x="430306" y="1828800"/>
            <a:ext cx="2166165" cy="2447366"/>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6242" t="3332" r="62721" b="68040"/>
          <a:stretch>
            <a:fillRect/>
          </a:stretch>
        </p:blipFill>
        <p:spPr>
          <a:xfrm>
            <a:off x="1668623" y="847165"/>
            <a:ext cx="3200400" cy="1963270"/>
          </a:xfrm>
          <a:prstGeom prst="rect">
            <a:avLst/>
          </a:prstGeom>
        </p:spPr>
      </p:pic>
      <p:sp>
        <p:nvSpPr>
          <p:cNvPr id="10" name="文本框 9"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011767" y="2505431"/>
            <a:ext cx="5262979" cy="252376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5400" b="1" dirty="0" smtClean="0">
                <a:solidFill>
                  <a:srgbClr val="9D4E92"/>
                </a:solidFill>
                <a:latin typeface="微软雅黑" panose="020B0503020204020204" pitchFamily="34" charset="-122"/>
                <a:ea typeface="微软雅黑" panose="020B0503020204020204" pitchFamily="34" charset="-122"/>
                <a:cs typeface="Kartika" panose="02020503030404060203" pitchFamily="18" charset="0"/>
              </a:rPr>
              <a:t>     </a:t>
            </a:r>
            <a:r>
              <a:rPr lang="zh-CN" altLang="en-US" sz="6000" b="1" dirty="0" smtClean="0">
                <a:solidFill>
                  <a:srgbClr val="9D4E92"/>
                </a:solidFill>
                <a:latin typeface="微软雅黑" panose="020B0503020204020204" pitchFamily="34" charset="-122"/>
                <a:ea typeface="微软雅黑" panose="020B0503020204020204" pitchFamily="34" charset="-122"/>
                <a:cs typeface="Kartika" panose="02020503030404060203" pitchFamily="18" charset="0"/>
              </a:rPr>
              <a:t>雅静天然</a:t>
            </a:r>
            <a:endParaRPr lang="en-US" altLang="zh-CN" sz="6000" b="1" dirty="0" smtClean="0">
              <a:solidFill>
                <a:srgbClr val="9D4E92"/>
              </a:solidFill>
              <a:latin typeface="微软雅黑" panose="020B0503020204020204" pitchFamily="34" charset="-122"/>
              <a:ea typeface="微软雅黑" panose="020B0503020204020204" pitchFamily="34" charset="-122"/>
              <a:cs typeface="Kartika" panose="02020503030404060203" pitchFamily="18" charset="0"/>
            </a:endParaRPr>
          </a:p>
          <a:p>
            <a:r>
              <a:rPr lang="zh-CN" altLang="en-US" sz="6600" b="1" dirty="0" smtClean="0">
                <a:solidFill>
                  <a:srgbClr val="6C25B6"/>
                </a:solidFill>
                <a:latin typeface="微软雅黑" panose="020B0503020204020204" pitchFamily="34" charset="-122"/>
                <a:ea typeface="微软雅黑" panose="020B0503020204020204" pitchFamily="34" charset="-122"/>
                <a:cs typeface="Kartika" panose="02020503030404060203" pitchFamily="18" charset="0"/>
              </a:rPr>
              <a:t>教学述职报告</a:t>
            </a:r>
            <a:endParaRPr lang="en-US" altLang="zh-CN" sz="6600" b="1" dirty="0">
              <a:solidFill>
                <a:srgbClr val="6C25B6"/>
              </a:solidFill>
              <a:latin typeface="微软雅黑" panose="020B0503020204020204" pitchFamily="34" charset="-122"/>
              <a:ea typeface="微软雅黑" panose="020B0503020204020204" pitchFamily="34" charset="-122"/>
              <a:cs typeface="Kartika" panose="02020503030404060203" pitchFamily="18" charset="0"/>
            </a:endParaRPr>
          </a:p>
        </p:txBody>
      </p:sp>
      <p:grpSp>
        <p:nvGrpSpPr>
          <p:cNvPr id="2" name="组合 1"/>
          <p:cNvGrpSpPr/>
          <p:nvPr/>
        </p:nvGrpSpPr>
        <p:grpSpPr>
          <a:xfrm>
            <a:off x="6836227" y="4673767"/>
            <a:ext cx="3614057" cy="1015832"/>
            <a:chOff x="6836227" y="4673767"/>
            <a:chExt cx="3614057" cy="1015832"/>
          </a:xfrm>
        </p:grpSpPr>
        <p:sp>
          <p:nvSpPr>
            <p:cNvPr id="11" name="矩形 10"/>
            <p:cNvSpPr/>
            <p:nvPr/>
          </p:nvSpPr>
          <p:spPr>
            <a:xfrm>
              <a:off x="6836227" y="5181598"/>
              <a:ext cx="3614057" cy="508001"/>
            </a:xfrm>
            <a:prstGeom prst="rect">
              <a:avLst/>
            </a:prstGeom>
            <a:solidFill>
              <a:srgbClr val="6C2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rot="21564008">
              <a:off x="6987128" y="4673767"/>
              <a:ext cx="3035300" cy="1014730"/>
            </a:xfrm>
            <a:prstGeom prst="rect">
              <a:avLst/>
            </a:prstGeom>
            <a:noFill/>
          </p:spPr>
          <p:txBody>
            <a:bodyPr wrap="none" rtlCol="0">
              <a:spAutoFit/>
            </a:bodyPr>
            <a:lstStyle/>
            <a:p>
              <a:pPr algn="l"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pPr algn="l"/>
              <a:r>
                <a:rPr lang="zh-CN" altLang="en-US" sz="28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汇报人：</a:t>
              </a:r>
              <a:r>
                <a:rPr lang="en-US" altLang="zh-CN" sz="2800" dirty="0" err="1">
                  <a:solidFill>
                    <a:schemeClr val="bg1"/>
                  </a:solidFill>
                </a:rPr>
                <a:t>情缘素材</a:t>
              </a:r>
              <a:endParaRPr lang="en-US" altLang="zh-CN" sz="2800" dirty="0" err="1">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3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2000" fill="hold"/>
                                        <p:tgtEl>
                                          <p:spTgt spid="7"/>
                                        </p:tgtEl>
                                        <p:attrNameLst>
                                          <p:attrName>r</p:attrName>
                                        </p:attrNameLst>
                                      </p:cBhvr>
                                    </p:animRot>
                                  </p:childTnLst>
                                </p:cTn>
                              </p:par>
                              <p:par>
                                <p:cTn id="11" presetID="2" presetClass="entr" presetSubtype="2"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1+#ppt_w/2"/>
                                          </p:val>
                                        </p:tav>
                                        <p:tav tm="100000">
                                          <p:val>
                                            <p:strVal val="#ppt_x"/>
                                          </p:val>
                                        </p:tav>
                                      </p:tavLst>
                                    </p:anim>
                                    <p:anim calcmode="lin" valueType="num">
                                      <p:cBhvr additive="base">
                                        <p:cTn id="14" dur="2000" fill="hold"/>
                                        <p:tgtEl>
                                          <p:spTgt spid="6"/>
                                        </p:tgtEl>
                                        <p:attrNameLst>
                                          <p:attrName>ppt_y</p:attrName>
                                        </p:attrNameLst>
                                      </p:cBhvr>
                                      <p:tavLst>
                                        <p:tav tm="0">
                                          <p:val>
                                            <p:strVal val="#ppt_y"/>
                                          </p:val>
                                        </p:tav>
                                        <p:tav tm="100000">
                                          <p:val>
                                            <p:strVal val="#ppt_y"/>
                                          </p:val>
                                        </p:tav>
                                      </p:tavLst>
                                    </p:anim>
                                  </p:childTnLst>
                                </p:cTn>
                              </p:par>
                              <p:par>
                                <p:cTn id="15" presetID="8" presetClass="emph" presetSubtype="0" fill="hold" nodeType="withEffect">
                                  <p:stCondLst>
                                    <p:cond delay="1000"/>
                                  </p:stCondLst>
                                  <p:childTnLst>
                                    <p:animRot by="-21600000">
                                      <p:cBhvr>
                                        <p:cTn id="16" dur="2000" fill="hold"/>
                                        <p:tgtEl>
                                          <p:spTgt spid="6"/>
                                        </p:tgtEl>
                                        <p:attrNameLst>
                                          <p:attrName>r</p:attrName>
                                        </p:attrNameLst>
                                      </p:cBhvr>
                                    </p:animRot>
                                  </p:childTnLst>
                                </p:cTn>
                              </p:par>
                            </p:childTnLst>
                          </p:cTn>
                        </p:par>
                        <p:par>
                          <p:cTn id="17" fill="hold">
                            <p:stCondLst>
                              <p:cond delay="2000"/>
                            </p:stCondLst>
                            <p:childTnLst>
                              <p:par>
                                <p:cTn id="18" presetID="52" presetClass="entr" presetSubtype="0" fill="hold" grpId="0" nodeType="afterEffect">
                                  <p:stCondLst>
                                    <p:cond delay="0"/>
                                  </p:stCondLst>
                                  <p:iterate type="lt">
                                    <p:tmPct val="0"/>
                                  </p:iterate>
                                  <p:childTnLst>
                                    <p:set>
                                      <p:cBhvr>
                                        <p:cTn id="19" dur="1" fill="hold">
                                          <p:stCondLst>
                                            <p:cond delay="0"/>
                                          </p:stCondLst>
                                        </p:cTn>
                                        <p:tgtEl>
                                          <p:spTgt spid="10"/>
                                        </p:tgtEl>
                                        <p:attrNameLst>
                                          <p:attrName>style.visibility</p:attrName>
                                        </p:attrNameLst>
                                      </p:cBhvr>
                                      <p:to>
                                        <p:strVal val="visible"/>
                                      </p:to>
                                    </p:set>
                                    <p:animScale>
                                      <p:cBhvr>
                                        <p:cTn id="2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0"/>
                                        </p:tgtEl>
                                        <p:attrNameLst>
                                          <p:attrName>ppt_x</p:attrName>
                                          <p:attrName>ppt_y</p:attrName>
                                        </p:attrNameLst>
                                      </p:cBhvr>
                                    </p:animMotion>
                                    <p:animEffect transition="in" filter="fade">
                                      <p:cBhvr>
                                        <p:cTn id="22" dur="1000"/>
                                        <p:tgtEl>
                                          <p:spTgt spid="10"/>
                                        </p:tgtEl>
                                      </p:cBhvr>
                                    </p:animEffect>
                                  </p:childTnLst>
                                </p:cTn>
                              </p:par>
                            </p:childTnLst>
                          </p:cTn>
                        </p:par>
                        <p:par>
                          <p:cTn id="23" fill="hold">
                            <p:stCondLst>
                              <p:cond delay="1000"/>
                            </p:stCondLst>
                            <p:childTnLst>
                              <p:par>
                                <p:cTn id="24" presetID="16" presetClass="entr" presetSubtype="37"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outVertical)">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教材分析</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cxnSp>
        <p:nvCxnSpPr>
          <p:cNvPr id="49" name="直接连接符 48"/>
          <p:cNvCxnSpPr/>
          <p:nvPr/>
        </p:nvCxnSpPr>
        <p:spPr>
          <a:xfrm>
            <a:off x="3544888" y="2344738"/>
            <a:ext cx="0" cy="36004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rot="5400000">
            <a:off x="4283076" y="1606550"/>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rot="5400000">
            <a:off x="3706813" y="3421062"/>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5400000">
            <a:off x="4283076" y="5210175"/>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1055688" y="3041650"/>
            <a:ext cx="2193925" cy="2193925"/>
          </a:xfrm>
          <a:prstGeom prst="ellipse">
            <a:avLst/>
          </a:prstGeom>
          <a:blipFill>
            <a:blip r:embed="rId2"/>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54" name="组合 53"/>
          <p:cNvGrpSpPr/>
          <p:nvPr/>
        </p:nvGrpSpPr>
        <p:grpSpPr>
          <a:xfrm>
            <a:off x="3952875" y="1970088"/>
            <a:ext cx="2855913" cy="773112"/>
            <a:chOff x="3952875" y="1970088"/>
            <a:chExt cx="2855913" cy="773112"/>
          </a:xfrm>
          <a:effectLst>
            <a:outerShdw blurRad="88900" dist="63500" dir="2700000" algn="tl" rotWithShape="0">
              <a:prstClr val="black">
                <a:alpha val="40000"/>
              </a:prstClr>
            </a:outerShdw>
          </a:effectLst>
        </p:grpSpPr>
        <p:sp>
          <p:nvSpPr>
            <p:cNvPr id="55" name="圆角矩形 54"/>
            <p:cNvSpPr/>
            <p:nvPr/>
          </p:nvSpPr>
          <p:spPr>
            <a:xfrm>
              <a:off x="3952875" y="1970088"/>
              <a:ext cx="2855913" cy="773112"/>
            </a:xfrm>
            <a:prstGeom prst="round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56" name="文本框 5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410381" y="1970088"/>
              <a:ext cx="2037737" cy="646331"/>
            </a:xfrm>
            <a:prstGeom prst="rect">
              <a:avLst/>
            </a:prstGeom>
            <a:noFill/>
            <a:effectLst/>
          </p:spPr>
          <p:txBody>
            <a:bodyPr wrap="none" rtlCol="0">
              <a:spAutoFit/>
            </a:bodyPr>
            <a:lstStyle/>
            <a:p>
              <a:r>
                <a:rPr lang="zh-CN" altLang="en-US" sz="3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教材分析</a:t>
              </a:r>
              <a:endParaRPr lang="en-US" altLang="zh-CN" sz="3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57" name="组合 56"/>
          <p:cNvGrpSpPr/>
          <p:nvPr/>
        </p:nvGrpSpPr>
        <p:grpSpPr>
          <a:xfrm>
            <a:off x="3952875" y="3749675"/>
            <a:ext cx="2855913" cy="776288"/>
            <a:chOff x="3952875" y="3749675"/>
            <a:chExt cx="2855913" cy="776288"/>
          </a:xfrm>
          <a:effectLst>
            <a:outerShdw blurRad="88900" dist="63500" dir="2700000" algn="tl" rotWithShape="0">
              <a:prstClr val="black">
                <a:alpha val="40000"/>
              </a:prstClr>
            </a:outerShdw>
          </a:effectLst>
        </p:grpSpPr>
        <p:sp>
          <p:nvSpPr>
            <p:cNvPr id="58" name="圆角矩形 57"/>
            <p:cNvSpPr/>
            <p:nvPr/>
          </p:nvSpPr>
          <p:spPr>
            <a:xfrm>
              <a:off x="3952875" y="3751263"/>
              <a:ext cx="2855913" cy="774700"/>
            </a:xfrm>
            <a:prstGeom prst="round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59" name="文本框 5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410380" y="3749675"/>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讲述内容</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60" name="组合 59"/>
          <p:cNvGrpSpPr/>
          <p:nvPr/>
        </p:nvGrpSpPr>
        <p:grpSpPr>
          <a:xfrm>
            <a:off x="3952875" y="5532438"/>
            <a:ext cx="2855913" cy="774700"/>
            <a:chOff x="3952875" y="5532438"/>
            <a:chExt cx="2855913" cy="774700"/>
          </a:xfrm>
          <a:effectLst>
            <a:outerShdw blurRad="88900" dist="63500" dir="2700000" algn="tl" rotWithShape="0">
              <a:prstClr val="black">
                <a:alpha val="40000"/>
              </a:prstClr>
            </a:outerShdw>
          </a:effectLst>
        </p:grpSpPr>
        <p:sp>
          <p:nvSpPr>
            <p:cNvPr id="61" name="圆角矩形 60"/>
            <p:cNvSpPr/>
            <p:nvPr/>
          </p:nvSpPr>
          <p:spPr>
            <a:xfrm>
              <a:off x="3952875" y="5532438"/>
              <a:ext cx="2855913" cy="774700"/>
            </a:xfrm>
            <a:prstGeom prst="round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62" name="文本框 6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410380" y="5538102"/>
              <a:ext cx="2037737" cy="646331"/>
            </a:xfrm>
            <a:prstGeom prst="rect">
              <a:avLst/>
            </a:prstGeom>
            <a:noFill/>
            <a:effectLst/>
          </p:spPr>
          <p:txBody>
            <a:bodyPr wrap="none" rtlCol="0">
              <a:spAutoFit/>
            </a:bodyPr>
            <a:lstStyle/>
            <a:p>
              <a:r>
                <a:rPr lang="zh-CN" altLang="en-US" sz="3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教材作用</a:t>
              </a:r>
              <a:endParaRPr lang="en-US" altLang="zh-CN" sz="3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sp>
        <p:nvSpPr>
          <p:cNvPr id="63" name="矩形 47"/>
          <p:cNvSpPr>
            <a:spLocks noChangeArrowheads="1"/>
          </p:cNvSpPr>
          <p:nvPr/>
        </p:nvSpPr>
        <p:spPr bwMode="auto">
          <a:xfrm>
            <a:off x="7404459" y="2005783"/>
            <a:ext cx="3524096" cy="7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00" dirty="0" smtClean="0">
                <a:solidFill>
                  <a:schemeClr val="tx1">
                    <a:lumMod val="85000"/>
                    <a:lumOff val="15000"/>
                  </a:schemeClr>
                </a:solidFill>
              </a:rPr>
              <a:t>请</a:t>
            </a:r>
            <a:r>
              <a:rPr lang="zh-CN" altLang="en-US" sz="1800" dirty="0">
                <a:solidFill>
                  <a:schemeClr val="tx1">
                    <a:lumMod val="85000"/>
                    <a:lumOff val="15000"/>
                  </a:schemeClr>
                </a:solidFill>
              </a:rPr>
              <a:t>在这里输入您的主要叙述内容</a:t>
            </a:r>
            <a:endParaRPr lang="en-US" altLang="zh-CN" sz="1800" dirty="0">
              <a:solidFill>
                <a:schemeClr val="tx1">
                  <a:lumMod val="85000"/>
                  <a:lumOff val="15000"/>
                </a:schemeClr>
              </a:solidFill>
            </a:endParaRPr>
          </a:p>
          <a:p>
            <a:pPr>
              <a:buNone/>
            </a:pPr>
            <a:r>
              <a:rPr lang="zh-CN" altLang="en-US" sz="1800" dirty="0">
                <a:solidFill>
                  <a:schemeClr val="tx1">
                    <a:lumMod val="85000"/>
                    <a:lumOff val="15000"/>
                  </a:schemeClr>
                </a:solidFill>
              </a:rPr>
              <a:t>请在这里输入您的主要叙述内容</a:t>
            </a:r>
            <a:endParaRPr lang="en-US" altLang="zh-CN" sz="1800" dirty="0">
              <a:solidFill>
                <a:schemeClr val="tx1">
                  <a:lumMod val="85000"/>
                  <a:lumOff val="15000"/>
                </a:schemeClr>
              </a:solidFill>
            </a:endParaRPr>
          </a:p>
        </p:txBody>
      </p:sp>
      <p:sp>
        <p:nvSpPr>
          <p:cNvPr id="64" name="矩形 47"/>
          <p:cNvSpPr>
            <a:spLocks noChangeArrowheads="1"/>
          </p:cNvSpPr>
          <p:nvPr/>
        </p:nvSpPr>
        <p:spPr bwMode="auto">
          <a:xfrm>
            <a:off x="7404459" y="3775794"/>
            <a:ext cx="3524096" cy="7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00" dirty="0" smtClean="0">
                <a:solidFill>
                  <a:schemeClr val="tx1">
                    <a:lumMod val="85000"/>
                    <a:lumOff val="15000"/>
                  </a:schemeClr>
                </a:solidFill>
              </a:rPr>
              <a:t>请</a:t>
            </a:r>
            <a:r>
              <a:rPr lang="zh-CN" altLang="en-US" sz="1800" dirty="0">
                <a:solidFill>
                  <a:schemeClr val="tx1">
                    <a:lumMod val="85000"/>
                    <a:lumOff val="15000"/>
                  </a:schemeClr>
                </a:solidFill>
              </a:rPr>
              <a:t>在这里输入您的主要叙述内容</a:t>
            </a:r>
            <a:endParaRPr lang="en-US" altLang="zh-CN" sz="1800" dirty="0">
              <a:solidFill>
                <a:schemeClr val="tx1">
                  <a:lumMod val="85000"/>
                  <a:lumOff val="15000"/>
                </a:schemeClr>
              </a:solidFill>
            </a:endParaRPr>
          </a:p>
          <a:p>
            <a:pPr>
              <a:buNone/>
            </a:pPr>
            <a:r>
              <a:rPr lang="zh-CN" altLang="en-US" sz="1800" dirty="0">
                <a:solidFill>
                  <a:schemeClr val="tx1">
                    <a:lumMod val="85000"/>
                    <a:lumOff val="15000"/>
                  </a:schemeClr>
                </a:solidFill>
              </a:rPr>
              <a:t>请在这里输入您的主要叙述内容</a:t>
            </a:r>
            <a:endParaRPr lang="en-US" altLang="zh-CN" sz="1800" dirty="0">
              <a:solidFill>
                <a:schemeClr val="tx1">
                  <a:lumMod val="85000"/>
                  <a:lumOff val="15000"/>
                </a:schemeClr>
              </a:solidFill>
            </a:endParaRPr>
          </a:p>
        </p:txBody>
      </p:sp>
      <p:sp>
        <p:nvSpPr>
          <p:cNvPr id="65" name="矩形 47"/>
          <p:cNvSpPr>
            <a:spLocks noChangeArrowheads="1"/>
          </p:cNvSpPr>
          <p:nvPr/>
        </p:nvSpPr>
        <p:spPr bwMode="auto">
          <a:xfrm>
            <a:off x="7404459" y="5568927"/>
            <a:ext cx="3524096" cy="7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00" dirty="0" smtClean="0">
                <a:solidFill>
                  <a:schemeClr val="tx1">
                    <a:lumMod val="85000"/>
                    <a:lumOff val="15000"/>
                  </a:schemeClr>
                </a:solidFill>
              </a:rPr>
              <a:t>请</a:t>
            </a:r>
            <a:r>
              <a:rPr lang="zh-CN" altLang="en-US" sz="1800" dirty="0">
                <a:solidFill>
                  <a:schemeClr val="tx1">
                    <a:lumMod val="85000"/>
                    <a:lumOff val="15000"/>
                  </a:schemeClr>
                </a:solidFill>
              </a:rPr>
              <a:t>在这里输入您的主要叙述内容</a:t>
            </a:r>
            <a:endParaRPr lang="en-US" altLang="zh-CN" sz="1800" dirty="0">
              <a:solidFill>
                <a:schemeClr val="tx1">
                  <a:lumMod val="85000"/>
                  <a:lumOff val="15000"/>
                </a:schemeClr>
              </a:solidFill>
            </a:endParaRPr>
          </a:p>
          <a:p>
            <a:pPr>
              <a:buNone/>
            </a:pPr>
            <a:r>
              <a:rPr lang="zh-CN" altLang="en-US" sz="1800" dirty="0">
                <a:solidFill>
                  <a:schemeClr val="tx1">
                    <a:lumMod val="85000"/>
                    <a:lumOff val="15000"/>
                  </a:schemeClr>
                </a:solidFill>
              </a:rPr>
              <a:t>请在这里输入您的主要叙述内容</a:t>
            </a:r>
            <a:endParaRPr lang="en-US" altLang="zh-CN" sz="1800" dirty="0">
              <a:solidFill>
                <a:schemeClr val="tx1">
                  <a:lumMod val="85000"/>
                  <a:lumOff val="15000"/>
                </a:schemeClr>
              </a:solidFill>
            </a:endParaRPr>
          </a:p>
        </p:txBody>
      </p:sp>
      <p:sp>
        <p:nvSpPr>
          <p:cNvPr id="66" name="矩形 65"/>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750" fill="hold"/>
                                        <p:tgtEl>
                                          <p:spTgt spid="53"/>
                                        </p:tgtEl>
                                        <p:attrNameLst>
                                          <p:attrName>ppt_w</p:attrName>
                                        </p:attrNameLst>
                                      </p:cBhvr>
                                      <p:tavLst>
                                        <p:tav tm="0">
                                          <p:val>
                                            <p:strVal val="4*#ppt_w"/>
                                          </p:val>
                                        </p:tav>
                                        <p:tav tm="100000">
                                          <p:val>
                                            <p:strVal val="#ppt_w"/>
                                          </p:val>
                                        </p:tav>
                                      </p:tavLst>
                                    </p:anim>
                                    <p:anim calcmode="lin" valueType="num">
                                      <p:cBhvr>
                                        <p:cTn id="8" dur="750" fill="hold"/>
                                        <p:tgtEl>
                                          <p:spTgt spid="53"/>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par>
                          <p:cTn id="13" fill="hold">
                            <p:stCondLst>
                              <p:cond delay="1500"/>
                            </p:stCondLst>
                            <p:childTnLst>
                              <p:par>
                                <p:cTn id="14" presetID="16" presetClass="entr" presetSubtype="42" fill="hold"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arn(outHorizontal)">
                                      <p:cBhvr>
                                        <p:cTn id="16" dur="500"/>
                                        <p:tgtEl>
                                          <p:spTgt spid="49"/>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2500"/>
                            </p:stCondLst>
                            <p:childTnLst>
                              <p:par>
                                <p:cTn id="25" presetID="2" presetClass="entr" presetSubtype="2" decel="28000"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750" fill="hold"/>
                                        <p:tgtEl>
                                          <p:spTgt spid="54"/>
                                        </p:tgtEl>
                                        <p:attrNameLst>
                                          <p:attrName>ppt_x</p:attrName>
                                        </p:attrNameLst>
                                      </p:cBhvr>
                                      <p:tavLst>
                                        <p:tav tm="0">
                                          <p:val>
                                            <p:strVal val="1+#ppt_w/2"/>
                                          </p:val>
                                        </p:tav>
                                        <p:tav tm="100000">
                                          <p:val>
                                            <p:strVal val="#ppt_x"/>
                                          </p:val>
                                        </p:tav>
                                      </p:tavLst>
                                    </p:anim>
                                    <p:anim calcmode="lin" valueType="num">
                                      <p:cBhvr additive="base">
                                        <p:cTn id="28" dur="750" fill="hold"/>
                                        <p:tgtEl>
                                          <p:spTgt spid="54"/>
                                        </p:tgtEl>
                                        <p:attrNameLst>
                                          <p:attrName>ppt_y</p:attrName>
                                        </p:attrNameLst>
                                      </p:cBhvr>
                                      <p:tavLst>
                                        <p:tav tm="0">
                                          <p:val>
                                            <p:strVal val="#ppt_y"/>
                                          </p:val>
                                        </p:tav>
                                        <p:tav tm="100000">
                                          <p:val>
                                            <p:strVal val="#ppt_y"/>
                                          </p:val>
                                        </p:tav>
                                      </p:tavLst>
                                    </p:anim>
                                  </p:childTnLst>
                                </p:cTn>
                              </p:par>
                              <p:par>
                                <p:cTn id="29" presetID="2" presetClass="entr" presetSubtype="2" decel="28000" fill="hold" nodeType="withEffect">
                                  <p:stCondLst>
                                    <p:cond delay="25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750" fill="hold"/>
                                        <p:tgtEl>
                                          <p:spTgt spid="57"/>
                                        </p:tgtEl>
                                        <p:attrNameLst>
                                          <p:attrName>ppt_x</p:attrName>
                                        </p:attrNameLst>
                                      </p:cBhvr>
                                      <p:tavLst>
                                        <p:tav tm="0">
                                          <p:val>
                                            <p:strVal val="1+#ppt_w/2"/>
                                          </p:val>
                                        </p:tav>
                                        <p:tav tm="100000">
                                          <p:val>
                                            <p:strVal val="#ppt_x"/>
                                          </p:val>
                                        </p:tav>
                                      </p:tavLst>
                                    </p:anim>
                                    <p:anim calcmode="lin" valueType="num">
                                      <p:cBhvr additive="base">
                                        <p:cTn id="32" dur="750" fill="hold"/>
                                        <p:tgtEl>
                                          <p:spTgt spid="57"/>
                                        </p:tgtEl>
                                        <p:attrNameLst>
                                          <p:attrName>ppt_y</p:attrName>
                                        </p:attrNameLst>
                                      </p:cBhvr>
                                      <p:tavLst>
                                        <p:tav tm="0">
                                          <p:val>
                                            <p:strVal val="#ppt_y"/>
                                          </p:val>
                                        </p:tav>
                                        <p:tav tm="100000">
                                          <p:val>
                                            <p:strVal val="#ppt_y"/>
                                          </p:val>
                                        </p:tav>
                                      </p:tavLst>
                                    </p:anim>
                                  </p:childTnLst>
                                </p:cTn>
                              </p:par>
                              <p:par>
                                <p:cTn id="33" presetID="2" presetClass="entr" presetSubtype="2" decel="28000" fill="hold" nodeType="withEffect">
                                  <p:stCondLst>
                                    <p:cond delay="50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750" fill="hold"/>
                                        <p:tgtEl>
                                          <p:spTgt spid="60"/>
                                        </p:tgtEl>
                                        <p:attrNameLst>
                                          <p:attrName>ppt_x</p:attrName>
                                        </p:attrNameLst>
                                      </p:cBhvr>
                                      <p:tavLst>
                                        <p:tav tm="0">
                                          <p:val>
                                            <p:strVal val="1+#ppt_w/2"/>
                                          </p:val>
                                        </p:tav>
                                        <p:tav tm="100000">
                                          <p:val>
                                            <p:strVal val="#ppt_x"/>
                                          </p:val>
                                        </p:tav>
                                      </p:tavLst>
                                    </p:anim>
                                    <p:anim calcmode="lin" valueType="num">
                                      <p:cBhvr additive="base">
                                        <p:cTn id="36" dur="750" fill="hold"/>
                                        <p:tgtEl>
                                          <p:spTgt spid="60"/>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par>
                                <p:cTn id="41" presetID="22" presetClass="entr" presetSubtype="8" fill="hold" grpId="0" nodeType="withEffect">
                                  <p:stCondLst>
                                    <p:cond delay="25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65"/>
                                        </p:tgtEl>
                                        <p:attrNameLst>
                                          <p:attrName>style.visibility</p:attrName>
                                        </p:attrNameLst>
                                      </p:cBhvr>
                                      <p:to>
                                        <p:strVal val="visible"/>
                                      </p:to>
                                    </p:set>
                                    <p:animEffect transition="in" filter="wipe(left)">
                                      <p:cBhvr>
                                        <p:cTn id="4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3" grpId="0"/>
      <p:bldP spid="64"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课程定位</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49" name="圆角矩形 48"/>
          <p:cNvSpPr/>
          <p:nvPr/>
        </p:nvSpPr>
        <p:spPr>
          <a:xfrm>
            <a:off x="1215886" y="4569214"/>
            <a:ext cx="1823299" cy="108000"/>
          </a:xfrm>
          <a:prstGeom prst="roundRect">
            <a:avLst>
              <a:gd name="adj" fmla="val 50000"/>
            </a:avLst>
          </a:prstGeom>
          <a:gradFill>
            <a:gsLst>
              <a:gs pos="0">
                <a:srgbClr val="A45EDF"/>
              </a:gs>
              <a:gs pos="100000">
                <a:srgbClr val="380284"/>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3825042" y="4557511"/>
            <a:ext cx="1823299" cy="108000"/>
          </a:xfrm>
          <a:prstGeom prst="roundRect">
            <a:avLst>
              <a:gd name="adj" fmla="val 50000"/>
            </a:avLst>
          </a:prstGeom>
          <a:gradFill>
            <a:gsLst>
              <a:gs pos="0">
                <a:srgbClr val="D285C1"/>
              </a:gs>
              <a:gs pos="100000">
                <a:srgbClr val="643A63"/>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圆角矩形 50"/>
          <p:cNvSpPr/>
          <p:nvPr/>
        </p:nvSpPr>
        <p:spPr>
          <a:xfrm>
            <a:off x="6465177" y="4557512"/>
            <a:ext cx="1823299" cy="108000"/>
          </a:xfrm>
          <a:prstGeom prst="roundRect">
            <a:avLst>
              <a:gd name="adj" fmla="val 50000"/>
            </a:avLst>
          </a:prstGeom>
          <a:gradFill>
            <a:gsLst>
              <a:gs pos="0">
                <a:srgbClr val="A45EDF"/>
              </a:gs>
              <a:gs pos="100000">
                <a:srgbClr val="380284"/>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圆角矩形 51"/>
          <p:cNvSpPr/>
          <p:nvPr/>
        </p:nvSpPr>
        <p:spPr>
          <a:xfrm>
            <a:off x="9121974" y="4545807"/>
            <a:ext cx="1823299" cy="108000"/>
          </a:xfrm>
          <a:prstGeom prst="roundRect">
            <a:avLst>
              <a:gd name="adj" fmla="val 50000"/>
            </a:avLst>
          </a:prstGeom>
          <a:gradFill>
            <a:gsLst>
              <a:gs pos="0">
                <a:srgbClr val="D285C1"/>
              </a:gs>
              <a:gs pos="100000">
                <a:srgbClr val="643A63"/>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955446" y="515904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3622010" y="515904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7" name="文本框 66"/>
          <p:cNvSpPr txBox="1"/>
          <p:nvPr/>
        </p:nvSpPr>
        <p:spPr>
          <a:xfrm>
            <a:off x="8909042" y="5128266"/>
            <a:ext cx="2339102" cy="1323439"/>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D285C1"/>
                  </a:gs>
                  <a:gs pos="100000">
                    <a:srgbClr val="643A63"/>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8" name="文本框 67"/>
          <p:cNvSpPr txBox="1"/>
          <p:nvPr/>
        </p:nvSpPr>
        <p:spPr>
          <a:xfrm>
            <a:off x="6247710" y="515904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单击</a:t>
            </a:r>
            <a:r>
              <a:rPr lang="zh-CN" altLang="en-US"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rPr>
              <a:t>此处输入标题</a:t>
            </a:r>
            <a:endParaRPr lang="en-US" altLang="zh-CN" sz="2000" dirty="0">
              <a:gradFill>
                <a:gsLst>
                  <a:gs pos="0">
                    <a:srgbClr val="A45EDF"/>
                  </a:gs>
                  <a:gs pos="100000">
                    <a:srgbClr val="380284"/>
                  </a:gs>
                </a:gsLst>
                <a:lin ang="3600000" scaled="0"/>
              </a:gra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9" name="矩形 68"/>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908689" y="2121366"/>
            <a:ext cx="2301918" cy="2259470"/>
            <a:chOff x="908689" y="2121366"/>
            <a:chExt cx="2301918" cy="2259470"/>
          </a:xfrm>
        </p:grpSpPr>
        <p:sp>
          <p:nvSpPr>
            <p:cNvPr id="60" name="任意多边形 59"/>
            <p:cNvSpPr/>
            <p:nvPr/>
          </p:nvSpPr>
          <p:spPr>
            <a:xfrm rot="8100000">
              <a:off x="908689" y="2121366"/>
              <a:ext cx="2301918" cy="2259470"/>
            </a:xfrm>
            <a:custGeom>
              <a:avLst/>
              <a:gdLst>
                <a:gd name="connsiteX0" fmla="*/ 852964 w 2301918"/>
                <a:gd name="connsiteY0" fmla="*/ 2136037 h 2259470"/>
                <a:gd name="connsiteX1" fmla="*/ 852958 w 2301918"/>
                <a:gd name="connsiteY1" fmla="*/ 2136030 h 2259470"/>
                <a:gd name="connsiteX2" fmla="*/ 123441 w 2301918"/>
                <a:gd name="connsiteY2" fmla="*/ 1406512 h 2259470"/>
                <a:gd name="connsiteX3" fmla="*/ 123433 w 2301918"/>
                <a:gd name="connsiteY3" fmla="*/ 1406506 h 2259470"/>
                <a:gd name="connsiteX4" fmla="*/ 123427 w 2301918"/>
                <a:gd name="connsiteY4" fmla="*/ 1406498 h 2259470"/>
                <a:gd name="connsiteX5" fmla="*/ 98928 w 2301918"/>
                <a:gd name="connsiteY5" fmla="*/ 1381999 h 2259470"/>
                <a:gd name="connsiteX6" fmla="*/ 101397 w 2301918"/>
                <a:gd name="connsiteY6" fmla="*/ 1379529 h 2259470"/>
                <a:gd name="connsiteX7" fmla="*/ 69431 w 2301918"/>
                <a:gd name="connsiteY7" fmla="*/ 1340396 h 2259470"/>
                <a:gd name="connsiteX8" fmla="*/ 123433 w 2301918"/>
                <a:gd name="connsiteY8" fmla="*/ 810517 h 2259470"/>
                <a:gd name="connsiteX9" fmla="*/ 653312 w 2301918"/>
                <a:gd name="connsiteY9" fmla="*/ 756515 h 2259470"/>
                <a:gd name="connsiteX10" fmla="*/ 692446 w 2301918"/>
                <a:gd name="connsiteY10" fmla="*/ 788481 h 2259470"/>
                <a:gd name="connsiteX11" fmla="*/ 694917 w 2301918"/>
                <a:gd name="connsiteY11" fmla="*/ 786010 h 2259470"/>
                <a:gd name="connsiteX12" fmla="*/ 754052 w 2301918"/>
                <a:gd name="connsiteY12" fmla="*/ 845145 h 2259470"/>
                <a:gd name="connsiteX13" fmla="*/ 754052 w 2301918"/>
                <a:gd name="connsiteY13" fmla="*/ 421437 h 2259470"/>
                <a:gd name="connsiteX14" fmla="*/ 754051 w 2301918"/>
                <a:gd name="connsiteY14" fmla="*/ 421428 h 2259470"/>
                <a:gd name="connsiteX15" fmla="*/ 754052 w 2301918"/>
                <a:gd name="connsiteY15" fmla="*/ 421420 h 2259470"/>
                <a:gd name="connsiteX16" fmla="*/ 754052 w 2301918"/>
                <a:gd name="connsiteY16" fmla="*/ 386771 h 2259470"/>
                <a:gd name="connsiteX17" fmla="*/ 757545 w 2301918"/>
                <a:gd name="connsiteY17" fmla="*/ 386771 h 2259470"/>
                <a:gd name="connsiteX18" fmla="*/ 762613 w 2301918"/>
                <a:gd name="connsiteY18" fmla="*/ 336496 h 2259470"/>
                <a:gd name="connsiteX19" fmla="*/ 1175479 w 2301918"/>
                <a:gd name="connsiteY19" fmla="*/ 0 h 2259470"/>
                <a:gd name="connsiteX20" fmla="*/ 1588345 w 2301918"/>
                <a:gd name="connsiteY20" fmla="*/ 336495 h 2259470"/>
                <a:gd name="connsiteX21" fmla="*/ 1593413 w 2301918"/>
                <a:gd name="connsiteY21" fmla="*/ 386771 h 2259470"/>
                <a:gd name="connsiteX22" fmla="*/ 1596908 w 2301918"/>
                <a:gd name="connsiteY22" fmla="*/ 386771 h 2259470"/>
                <a:gd name="connsiteX23" fmla="*/ 1596908 w 2301918"/>
                <a:gd name="connsiteY23" fmla="*/ 796107 h 2259470"/>
                <a:gd name="connsiteX24" fmla="*/ 1608538 w 2301918"/>
                <a:gd name="connsiteY24" fmla="*/ 784478 h 2259470"/>
                <a:gd name="connsiteX25" fmla="*/ 1611162 w 2301918"/>
                <a:gd name="connsiteY25" fmla="*/ 787102 h 2259470"/>
                <a:gd name="connsiteX26" fmla="*/ 1648607 w 2301918"/>
                <a:gd name="connsiteY26" fmla="*/ 756516 h 2259470"/>
                <a:gd name="connsiteX27" fmla="*/ 2178486 w 2301918"/>
                <a:gd name="connsiteY27" fmla="*/ 810518 h 2259470"/>
                <a:gd name="connsiteX28" fmla="*/ 2232487 w 2301918"/>
                <a:gd name="connsiteY28" fmla="*/ 1340396 h 2259470"/>
                <a:gd name="connsiteX29" fmla="*/ 2201901 w 2301918"/>
                <a:gd name="connsiteY29" fmla="*/ 1377841 h 2259470"/>
                <a:gd name="connsiteX30" fmla="*/ 2204526 w 2301918"/>
                <a:gd name="connsiteY30" fmla="*/ 1380466 h 2259470"/>
                <a:gd name="connsiteX31" fmla="*/ 2178486 w 2301918"/>
                <a:gd name="connsiteY31" fmla="*/ 1406507 h 2259470"/>
                <a:gd name="connsiteX32" fmla="*/ 1428634 w 2301918"/>
                <a:gd name="connsiteY32" fmla="*/ 2156358 h 2259470"/>
                <a:gd name="connsiteX33" fmla="*/ 1426840 w 2301918"/>
                <a:gd name="connsiteY33" fmla="*/ 2154565 h 2259470"/>
                <a:gd name="connsiteX34" fmla="*/ 1391549 w 2301918"/>
                <a:gd name="connsiteY34" fmla="*/ 2184133 h 2259470"/>
                <a:gd name="connsiteX35" fmla="*/ 919075 w 2301918"/>
                <a:gd name="connsiteY35" fmla="*/ 2190039 h 2259470"/>
                <a:gd name="connsiteX36" fmla="*/ 875254 w 2301918"/>
                <a:gd name="connsiteY36" fmla="*/ 2154245 h 2259470"/>
                <a:gd name="connsiteX37" fmla="*/ 873214 w 2301918"/>
                <a:gd name="connsiteY37" fmla="*/ 2156285 h 2259470"/>
                <a:gd name="connsiteX38" fmla="*/ 852972 w 2301918"/>
                <a:gd name="connsiteY38" fmla="*/ 2136044 h 22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1918" h="2259470">
                  <a:moveTo>
                    <a:pt x="852964" y="2136037"/>
                  </a:moveTo>
                  <a:lnTo>
                    <a:pt x="852958" y="2136030"/>
                  </a:lnTo>
                  <a:lnTo>
                    <a:pt x="123441" y="1406512"/>
                  </a:lnTo>
                  <a:lnTo>
                    <a:pt x="123433" y="1406506"/>
                  </a:lnTo>
                  <a:lnTo>
                    <a:pt x="123427" y="1406498"/>
                  </a:lnTo>
                  <a:lnTo>
                    <a:pt x="98928" y="1381999"/>
                  </a:lnTo>
                  <a:lnTo>
                    <a:pt x="101397" y="1379529"/>
                  </a:lnTo>
                  <a:lnTo>
                    <a:pt x="69431" y="1340396"/>
                  </a:lnTo>
                  <a:cubicBezTo>
                    <a:pt x="-38573" y="1176818"/>
                    <a:pt x="-20572" y="954522"/>
                    <a:pt x="123433" y="810517"/>
                  </a:cubicBezTo>
                  <a:cubicBezTo>
                    <a:pt x="267439" y="666511"/>
                    <a:pt x="489734" y="648511"/>
                    <a:pt x="653312" y="756515"/>
                  </a:cubicBezTo>
                  <a:lnTo>
                    <a:pt x="692446" y="788481"/>
                  </a:lnTo>
                  <a:lnTo>
                    <a:pt x="694917" y="786010"/>
                  </a:lnTo>
                  <a:lnTo>
                    <a:pt x="754052" y="845145"/>
                  </a:lnTo>
                  <a:lnTo>
                    <a:pt x="754052" y="421437"/>
                  </a:lnTo>
                  <a:lnTo>
                    <a:pt x="754051" y="421428"/>
                  </a:lnTo>
                  <a:lnTo>
                    <a:pt x="754052" y="421420"/>
                  </a:lnTo>
                  <a:lnTo>
                    <a:pt x="754052" y="386771"/>
                  </a:lnTo>
                  <a:lnTo>
                    <a:pt x="757545" y="386771"/>
                  </a:lnTo>
                  <a:lnTo>
                    <a:pt x="762613" y="336496"/>
                  </a:lnTo>
                  <a:cubicBezTo>
                    <a:pt x="801910" y="144458"/>
                    <a:pt x="971824" y="0"/>
                    <a:pt x="1175479" y="0"/>
                  </a:cubicBezTo>
                  <a:cubicBezTo>
                    <a:pt x="1379134" y="0"/>
                    <a:pt x="1549049" y="144458"/>
                    <a:pt x="1588345" y="336495"/>
                  </a:cubicBezTo>
                  <a:lnTo>
                    <a:pt x="1593413" y="386771"/>
                  </a:lnTo>
                  <a:lnTo>
                    <a:pt x="1596908" y="386771"/>
                  </a:lnTo>
                  <a:lnTo>
                    <a:pt x="1596908" y="796107"/>
                  </a:lnTo>
                  <a:lnTo>
                    <a:pt x="1608538" y="784478"/>
                  </a:lnTo>
                  <a:lnTo>
                    <a:pt x="1611162" y="787102"/>
                  </a:lnTo>
                  <a:lnTo>
                    <a:pt x="1648607" y="756516"/>
                  </a:lnTo>
                  <a:cubicBezTo>
                    <a:pt x="1812185" y="648511"/>
                    <a:pt x="2034480" y="666512"/>
                    <a:pt x="2178486" y="810518"/>
                  </a:cubicBezTo>
                  <a:cubicBezTo>
                    <a:pt x="2322491" y="954523"/>
                    <a:pt x="2340492" y="1176818"/>
                    <a:pt x="2232487" y="1340396"/>
                  </a:cubicBezTo>
                  <a:lnTo>
                    <a:pt x="2201901" y="1377841"/>
                  </a:lnTo>
                  <a:lnTo>
                    <a:pt x="2204526" y="1380466"/>
                  </a:lnTo>
                  <a:lnTo>
                    <a:pt x="2178486" y="1406507"/>
                  </a:lnTo>
                  <a:lnTo>
                    <a:pt x="1428634" y="2156358"/>
                  </a:lnTo>
                  <a:lnTo>
                    <a:pt x="1426840" y="2154565"/>
                  </a:lnTo>
                  <a:lnTo>
                    <a:pt x="1391549" y="2184133"/>
                  </a:lnTo>
                  <a:cubicBezTo>
                    <a:pt x="1250292" y="2282574"/>
                    <a:pt x="1062205" y="2284543"/>
                    <a:pt x="919075" y="2190039"/>
                  </a:cubicBezTo>
                  <a:lnTo>
                    <a:pt x="875254" y="2154245"/>
                  </a:lnTo>
                  <a:lnTo>
                    <a:pt x="873214" y="2156285"/>
                  </a:lnTo>
                  <a:lnTo>
                    <a:pt x="852972" y="2136044"/>
                  </a:lnTo>
                  <a:close/>
                </a:path>
              </a:pathLst>
            </a:custGeom>
            <a:gradFill>
              <a:gsLst>
                <a:gs pos="0">
                  <a:srgbClr val="A45EDF"/>
                </a:gs>
                <a:gs pos="100000">
                  <a:srgbClr val="380284"/>
                </a:gs>
              </a:gsLst>
              <a:lin ang="3600000" scaled="0"/>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文本框 70"/>
            <p:cNvSpPr txBox="1"/>
            <p:nvPr/>
          </p:nvSpPr>
          <p:spPr>
            <a:xfrm>
              <a:off x="1269375" y="2395924"/>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概 念</a:t>
              </a:r>
              <a:endParaRPr lang="zh-CN" altLang="en-US" sz="4000" b="1" dirty="0">
                <a:solidFill>
                  <a:srgbClr val="FFFFFF"/>
                </a:solidFill>
                <a:latin typeface="幼圆" panose="02010509060101010101" pitchFamily="49" charset="-122"/>
                <a:ea typeface="幼圆" panose="02010509060101010101" pitchFamily="49" charset="-122"/>
              </a:endParaRPr>
            </a:p>
          </p:txBody>
        </p:sp>
      </p:grpSp>
      <p:grpSp>
        <p:nvGrpSpPr>
          <p:cNvPr id="5" name="组合 4"/>
          <p:cNvGrpSpPr/>
          <p:nvPr/>
        </p:nvGrpSpPr>
        <p:grpSpPr>
          <a:xfrm>
            <a:off x="3559068" y="2088439"/>
            <a:ext cx="2259470" cy="2301918"/>
            <a:chOff x="3559068" y="2088439"/>
            <a:chExt cx="2259470" cy="2301918"/>
          </a:xfrm>
        </p:grpSpPr>
        <p:sp>
          <p:nvSpPr>
            <p:cNvPr id="57" name="任意多边形 56"/>
            <p:cNvSpPr/>
            <p:nvPr/>
          </p:nvSpPr>
          <p:spPr>
            <a:xfrm rot="13500000" flipH="1">
              <a:off x="3537844" y="2109663"/>
              <a:ext cx="2301918" cy="2259470"/>
            </a:xfrm>
            <a:custGeom>
              <a:avLst/>
              <a:gdLst>
                <a:gd name="connsiteX0" fmla="*/ 852964 w 2301918"/>
                <a:gd name="connsiteY0" fmla="*/ 2136037 h 2259470"/>
                <a:gd name="connsiteX1" fmla="*/ 852958 w 2301918"/>
                <a:gd name="connsiteY1" fmla="*/ 2136030 h 2259470"/>
                <a:gd name="connsiteX2" fmla="*/ 123441 w 2301918"/>
                <a:gd name="connsiteY2" fmla="*/ 1406512 h 2259470"/>
                <a:gd name="connsiteX3" fmla="*/ 123433 w 2301918"/>
                <a:gd name="connsiteY3" fmla="*/ 1406506 h 2259470"/>
                <a:gd name="connsiteX4" fmla="*/ 123427 w 2301918"/>
                <a:gd name="connsiteY4" fmla="*/ 1406498 h 2259470"/>
                <a:gd name="connsiteX5" fmla="*/ 98928 w 2301918"/>
                <a:gd name="connsiteY5" fmla="*/ 1381999 h 2259470"/>
                <a:gd name="connsiteX6" fmla="*/ 101397 w 2301918"/>
                <a:gd name="connsiteY6" fmla="*/ 1379529 h 2259470"/>
                <a:gd name="connsiteX7" fmla="*/ 69431 w 2301918"/>
                <a:gd name="connsiteY7" fmla="*/ 1340396 h 2259470"/>
                <a:gd name="connsiteX8" fmla="*/ 123433 w 2301918"/>
                <a:gd name="connsiteY8" fmla="*/ 810517 h 2259470"/>
                <a:gd name="connsiteX9" fmla="*/ 653312 w 2301918"/>
                <a:gd name="connsiteY9" fmla="*/ 756515 h 2259470"/>
                <a:gd name="connsiteX10" fmla="*/ 692446 w 2301918"/>
                <a:gd name="connsiteY10" fmla="*/ 788481 h 2259470"/>
                <a:gd name="connsiteX11" fmla="*/ 694917 w 2301918"/>
                <a:gd name="connsiteY11" fmla="*/ 786010 h 2259470"/>
                <a:gd name="connsiteX12" fmla="*/ 754052 w 2301918"/>
                <a:gd name="connsiteY12" fmla="*/ 845145 h 2259470"/>
                <a:gd name="connsiteX13" fmla="*/ 754052 w 2301918"/>
                <a:gd name="connsiteY13" fmla="*/ 421437 h 2259470"/>
                <a:gd name="connsiteX14" fmla="*/ 754051 w 2301918"/>
                <a:gd name="connsiteY14" fmla="*/ 421428 h 2259470"/>
                <a:gd name="connsiteX15" fmla="*/ 754052 w 2301918"/>
                <a:gd name="connsiteY15" fmla="*/ 421420 h 2259470"/>
                <a:gd name="connsiteX16" fmla="*/ 754052 w 2301918"/>
                <a:gd name="connsiteY16" fmla="*/ 386771 h 2259470"/>
                <a:gd name="connsiteX17" fmla="*/ 757545 w 2301918"/>
                <a:gd name="connsiteY17" fmla="*/ 386771 h 2259470"/>
                <a:gd name="connsiteX18" fmla="*/ 762613 w 2301918"/>
                <a:gd name="connsiteY18" fmla="*/ 336496 h 2259470"/>
                <a:gd name="connsiteX19" fmla="*/ 1175479 w 2301918"/>
                <a:gd name="connsiteY19" fmla="*/ 0 h 2259470"/>
                <a:gd name="connsiteX20" fmla="*/ 1588345 w 2301918"/>
                <a:gd name="connsiteY20" fmla="*/ 336495 h 2259470"/>
                <a:gd name="connsiteX21" fmla="*/ 1593413 w 2301918"/>
                <a:gd name="connsiteY21" fmla="*/ 386771 h 2259470"/>
                <a:gd name="connsiteX22" fmla="*/ 1596908 w 2301918"/>
                <a:gd name="connsiteY22" fmla="*/ 386771 h 2259470"/>
                <a:gd name="connsiteX23" fmla="*/ 1596908 w 2301918"/>
                <a:gd name="connsiteY23" fmla="*/ 796107 h 2259470"/>
                <a:gd name="connsiteX24" fmla="*/ 1608538 w 2301918"/>
                <a:gd name="connsiteY24" fmla="*/ 784478 h 2259470"/>
                <a:gd name="connsiteX25" fmla="*/ 1611162 w 2301918"/>
                <a:gd name="connsiteY25" fmla="*/ 787102 h 2259470"/>
                <a:gd name="connsiteX26" fmla="*/ 1648607 w 2301918"/>
                <a:gd name="connsiteY26" fmla="*/ 756516 h 2259470"/>
                <a:gd name="connsiteX27" fmla="*/ 2178486 w 2301918"/>
                <a:gd name="connsiteY27" fmla="*/ 810518 h 2259470"/>
                <a:gd name="connsiteX28" fmla="*/ 2232487 w 2301918"/>
                <a:gd name="connsiteY28" fmla="*/ 1340396 h 2259470"/>
                <a:gd name="connsiteX29" fmla="*/ 2201901 w 2301918"/>
                <a:gd name="connsiteY29" fmla="*/ 1377841 h 2259470"/>
                <a:gd name="connsiteX30" fmla="*/ 2204526 w 2301918"/>
                <a:gd name="connsiteY30" fmla="*/ 1380466 h 2259470"/>
                <a:gd name="connsiteX31" fmla="*/ 2178486 w 2301918"/>
                <a:gd name="connsiteY31" fmla="*/ 1406507 h 2259470"/>
                <a:gd name="connsiteX32" fmla="*/ 1428634 w 2301918"/>
                <a:gd name="connsiteY32" fmla="*/ 2156358 h 2259470"/>
                <a:gd name="connsiteX33" fmla="*/ 1426840 w 2301918"/>
                <a:gd name="connsiteY33" fmla="*/ 2154565 h 2259470"/>
                <a:gd name="connsiteX34" fmla="*/ 1391549 w 2301918"/>
                <a:gd name="connsiteY34" fmla="*/ 2184133 h 2259470"/>
                <a:gd name="connsiteX35" fmla="*/ 919075 w 2301918"/>
                <a:gd name="connsiteY35" fmla="*/ 2190039 h 2259470"/>
                <a:gd name="connsiteX36" fmla="*/ 875254 w 2301918"/>
                <a:gd name="connsiteY36" fmla="*/ 2154245 h 2259470"/>
                <a:gd name="connsiteX37" fmla="*/ 873214 w 2301918"/>
                <a:gd name="connsiteY37" fmla="*/ 2156285 h 2259470"/>
                <a:gd name="connsiteX38" fmla="*/ 852972 w 2301918"/>
                <a:gd name="connsiteY38" fmla="*/ 2136044 h 22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1918" h="2259470">
                  <a:moveTo>
                    <a:pt x="852964" y="2136037"/>
                  </a:moveTo>
                  <a:lnTo>
                    <a:pt x="852958" y="2136030"/>
                  </a:lnTo>
                  <a:lnTo>
                    <a:pt x="123441" y="1406512"/>
                  </a:lnTo>
                  <a:lnTo>
                    <a:pt x="123433" y="1406506"/>
                  </a:lnTo>
                  <a:lnTo>
                    <a:pt x="123427" y="1406498"/>
                  </a:lnTo>
                  <a:lnTo>
                    <a:pt x="98928" y="1381999"/>
                  </a:lnTo>
                  <a:lnTo>
                    <a:pt x="101397" y="1379529"/>
                  </a:lnTo>
                  <a:lnTo>
                    <a:pt x="69431" y="1340396"/>
                  </a:lnTo>
                  <a:cubicBezTo>
                    <a:pt x="-38573" y="1176818"/>
                    <a:pt x="-20572" y="954522"/>
                    <a:pt x="123433" y="810517"/>
                  </a:cubicBezTo>
                  <a:cubicBezTo>
                    <a:pt x="267439" y="666511"/>
                    <a:pt x="489734" y="648511"/>
                    <a:pt x="653312" y="756515"/>
                  </a:cubicBezTo>
                  <a:lnTo>
                    <a:pt x="692446" y="788481"/>
                  </a:lnTo>
                  <a:lnTo>
                    <a:pt x="694917" y="786010"/>
                  </a:lnTo>
                  <a:lnTo>
                    <a:pt x="754052" y="845145"/>
                  </a:lnTo>
                  <a:lnTo>
                    <a:pt x="754052" y="421437"/>
                  </a:lnTo>
                  <a:lnTo>
                    <a:pt x="754051" y="421428"/>
                  </a:lnTo>
                  <a:lnTo>
                    <a:pt x="754052" y="421420"/>
                  </a:lnTo>
                  <a:lnTo>
                    <a:pt x="754052" y="386771"/>
                  </a:lnTo>
                  <a:lnTo>
                    <a:pt x="757545" y="386771"/>
                  </a:lnTo>
                  <a:lnTo>
                    <a:pt x="762613" y="336496"/>
                  </a:lnTo>
                  <a:cubicBezTo>
                    <a:pt x="801910" y="144458"/>
                    <a:pt x="971824" y="0"/>
                    <a:pt x="1175479" y="0"/>
                  </a:cubicBezTo>
                  <a:cubicBezTo>
                    <a:pt x="1379134" y="0"/>
                    <a:pt x="1549049" y="144458"/>
                    <a:pt x="1588345" y="336495"/>
                  </a:cubicBezTo>
                  <a:lnTo>
                    <a:pt x="1593413" y="386771"/>
                  </a:lnTo>
                  <a:lnTo>
                    <a:pt x="1596908" y="386771"/>
                  </a:lnTo>
                  <a:lnTo>
                    <a:pt x="1596908" y="796107"/>
                  </a:lnTo>
                  <a:lnTo>
                    <a:pt x="1608538" y="784478"/>
                  </a:lnTo>
                  <a:lnTo>
                    <a:pt x="1611162" y="787102"/>
                  </a:lnTo>
                  <a:lnTo>
                    <a:pt x="1648607" y="756516"/>
                  </a:lnTo>
                  <a:cubicBezTo>
                    <a:pt x="1812185" y="648511"/>
                    <a:pt x="2034480" y="666512"/>
                    <a:pt x="2178486" y="810518"/>
                  </a:cubicBezTo>
                  <a:cubicBezTo>
                    <a:pt x="2322491" y="954523"/>
                    <a:pt x="2340492" y="1176818"/>
                    <a:pt x="2232487" y="1340396"/>
                  </a:cubicBezTo>
                  <a:lnTo>
                    <a:pt x="2201901" y="1377841"/>
                  </a:lnTo>
                  <a:lnTo>
                    <a:pt x="2204526" y="1380466"/>
                  </a:lnTo>
                  <a:lnTo>
                    <a:pt x="2178486" y="1406507"/>
                  </a:lnTo>
                  <a:lnTo>
                    <a:pt x="1428634" y="2156358"/>
                  </a:lnTo>
                  <a:lnTo>
                    <a:pt x="1426840" y="2154565"/>
                  </a:lnTo>
                  <a:lnTo>
                    <a:pt x="1391549" y="2184133"/>
                  </a:lnTo>
                  <a:cubicBezTo>
                    <a:pt x="1250292" y="2282574"/>
                    <a:pt x="1062205" y="2284543"/>
                    <a:pt x="919075" y="2190039"/>
                  </a:cubicBezTo>
                  <a:lnTo>
                    <a:pt x="875254" y="2154245"/>
                  </a:lnTo>
                  <a:lnTo>
                    <a:pt x="873214" y="2156285"/>
                  </a:lnTo>
                  <a:lnTo>
                    <a:pt x="852972" y="2136044"/>
                  </a:lnTo>
                  <a:close/>
                </a:path>
              </a:pathLst>
            </a:custGeom>
            <a:gradFill>
              <a:gsLst>
                <a:gs pos="0">
                  <a:srgbClr val="D285C1"/>
                </a:gs>
                <a:gs pos="100000">
                  <a:srgbClr val="643A63"/>
                </a:gs>
              </a:gsLst>
              <a:lin ang="3600000" scaled="0"/>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文本框 71"/>
            <p:cNvSpPr txBox="1"/>
            <p:nvPr/>
          </p:nvSpPr>
          <p:spPr>
            <a:xfrm>
              <a:off x="4007198" y="2376191"/>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发 展</a:t>
              </a:r>
              <a:endParaRPr lang="zh-CN" altLang="en-US" sz="4000" b="1" dirty="0">
                <a:solidFill>
                  <a:srgbClr val="FFFFFF"/>
                </a:solidFill>
                <a:latin typeface="幼圆" panose="02010509060101010101" pitchFamily="49" charset="-122"/>
                <a:ea typeface="幼圆" panose="02010509060101010101" pitchFamily="49" charset="-122"/>
              </a:endParaRPr>
            </a:p>
          </p:txBody>
        </p:sp>
      </p:grpSp>
      <p:grpSp>
        <p:nvGrpSpPr>
          <p:cNvPr id="6" name="组合 5"/>
          <p:cNvGrpSpPr/>
          <p:nvPr/>
        </p:nvGrpSpPr>
        <p:grpSpPr>
          <a:xfrm>
            <a:off x="6221332" y="2109663"/>
            <a:ext cx="2301918" cy="2259470"/>
            <a:chOff x="6221332" y="2109663"/>
            <a:chExt cx="2301918" cy="2259470"/>
          </a:xfrm>
        </p:grpSpPr>
        <p:sp>
          <p:nvSpPr>
            <p:cNvPr id="54" name="任意多边形 53"/>
            <p:cNvSpPr/>
            <p:nvPr/>
          </p:nvSpPr>
          <p:spPr>
            <a:xfrm rot="18900000" flipH="1">
              <a:off x="6221332" y="2109663"/>
              <a:ext cx="2301918" cy="2259470"/>
            </a:xfrm>
            <a:custGeom>
              <a:avLst/>
              <a:gdLst>
                <a:gd name="connsiteX0" fmla="*/ 852964 w 2301918"/>
                <a:gd name="connsiteY0" fmla="*/ 2136037 h 2259470"/>
                <a:gd name="connsiteX1" fmla="*/ 852958 w 2301918"/>
                <a:gd name="connsiteY1" fmla="*/ 2136030 h 2259470"/>
                <a:gd name="connsiteX2" fmla="*/ 123441 w 2301918"/>
                <a:gd name="connsiteY2" fmla="*/ 1406512 h 2259470"/>
                <a:gd name="connsiteX3" fmla="*/ 123433 w 2301918"/>
                <a:gd name="connsiteY3" fmla="*/ 1406506 h 2259470"/>
                <a:gd name="connsiteX4" fmla="*/ 123427 w 2301918"/>
                <a:gd name="connsiteY4" fmla="*/ 1406498 h 2259470"/>
                <a:gd name="connsiteX5" fmla="*/ 98928 w 2301918"/>
                <a:gd name="connsiteY5" fmla="*/ 1381999 h 2259470"/>
                <a:gd name="connsiteX6" fmla="*/ 101397 w 2301918"/>
                <a:gd name="connsiteY6" fmla="*/ 1379529 h 2259470"/>
                <a:gd name="connsiteX7" fmla="*/ 69431 w 2301918"/>
                <a:gd name="connsiteY7" fmla="*/ 1340396 h 2259470"/>
                <a:gd name="connsiteX8" fmla="*/ 123433 w 2301918"/>
                <a:gd name="connsiteY8" fmla="*/ 810517 h 2259470"/>
                <a:gd name="connsiteX9" fmla="*/ 653312 w 2301918"/>
                <a:gd name="connsiteY9" fmla="*/ 756515 h 2259470"/>
                <a:gd name="connsiteX10" fmla="*/ 692446 w 2301918"/>
                <a:gd name="connsiteY10" fmla="*/ 788481 h 2259470"/>
                <a:gd name="connsiteX11" fmla="*/ 694917 w 2301918"/>
                <a:gd name="connsiteY11" fmla="*/ 786010 h 2259470"/>
                <a:gd name="connsiteX12" fmla="*/ 754052 w 2301918"/>
                <a:gd name="connsiteY12" fmla="*/ 845145 h 2259470"/>
                <a:gd name="connsiteX13" fmla="*/ 754052 w 2301918"/>
                <a:gd name="connsiteY13" fmla="*/ 421437 h 2259470"/>
                <a:gd name="connsiteX14" fmla="*/ 754051 w 2301918"/>
                <a:gd name="connsiteY14" fmla="*/ 421428 h 2259470"/>
                <a:gd name="connsiteX15" fmla="*/ 754052 w 2301918"/>
                <a:gd name="connsiteY15" fmla="*/ 421420 h 2259470"/>
                <a:gd name="connsiteX16" fmla="*/ 754052 w 2301918"/>
                <a:gd name="connsiteY16" fmla="*/ 386771 h 2259470"/>
                <a:gd name="connsiteX17" fmla="*/ 757545 w 2301918"/>
                <a:gd name="connsiteY17" fmla="*/ 386771 h 2259470"/>
                <a:gd name="connsiteX18" fmla="*/ 762613 w 2301918"/>
                <a:gd name="connsiteY18" fmla="*/ 336496 h 2259470"/>
                <a:gd name="connsiteX19" fmla="*/ 1175479 w 2301918"/>
                <a:gd name="connsiteY19" fmla="*/ 0 h 2259470"/>
                <a:gd name="connsiteX20" fmla="*/ 1588345 w 2301918"/>
                <a:gd name="connsiteY20" fmla="*/ 336495 h 2259470"/>
                <a:gd name="connsiteX21" fmla="*/ 1593413 w 2301918"/>
                <a:gd name="connsiteY21" fmla="*/ 386771 h 2259470"/>
                <a:gd name="connsiteX22" fmla="*/ 1596908 w 2301918"/>
                <a:gd name="connsiteY22" fmla="*/ 386771 h 2259470"/>
                <a:gd name="connsiteX23" fmla="*/ 1596908 w 2301918"/>
                <a:gd name="connsiteY23" fmla="*/ 796107 h 2259470"/>
                <a:gd name="connsiteX24" fmla="*/ 1608538 w 2301918"/>
                <a:gd name="connsiteY24" fmla="*/ 784478 h 2259470"/>
                <a:gd name="connsiteX25" fmla="*/ 1611162 w 2301918"/>
                <a:gd name="connsiteY25" fmla="*/ 787102 h 2259470"/>
                <a:gd name="connsiteX26" fmla="*/ 1648607 w 2301918"/>
                <a:gd name="connsiteY26" fmla="*/ 756516 h 2259470"/>
                <a:gd name="connsiteX27" fmla="*/ 2178486 w 2301918"/>
                <a:gd name="connsiteY27" fmla="*/ 810518 h 2259470"/>
                <a:gd name="connsiteX28" fmla="*/ 2232487 w 2301918"/>
                <a:gd name="connsiteY28" fmla="*/ 1340396 h 2259470"/>
                <a:gd name="connsiteX29" fmla="*/ 2201901 w 2301918"/>
                <a:gd name="connsiteY29" fmla="*/ 1377841 h 2259470"/>
                <a:gd name="connsiteX30" fmla="*/ 2204526 w 2301918"/>
                <a:gd name="connsiteY30" fmla="*/ 1380466 h 2259470"/>
                <a:gd name="connsiteX31" fmla="*/ 2178486 w 2301918"/>
                <a:gd name="connsiteY31" fmla="*/ 1406507 h 2259470"/>
                <a:gd name="connsiteX32" fmla="*/ 1428634 w 2301918"/>
                <a:gd name="connsiteY32" fmla="*/ 2156358 h 2259470"/>
                <a:gd name="connsiteX33" fmla="*/ 1426840 w 2301918"/>
                <a:gd name="connsiteY33" fmla="*/ 2154565 h 2259470"/>
                <a:gd name="connsiteX34" fmla="*/ 1391549 w 2301918"/>
                <a:gd name="connsiteY34" fmla="*/ 2184133 h 2259470"/>
                <a:gd name="connsiteX35" fmla="*/ 919075 w 2301918"/>
                <a:gd name="connsiteY35" fmla="*/ 2190039 h 2259470"/>
                <a:gd name="connsiteX36" fmla="*/ 875254 w 2301918"/>
                <a:gd name="connsiteY36" fmla="*/ 2154245 h 2259470"/>
                <a:gd name="connsiteX37" fmla="*/ 873214 w 2301918"/>
                <a:gd name="connsiteY37" fmla="*/ 2156285 h 2259470"/>
                <a:gd name="connsiteX38" fmla="*/ 852972 w 2301918"/>
                <a:gd name="connsiteY38" fmla="*/ 2136044 h 22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1918" h="2259470">
                  <a:moveTo>
                    <a:pt x="852964" y="2136037"/>
                  </a:moveTo>
                  <a:lnTo>
                    <a:pt x="852958" y="2136030"/>
                  </a:lnTo>
                  <a:lnTo>
                    <a:pt x="123441" y="1406512"/>
                  </a:lnTo>
                  <a:lnTo>
                    <a:pt x="123433" y="1406506"/>
                  </a:lnTo>
                  <a:lnTo>
                    <a:pt x="123427" y="1406498"/>
                  </a:lnTo>
                  <a:lnTo>
                    <a:pt x="98928" y="1381999"/>
                  </a:lnTo>
                  <a:lnTo>
                    <a:pt x="101397" y="1379529"/>
                  </a:lnTo>
                  <a:lnTo>
                    <a:pt x="69431" y="1340396"/>
                  </a:lnTo>
                  <a:cubicBezTo>
                    <a:pt x="-38573" y="1176818"/>
                    <a:pt x="-20572" y="954522"/>
                    <a:pt x="123433" y="810517"/>
                  </a:cubicBezTo>
                  <a:cubicBezTo>
                    <a:pt x="267439" y="666511"/>
                    <a:pt x="489734" y="648511"/>
                    <a:pt x="653312" y="756515"/>
                  </a:cubicBezTo>
                  <a:lnTo>
                    <a:pt x="692446" y="788481"/>
                  </a:lnTo>
                  <a:lnTo>
                    <a:pt x="694917" y="786010"/>
                  </a:lnTo>
                  <a:lnTo>
                    <a:pt x="754052" y="845145"/>
                  </a:lnTo>
                  <a:lnTo>
                    <a:pt x="754052" y="421437"/>
                  </a:lnTo>
                  <a:lnTo>
                    <a:pt x="754051" y="421428"/>
                  </a:lnTo>
                  <a:lnTo>
                    <a:pt x="754052" y="421420"/>
                  </a:lnTo>
                  <a:lnTo>
                    <a:pt x="754052" y="386771"/>
                  </a:lnTo>
                  <a:lnTo>
                    <a:pt x="757545" y="386771"/>
                  </a:lnTo>
                  <a:lnTo>
                    <a:pt x="762613" y="336496"/>
                  </a:lnTo>
                  <a:cubicBezTo>
                    <a:pt x="801910" y="144458"/>
                    <a:pt x="971824" y="0"/>
                    <a:pt x="1175479" y="0"/>
                  </a:cubicBezTo>
                  <a:cubicBezTo>
                    <a:pt x="1379134" y="0"/>
                    <a:pt x="1549049" y="144458"/>
                    <a:pt x="1588345" y="336495"/>
                  </a:cubicBezTo>
                  <a:lnTo>
                    <a:pt x="1593413" y="386771"/>
                  </a:lnTo>
                  <a:lnTo>
                    <a:pt x="1596908" y="386771"/>
                  </a:lnTo>
                  <a:lnTo>
                    <a:pt x="1596908" y="796107"/>
                  </a:lnTo>
                  <a:lnTo>
                    <a:pt x="1608538" y="784478"/>
                  </a:lnTo>
                  <a:lnTo>
                    <a:pt x="1611162" y="787102"/>
                  </a:lnTo>
                  <a:lnTo>
                    <a:pt x="1648607" y="756516"/>
                  </a:lnTo>
                  <a:cubicBezTo>
                    <a:pt x="1812185" y="648511"/>
                    <a:pt x="2034480" y="666512"/>
                    <a:pt x="2178486" y="810518"/>
                  </a:cubicBezTo>
                  <a:cubicBezTo>
                    <a:pt x="2322491" y="954523"/>
                    <a:pt x="2340492" y="1176818"/>
                    <a:pt x="2232487" y="1340396"/>
                  </a:cubicBezTo>
                  <a:lnTo>
                    <a:pt x="2201901" y="1377841"/>
                  </a:lnTo>
                  <a:lnTo>
                    <a:pt x="2204526" y="1380466"/>
                  </a:lnTo>
                  <a:lnTo>
                    <a:pt x="2178486" y="1406507"/>
                  </a:lnTo>
                  <a:lnTo>
                    <a:pt x="1428634" y="2156358"/>
                  </a:lnTo>
                  <a:lnTo>
                    <a:pt x="1426840" y="2154565"/>
                  </a:lnTo>
                  <a:lnTo>
                    <a:pt x="1391549" y="2184133"/>
                  </a:lnTo>
                  <a:cubicBezTo>
                    <a:pt x="1250292" y="2282574"/>
                    <a:pt x="1062205" y="2284543"/>
                    <a:pt x="919075" y="2190039"/>
                  </a:cubicBezTo>
                  <a:lnTo>
                    <a:pt x="875254" y="2154245"/>
                  </a:lnTo>
                  <a:lnTo>
                    <a:pt x="873214" y="2156285"/>
                  </a:lnTo>
                  <a:lnTo>
                    <a:pt x="852972" y="2136044"/>
                  </a:lnTo>
                  <a:close/>
                </a:path>
              </a:pathLst>
            </a:custGeom>
            <a:gradFill>
              <a:gsLst>
                <a:gs pos="0">
                  <a:srgbClr val="A45EDF"/>
                </a:gs>
                <a:gs pos="100000">
                  <a:srgbClr val="380284"/>
                </a:gs>
              </a:gsLst>
              <a:lin ang="3600000" scaled="0"/>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文本框 72"/>
            <p:cNvSpPr txBox="1"/>
            <p:nvPr/>
          </p:nvSpPr>
          <p:spPr>
            <a:xfrm>
              <a:off x="6681322" y="3306446"/>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性 质</a:t>
              </a:r>
              <a:endParaRPr lang="zh-CN" altLang="en-US" sz="4000" b="1" dirty="0">
                <a:solidFill>
                  <a:srgbClr val="FFFFFF"/>
                </a:solidFill>
                <a:latin typeface="幼圆" panose="02010509060101010101" pitchFamily="49" charset="-122"/>
                <a:ea typeface="幼圆" panose="02010509060101010101" pitchFamily="49" charset="-122"/>
              </a:endParaRPr>
            </a:p>
          </p:txBody>
        </p:sp>
      </p:grpSp>
      <p:grpSp>
        <p:nvGrpSpPr>
          <p:cNvPr id="7" name="组合 6"/>
          <p:cNvGrpSpPr/>
          <p:nvPr/>
        </p:nvGrpSpPr>
        <p:grpSpPr>
          <a:xfrm>
            <a:off x="8926046" y="2088438"/>
            <a:ext cx="2259470" cy="2301918"/>
            <a:chOff x="8926046" y="2088438"/>
            <a:chExt cx="2259470" cy="2301918"/>
          </a:xfrm>
        </p:grpSpPr>
        <p:sp>
          <p:nvSpPr>
            <p:cNvPr id="63" name="任意多边形 62"/>
            <p:cNvSpPr/>
            <p:nvPr/>
          </p:nvSpPr>
          <p:spPr>
            <a:xfrm rot="2700000">
              <a:off x="8904822" y="2109662"/>
              <a:ext cx="2301918" cy="2259470"/>
            </a:xfrm>
            <a:custGeom>
              <a:avLst/>
              <a:gdLst>
                <a:gd name="connsiteX0" fmla="*/ 852964 w 2301918"/>
                <a:gd name="connsiteY0" fmla="*/ 2136037 h 2259470"/>
                <a:gd name="connsiteX1" fmla="*/ 852958 w 2301918"/>
                <a:gd name="connsiteY1" fmla="*/ 2136030 h 2259470"/>
                <a:gd name="connsiteX2" fmla="*/ 123441 w 2301918"/>
                <a:gd name="connsiteY2" fmla="*/ 1406512 h 2259470"/>
                <a:gd name="connsiteX3" fmla="*/ 123433 w 2301918"/>
                <a:gd name="connsiteY3" fmla="*/ 1406506 h 2259470"/>
                <a:gd name="connsiteX4" fmla="*/ 123427 w 2301918"/>
                <a:gd name="connsiteY4" fmla="*/ 1406498 h 2259470"/>
                <a:gd name="connsiteX5" fmla="*/ 98928 w 2301918"/>
                <a:gd name="connsiteY5" fmla="*/ 1381999 h 2259470"/>
                <a:gd name="connsiteX6" fmla="*/ 101397 w 2301918"/>
                <a:gd name="connsiteY6" fmla="*/ 1379529 h 2259470"/>
                <a:gd name="connsiteX7" fmla="*/ 69431 w 2301918"/>
                <a:gd name="connsiteY7" fmla="*/ 1340396 h 2259470"/>
                <a:gd name="connsiteX8" fmla="*/ 123433 w 2301918"/>
                <a:gd name="connsiteY8" fmla="*/ 810517 h 2259470"/>
                <a:gd name="connsiteX9" fmla="*/ 653312 w 2301918"/>
                <a:gd name="connsiteY9" fmla="*/ 756515 h 2259470"/>
                <a:gd name="connsiteX10" fmla="*/ 692446 w 2301918"/>
                <a:gd name="connsiteY10" fmla="*/ 788481 h 2259470"/>
                <a:gd name="connsiteX11" fmla="*/ 694917 w 2301918"/>
                <a:gd name="connsiteY11" fmla="*/ 786010 h 2259470"/>
                <a:gd name="connsiteX12" fmla="*/ 754052 w 2301918"/>
                <a:gd name="connsiteY12" fmla="*/ 845145 h 2259470"/>
                <a:gd name="connsiteX13" fmla="*/ 754052 w 2301918"/>
                <a:gd name="connsiteY13" fmla="*/ 421437 h 2259470"/>
                <a:gd name="connsiteX14" fmla="*/ 754051 w 2301918"/>
                <a:gd name="connsiteY14" fmla="*/ 421428 h 2259470"/>
                <a:gd name="connsiteX15" fmla="*/ 754052 w 2301918"/>
                <a:gd name="connsiteY15" fmla="*/ 421420 h 2259470"/>
                <a:gd name="connsiteX16" fmla="*/ 754052 w 2301918"/>
                <a:gd name="connsiteY16" fmla="*/ 386771 h 2259470"/>
                <a:gd name="connsiteX17" fmla="*/ 757545 w 2301918"/>
                <a:gd name="connsiteY17" fmla="*/ 386771 h 2259470"/>
                <a:gd name="connsiteX18" fmla="*/ 762613 w 2301918"/>
                <a:gd name="connsiteY18" fmla="*/ 336496 h 2259470"/>
                <a:gd name="connsiteX19" fmla="*/ 1175479 w 2301918"/>
                <a:gd name="connsiteY19" fmla="*/ 0 h 2259470"/>
                <a:gd name="connsiteX20" fmla="*/ 1588345 w 2301918"/>
                <a:gd name="connsiteY20" fmla="*/ 336495 h 2259470"/>
                <a:gd name="connsiteX21" fmla="*/ 1593413 w 2301918"/>
                <a:gd name="connsiteY21" fmla="*/ 386771 h 2259470"/>
                <a:gd name="connsiteX22" fmla="*/ 1596908 w 2301918"/>
                <a:gd name="connsiteY22" fmla="*/ 386771 h 2259470"/>
                <a:gd name="connsiteX23" fmla="*/ 1596908 w 2301918"/>
                <a:gd name="connsiteY23" fmla="*/ 796107 h 2259470"/>
                <a:gd name="connsiteX24" fmla="*/ 1608538 w 2301918"/>
                <a:gd name="connsiteY24" fmla="*/ 784478 h 2259470"/>
                <a:gd name="connsiteX25" fmla="*/ 1611162 w 2301918"/>
                <a:gd name="connsiteY25" fmla="*/ 787102 h 2259470"/>
                <a:gd name="connsiteX26" fmla="*/ 1648607 w 2301918"/>
                <a:gd name="connsiteY26" fmla="*/ 756516 h 2259470"/>
                <a:gd name="connsiteX27" fmla="*/ 2178486 w 2301918"/>
                <a:gd name="connsiteY27" fmla="*/ 810518 h 2259470"/>
                <a:gd name="connsiteX28" fmla="*/ 2232487 w 2301918"/>
                <a:gd name="connsiteY28" fmla="*/ 1340396 h 2259470"/>
                <a:gd name="connsiteX29" fmla="*/ 2201901 w 2301918"/>
                <a:gd name="connsiteY29" fmla="*/ 1377841 h 2259470"/>
                <a:gd name="connsiteX30" fmla="*/ 2204526 w 2301918"/>
                <a:gd name="connsiteY30" fmla="*/ 1380466 h 2259470"/>
                <a:gd name="connsiteX31" fmla="*/ 2178486 w 2301918"/>
                <a:gd name="connsiteY31" fmla="*/ 1406507 h 2259470"/>
                <a:gd name="connsiteX32" fmla="*/ 1428634 w 2301918"/>
                <a:gd name="connsiteY32" fmla="*/ 2156358 h 2259470"/>
                <a:gd name="connsiteX33" fmla="*/ 1426840 w 2301918"/>
                <a:gd name="connsiteY33" fmla="*/ 2154565 h 2259470"/>
                <a:gd name="connsiteX34" fmla="*/ 1391549 w 2301918"/>
                <a:gd name="connsiteY34" fmla="*/ 2184133 h 2259470"/>
                <a:gd name="connsiteX35" fmla="*/ 919075 w 2301918"/>
                <a:gd name="connsiteY35" fmla="*/ 2190039 h 2259470"/>
                <a:gd name="connsiteX36" fmla="*/ 875254 w 2301918"/>
                <a:gd name="connsiteY36" fmla="*/ 2154245 h 2259470"/>
                <a:gd name="connsiteX37" fmla="*/ 873214 w 2301918"/>
                <a:gd name="connsiteY37" fmla="*/ 2156285 h 2259470"/>
                <a:gd name="connsiteX38" fmla="*/ 852972 w 2301918"/>
                <a:gd name="connsiteY38" fmla="*/ 2136044 h 22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1918" h="2259470">
                  <a:moveTo>
                    <a:pt x="852964" y="2136037"/>
                  </a:moveTo>
                  <a:lnTo>
                    <a:pt x="852958" y="2136030"/>
                  </a:lnTo>
                  <a:lnTo>
                    <a:pt x="123441" y="1406512"/>
                  </a:lnTo>
                  <a:lnTo>
                    <a:pt x="123433" y="1406506"/>
                  </a:lnTo>
                  <a:lnTo>
                    <a:pt x="123427" y="1406498"/>
                  </a:lnTo>
                  <a:lnTo>
                    <a:pt x="98928" y="1381999"/>
                  </a:lnTo>
                  <a:lnTo>
                    <a:pt x="101397" y="1379529"/>
                  </a:lnTo>
                  <a:lnTo>
                    <a:pt x="69431" y="1340396"/>
                  </a:lnTo>
                  <a:cubicBezTo>
                    <a:pt x="-38573" y="1176818"/>
                    <a:pt x="-20572" y="954522"/>
                    <a:pt x="123433" y="810517"/>
                  </a:cubicBezTo>
                  <a:cubicBezTo>
                    <a:pt x="267439" y="666511"/>
                    <a:pt x="489734" y="648511"/>
                    <a:pt x="653312" y="756515"/>
                  </a:cubicBezTo>
                  <a:lnTo>
                    <a:pt x="692446" y="788481"/>
                  </a:lnTo>
                  <a:lnTo>
                    <a:pt x="694917" y="786010"/>
                  </a:lnTo>
                  <a:lnTo>
                    <a:pt x="754052" y="845145"/>
                  </a:lnTo>
                  <a:lnTo>
                    <a:pt x="754052" y="421437"/>
                  </a:lnTo>
                  <a:lnTo>
                    <a:pt x="754051" y="421428"/>
                  </a:lnTo>
                  <a:lnTo>
                    <a:pt x="754052" y="421420"/>
                  </a:lnTo>
                  <a:lnTo>
                    <a:pt x="754052" y="386771"/>
                  </a:lnTo>
                  <a:lnTo>
                    <a:pt x="757545" y="386771"/>
                  </a:lnTo>
                  <a:lnTo>
                    <a:pt x="762613" y="336496"/>
                  </a:lnTo>
                  <a:cubicBezTo>
                    <a:pt x="801910" y="144458"/>
                    <a:pt x="971824" y="0"/>
                    <a:pt x="1175479" y="0"/>
                  </a:cubicBezTo>
                  <a:cubicBezTo>
                    <a:pt x="1379134" y="0"/>
                    <a:pt x="1549049" y="144458"/>
                    <a:pt x="1588345" y="336495"/>
                  </a:cubicBezTo>
                  <a:lnTo>
                    <a:pt x="1593413" y="386771"/>
                  </a:lnTo>
                  <a:lnTo>
                    <a:pt x="1596908" y="386771"/>
                  </a:lnTo>
                  <a:lnTo>
                    <a:pt x="1596908" y="796107"/>
                  </a:lnTo>
                  <a:lnTo>
                    <a:pt x="1608538" y="784478"/>
                  </a:lnTo>
                  <a:lnTo>
                    <a:pt x="1611162" y="787102"/>
                  </a:lnTo>
                  <a:lnTo>
                    <a:pt x="1648607" y="756516"/>
                  </a:lnTo>
                  <a:cubicBezTo>
                    <a:pt x="1812185" y="648511"/>
                    <a:pt x="2034480" y="666512"/>
                    <a:pt x="2178486" y="810518"/>
                  </a:cubicBezTo>
                  <a:cubicBezTo>
                    <a:pt x="2322491" y="954523"/>
                    <a:pt x="2340492" y="1176818"/>
                    <a:pt x="2232487" y="1340396"/>
                  </a:cubicBezTo>
                  <a:lnTo>
                    <a:pt x="2201901" y="1377841"/>
                  </a:lnTo>
                  <a:lnTo>
                    <a:pt x="2204526" y="1380466"/>
                  </a:lnTo>
                  <a:lnTo>
                    <a:pt x="2178486" y="1406507"/>
                  </a:lnTo>
                  <a:lnTo>
                    <a:pt x="1428634" y="2156358"/>
                  </a:lnTo>
                  <a:lnTo>
                    <a:pt x="1426840" y="2154565"/>
                  </a:lnTo>
                  <a:lnTo>
                    <a:pt x="1391549" y="2184133"/>
                  </a:lnTo>
                  <a:cubicBezTo>
                    <a:pt x="1250292" y="2282574"/>
                    <a:pt x="1062205" y="2284543"/>
                    <a:pt x="919075" y="2190039"/>
                  </a:cubicBezTo>
                  <a:lnTo>
                    <a:pt x="875254" y="2154245"/>
                  </a:lnTo>
                  <a:lnTo>
                    <a:pt x="873214" y="2156285"/>
                  </a:lnTo>
                  <a:lnTo>
                    <a:pt x="852972" y="2136044"/>
                  </a:lnTo>
                  <a:close/>
                </a:path>
              </a:pathLst>
            </a:custGeom>
            <a:gradFill>
              <a:gsLst>
                <a:gs pos="0">
                  <a:srgbClr val="D285C1"/>
                </a:gs>
                <a:gs pos="100000">
                  <a:srgbClr val="643A63"/>
                </a:gs>
              </a:gsLst>
              <a:lin ang="3600000" scaled="0"/>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文本框 73"/>
            <p:cNvSpPr txBox="1"/>
            <p:nvPr/>
          </p:nvSpPr>
          <p:spPr>
            <a:xfrm>
              <a:off x="9342654" y="3341739"/>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应 用</a:t>
              </a:r>
              <a:endParaRPr lang="zh-CN" altLang="en-US" sz="4000" b="1" dirty="0">
                <a:solidFill>
                  <a:srgbClr val="FFFFFF"/>
                </a:solidFill>
                <a:latin typeface="幼圆" panose="02010509060101010101" pitchFamily="49" charset="-122"/>
                <a:ea typeface="幼圆" panose="02010509060101010101" pitchFamily="49"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par>
                                <p:cTn id="8" presetID="14" presetClass="entr" presetSubtype="1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750"/>
                                        <p:tgtEl>
                                          <p:spTgt spid="5"/>
                                        </p:tgtEl>
                                      </p:cBhvr>
                                    </p:animEffect>
                                  </p:childTnLst>
                                </p:cTn>
                              </p:par>
                              <p:par>
                                <p:cTn id="11" presetID="14" presetClass="entr" presetSubtype="1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750"/>
                                        <p:tgtEl>
                                          <p:spTgt spid="6"/>
                                        </p:tgtEl>
                                      </p:cBhvr>
                                    </p:animEffect>
                                  </p:childTnLst>
                                </p:cTn>
                              </p:par>
                              <p:par>
                                <p:cTn id="14" presetID="14" presetClass="entr" presetSubtype="10" fill="hold"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750"/>
                                        <p:tgtEl>
                                          <p:spTgt spid="7"/>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1000" fill="hold"/>
                                        <p:tgtEl>
                                          <p:spTgt spid="5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1000"/>
                                        <p:tgtEl>
                                          <p:spTgt spid="51"/>
                                        </p:tgtEl>
                                      </p:cBhvr>
                                    </p:animEffect>
                                    <p:anim calcmode="lin" valueType="num">
                                      <p:cBhvr>
                                        <p:cTn id="31" dur="1000" fill="hold"/>
                                        <p:tgtEl>
                                          <p:spTgt spid="51"/>
                                        </p:tgtEl>
                                        <p:attrNameLst>
                                          <p:attrName>ppt_x</p:attrName>
                                        </p:attrNameLst>
                                      </p:cBhvr>
                                      <p:tavLst>
                                        <p:tav tm="0">
                                          <p:val>
                                            <p:strVal val="#ppt_x"/>
                                          </p:val>
                                        </p:tav>
                                        <p:tav tm="100000">
                                          <p:val>
                                            <p:strVal val="#ppt_x"/>
                                          </p:val>
                                        </p:tav>
                                      </p:tavLst>
                                    </p:anim>
                                    <p:anim calcmode="lin" valueType="num">
                                      <p:cBhvr>
                                        <p:cTn id="32" dur="1000" fill="hold"/>
                                        <p:tgtEl>
                                          <p:spTgt spid="5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课程定位</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nvGrpSpPr>
          <p:cNvPr id="48" name="组合 47"/>
          <p:cNvGrpSpPr/>
          <p:nvPr/>
        </p:nvGrpSpPr>
        <p:grpSpPr>
          <a:xfrm>
            <a:off x="6002140" y="2011945"/>
            <a:ext cx="1399307" cy="1240222"/>
            <a:chOff x="5822030" y="1746573"/>
            <a:chExt cx="1399307" cy="1240222"/>
          </a:xfrm>
        </p:grpSpPr>
        <p:sp>
          <p:nvSpPr>
            <p:cNvPr id="49" name="Freeform 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5822031" y="1746599"/>
              <a:ext cx="1399306" cy="124019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A45EDF"/>
                </a:gs>
                <a:gs pos="100000">
                  <a:srgbClr val="380284"/>
                </a:gs>
              </a:gsLst>
              <a:lin ang="3600000" scaled="0"/>
            </a:gra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lstStyle/>
            <a:p>
              <a:endParaRPr lang="zh-CN" altLang="en-US"/>
            </a:p>
          </p:txBody>
        </p:sp>
        <p:sp>
          <p:nvSpPr>
            <p:cNvPr id="50" name="Freeform 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5822030" y="1746573"/>
              <a:ext cx="1090040" cy="124022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1" fmla="*/ 2947 w 10000"/>
                <a:gd name="connsiteY0-2" fmla="*/ 9964 h 9964"/>
                <a:gd name="connsiteX1-3" fmla="*/ 2156 w 10000"/>
                <a:gd name="connsiteY1-4" fmla="*/ 9457 h 9964"/>
                <a:gd name="connsiteX2-5" fmla="*/ 105 w 10000"/>
                <a:gd name="connsiteY2-6" fmla="*/ 5489 h 9964"/>
                <a:gd name="connsiteX3-7" fmla="*/ 105 w 10000"/>
                <a:gd name="connsiteY3-8" fmla="*/ 4475 h 9964"/>
                <a:gd name="connsiteX4-9" fmla="*/ 2156 w 10000"/>
                <a:gd name="connsiteY4-10" fmla="*/ 507 h 9964"/>
                <a:gd name="connsiteX5-11" fmla="*/ 2947 w 10000"/>
                <a:gd name="connsiteY5-12" fmla="*/ 0 h 9964"/>
                <a:gd name="connsiteX6-13" fmla="*/ 7049 w 10000"/>
                <a:gd name="connsiteY6-14" fmla="*/ 0 h 9964"/>
                <a:gd name="connsiteX7-15" fmla="*/ 7840 w 10000"/>
                <a:gd name="connsiteY7-16" fmla="*/ 507 h 9964"/>
                <a:gd name="connsiteX8-17" fmla="*/ 9891 w 10000"/>
                <a:gd name="connsiteY8-18" fmla="*/ 4475 h 9964"/>
                <a:gd name="connsiteX9-19" fmla="*/ 9891 w 10000"/>
                <a:gd name="connsiteY9-20" fmla="*/ 5489 h 9964"/>
                <a:gd name="connsiteX10-21" fmla="*/ 2947 w 10000"/>
                <a:gd name="connsiteY10-22" fmla="*/ 9964 h 9964"/>
                <a:gd name="connsiteX0-23" fmla="*/ 2947 w 10070"/>
                <a:gd name="connsiteY0-24" fmla="*/ 10000 h 10000"/>
                <a:gd name="connsiteX1-25" fmla="*/ 2156 w 10070"/>
                <a:gd name="connsiteY1-26" fmla="*/ 9491 h 10000"/>
                <a:gd name="connsiteX2-27" fmla="*/ 105 w 10070"/>
                <a:gd name="connsiteY2-28" fmla="*/ 5509 h 10000"/>
                <a:gd name="connsiteX3-29" fmla="*/ 105 w 10070"/>
                <a:gd name="connsiteY3-30" fmla="*/ 4491 h 10000"/>
                <a:gd name="connsiteX4-31" fmla="*/ 2156 w 10070"/>
                <a:gd name="connsiteY4-32" fmla="*/ 509 h 10000"/>
                <a:gd name="connsiteX5-33" fmla="*/ 2947 w 10070"/>
                <a:gd name="connsiteY5-34" fmla="*/ 0 h 10000"/>
                <a:gd name="connsiteX6-35" fmla="*/ 7049 w 10070"/>
                <a:gd name="connsiteY6-36" fmla="*/ 0 h 10000"/>
                <a:gd name="connsiteX7-37" fmla="*/ 7840 w 10070"/>
                <a:gd name="connsiteY7-38" fmla="*/ 509 h 10000"/>
                <a:gd name="connsiteX8-39" fmla="*/ 9891 w 10070"/>
                <a:gd name="connsiteY8-40" fmla="*/ 4491 h 10000"/>
                <a:gd name="connsiteX9-41" fmla="*/ 2947 w 10070"/>
                <a:gd name="connsiteY9-42" fmla="*/ 10000 h 10000"/>
                <a:gd name="connsiteX0-43" fmla="*/ 2947 w 8049"/>
                <a:gd name="connsiteY0-44" fmla="*/ 10391 h 10391"/>
                <a:gd name="connsiteX1-45" fmla="*/ 2156 w 8049"/>
                <a:gd name="connsiteY1-46" fmla="*/ 9882 h 10391"/>
                <a:gd name="connsiteX2-47" fmla="*/ 105 w 8049"/>
                <a:gd name="connsiteY2-48" fmla="*/ 5900 h 10391"/>
                <a:gd name="connsiteX3-49" fmla="*/ 105 w 8049"/>
                <a:gd name="connsiteY3-50" fmla="*/ 4882 h 10391"/>
                <a:gd name="connsiteX4-51" fmla="*/ 2156 w 8049"/>
                <a:gd name="connsiteY4-52" fmla="*/ 900 h 10391"/>
                <a:gd name="connsiteX5-53" fmla="*/ 2947 w 8049"/>
                <a:gd name="connsiteY5-54" fmla="*/ 391 h 10391"/>
                <a:gd name="connsiteX6-55" fmla="*/ 7049 w 8049"/>
                <a:gd name="connsiteY6-56" fmla="*/ 391 h 10391"/>
                <a:gd name="connsiteX7-57" fmla="*/ 7840 w 8049"/>
                <a:gd name="connsiteY7-58" fmla="*/ 900 h 10391"/>
                <a:gd name="connsiteX8-59" fmla="*/ 2947 w 8049"/>
                <a:gd name="connsiteY8-60" fmla="*/ 10391 h 10391"/>
                <a:gd name="connsiteX0-61" fmla="*/ 3660 w 9981"/>
                <a:gd name="connsiteY0-62" fmla="*/ 9640 h 9640"/>
                <a:gd name="connsiteX1-63" fmla="*/ 2678 w 9981"/>
                <a:gd name="connsiteY1-64" fmla="*/ 9150 h 9640"/>
                <a:gd name="connsiteX2-65" fmla="*/ 129 w 9981"/>
                <a:gd name="connsiteY2-66" fmla="*/ 5318 h 9640"/>
                <a:gd name="connsiteX3-67" fmla="*/ 129 w 9981"/>
                <a:gd name="connsiteY3-68" fmla="*/ 4338 h 9640"/>
                <a:gd name="connsiteX4-69" fmla="*/ 2678 w 9981"/>
                <a:gd name="connsiteY4-70" fmla="*/ 506 h 9640"/>
                <a:gd name="connsiteX5-71" fmla="*/ 3660 w 9981"/>
                <a:gd name="connsiteY5-72" fmla="*/ 16 h 9640"/>
                <a:gd name="connsiteX6-73" fmla="*/ 8757 w 9981"/>
                <a:gd name="connsiteY6-74" fmla="*/ 16 h 9640"/>
                <a:gd name="connsiteX7-75" fmla="*/ 9739 w 9981"/>
                <a:gd name="connsiteY7-76" fmla="*/ 506 h 9640"/>
                <a:gd name="connsiteX8-77" fmla="*/ 3660 w 9981"/>
                <a:gd name="connsiteY8-78" fmla="*/ 9640 h 9640"/>
                <a:gd name="connsiteX0-79" fmla="*/ 3667 w 9758"/>
                <a:gd name="connsiteY0-80" fmla="*/ 10713 h 10713"/>
                <a:gd name="connsiteX1-81" fmla="*/ 2683 w 9758"/>
                <a:gd name="connsiteY1-82" fmla="*/ 10205 h 10713"/>
                <a:gd name="connsiteX2-83" fmla="*/ 129 w 9758"/>
                <a:gd name="connsiteY2-84" fmla="*/ 6230 h 10713"/>
                <a:gd name="connsiteX3-85" fmla="*/ 129 w 9758"/>
                <a:gd name="connsiteY3-86" fmla="*/ 5213 h 10713"/>
                <a:gd name="connsiteX4-87" fmla="*/ 2683 w 9758"/>
                <a:gd name="connsiteY4-88" fmla="*/ 1238 h 10713"/>
                <a:gd name="connsiteX5-89" fmla="*/ 3667 w 9758"/>
                <a:gd name="connsiteY5-90" fmla="*/ 730 h 10713"/>
                <a:gd name="connsiteX6-91" fmla="*/ 8774 w 9758"/>
                <a:gd name="connsiteY6-92" fmla="*/ 730 h 10713"/>
                <a:gd name="connsiteX7-93" fmla="*/ 9758 w 9758"/>
                <a:gd name="connsiteY7-94" fmla="*/ 1238 h 10713"/>
                <a:gd name="connsiteX8-95" fmla="*/ 3667 w 9758"/>
                <a:gd name="connsiteY8-96" fmla="*/ 10713 h 10713"/>
                <a:gd name="connsiteX0-97" fmla="*/ 3758 w 10000"/>
                <a:gd name="connsiteY0-98" fmla="*/ 9319 h 9319"/>
                <a:gd name="connsiteX1-99" fmla="*/ 2750 w 10000"/>
                <a:gd name="connsiteY1-100" fmla="*/ 8845 h 9319"/>
                <a:gd name="connsiteX2-101" fmla="*/ 132 w 10000"/>
                <a:gd name="connsiteY2-102" fmla="*/ 5134 h 9319"/>
                <a:gd name="connsiteX3-103" fmla="*/ 132 w 10000"/>
                <a:gd name="connsiteY3-104" fmla="*/ 4185 h 9319"/>
                <a:gd name="connsiteX4-105" fmla="*/ 2750 w 10000"/>
                <a:gd name="connsiteY4-106" fmla="*/ 475 h 9319"/>
                <a:gd name="connsiteX5-107" fmla="*/ 3758 w 10000"/>
                <a:gd name="connsiteY5-108" fmla="*/ 0 h 9319"/>
                <a:gd name="connsiteX6-109" fmla="*/ 8992 w 10000"/>
                <a:gd name="connsiteY6-110" fmla="*/ 0 h 9319"/>
                <a:gd name="connsiteX7-111" fmla="*/ 10000 w 10000"/>
                <a:gd name="connsiteY7-112" fmla="*/ 475 h 9319"/>
                <a:gd name="connsiteX8-113" fmla="*/ 3758 w 10000"/>
                <a:gd name="connsiteY8-114" fmla="*/ 9319 h 9319"/>
                <a:gd name="connsiteX0-115" fmla="*/ 3758 w 10000"/>
                <a:gd name="connsiteY0-116" fmla="*/ 10000 h 10000"/>
                <a:gd name="connsiteX1-117" fmla="*/ 2750 w 10000"/>
                <a:gd name="connsiteY1-118" fmla="*/ 9491 h 10000"/>
                <a:gd name="connsiteX2-119" fmla="*/ 132 w 10000"/>
                <a:gd name="connsiteY2-120" fmla="*/ 5509 h 10000"/>
                <a:gd name="connsiteX3-121" fmla="*/ 132 w 10000"/>
                <a:gd name="connsiteY3-122" fmla="*/ 4491 h 10000"/>
                <a:gd name="connsiteX4-123" fmla="*/ 2750 w 10000"/>
                <a:gd name="connsiteY4-124" fmla="*/ 510 h 10000"/>
                <a:gd name="connsiteX5-125" fmla="*/ 3758 w 10000"/>
                <a:gd name="connsiteY5-126" fmla="*/ 0 h 10000"/>
                <a:gd name="connsiteX6-127" fmla="*/ 8992 w 10000"/>
                <a:gd name="connsiteY6-128" fmla="*/ 0 h 10000"/>
                <a:gd name="connsiteX7-129" fmla="*/ 10000 w 10000"/>
                <a:gd name="connsiteY7-130" fmla="*/ 510 h 10000"/>
                <a:gd name="connsiteX8-131" fmla="*/ 3758 w 10000"/>
                <a:gd name="connsiteY8-132" fmla="*/ 10000 h 10000"/>
                <a:gd name="connsiteX0-133" fmla="*/ 3758 w 10000"/>
                <a:gd name="connsiteY0-134" fmla="*/ 10000 h 10000"/>
                <a:gd name="connsiteX1-135" fmla="*/ 2750 w 10000"/>
                <a:gd name="connsiteY1-136" fmla="*/ 9491 h 10000"/>
                <a:gd name="connsiteX2-137" fmla="*/ 132 w 10000"/>
                <a:gd name="connsiteY2-138" fmla="*/ 5509 h 10000"/>
                <a:gd name="connsiteX3-139" fmla="*/ 132 w 10000"/>
                <a:gd name="connsiteY3-140" fmla="*/ 4491 h 10000"/>
                <a:gd name="connsiteX4-141" fmla="*/ 2750 w 10000"/>
                <a:gd name="connsiteY4-142" fmla="*/ 510 h 10000"/>
                <a:gd name="connsiteX5-143" fmla="*/ 3758 w 10000"/>
                <a:gd name="connsiteY5-144" fmla="*/ 0 h 10000"/>
                <a:gd name="connsiteX6-145" fmla="*/ 8992 w 10000"/>
                <a:gd name="connsiteY6-146" fmla="*/ 0 h 10000"/>
                <a:gd name="connsiteX7-147" fmla="*/ 10000 w 10000"/>
                <a:gd name="connsiteY7-148" fmla="*/ 510 h 10000"/>
                <a:gd name="connsiteX8-149" fmla="*/ 7779 w 10000"/>
                <a:gd name="connsiteY8-150" fmla="*/ 5715 h 10000"/>
                <a:gd name="connsiteX9-151" fmla="*/ 3758 w 10000"/>
                <a:gd name="connsiteY9-152" fmla="*/ 10000 h 10000"/>
                <a:gd name="connsiteX0-153" fmla="*/ 3758 w 10000"/>
                <a:gd name="connsiteY0-154" fmla="*/ 10000 h 10000"/>
                <a:gd name="connsiteX1-155" fmla="*/ 2750 w 10000"/>
                <a:gd name="connsiteY1-156" fmla="*/ 9491 h 10000"/>
                <a:gd name="connsiteX2-157" fmla="*/ 132 w 10000"/>
                <a:gd name="connsiteY2-158" fmla="*/ 5509 h 10000"/>
                <a:gd name="connsiteX3-159" fmla="*/ 132 w 10000"/>
                <a:gd name="connsiteY3-160" fmla="*/ 4491 h 10000"/>
                <a:gd name="connsiteX4-161" fmla="*/ 2750 w 10000"/>
                <a:gd name="connsiteY4-162" fmla="*/ 510 h 10000"/>
                <a:gd name="connsiteX5-163" fmla="*/ 3758 w 10000"/>
                <a:gd name="connsiteY5-164" fmla="*/ 0 h 10000"/>
                <a:gd name="connsiteX6-165" fmla="*/ 8992 w 10000"/>
                <a:gd name="connsiteY6-166" fmla="*/ 0 h 10000"/>
                <a:gd name="connsiteX7-167" fmla="*/ 10000 w 10000"/>
                <a:gd name="connsiteY7-168" fmla="*/ 510 h 10000"/>
                <a:gd name="connsiteX8-169" fmla="*/ 7779 w 10000"/>
                <a:gd name="connsiteY8-170" fmla="*/ 5715 h 10000"/>
                <a:gd name="connsiteX9-171" fmla="*/ 3758 w 10000"/>
                <a:gd name="connsiteY9-172" fmla="*/ 10000 h 10000"/>
                <a:gd name="connsiteX0-173" fmla="*/ 3758 w 10000"/>
                <a:gd name="connsiteY0-174" fmla="*/ 10000 h 10000"/>
                <a:gd name="connsiteX1-175" fmla="*/ 2750 w 10000"/>
                <a:gd name="connsiteY1-176" fmla="*/ 9491 h 10000"/>
                <a:gd name="connsiteX2-177" fmla="*/ 132 w 10000"/>
                <a:gd name="connsiteY2-178" fmla="*/ 5509 h 10000"/>
                <a:gd name="connsiteX3-179" fmla="*/ 132 w 10000"/>
                <a:gd name="connsiteY3-180" fmla="*/ 4491 h 10000"/>
                <a:gd name="connsiteX4-181" fmla="*/ 2750 w 10000"/>
                <a:gd name="connsiteY4-182" fmla="*/ 510 h 10000"/>
                <a:gd name="connsiteX5-183" fmla="*/ 3758 w 10000"/>
                <a:gd name="connsiteY5-184" fmla="*/ 0 h 10000"/>
                <a:gd name="connsiteX6-185" fmla="*/ 8992 w 10000"/>
                <a:gd name="connsiteY6-186" fmla="*/ 0 h 10000"/>
                <a:gd name="connsiteX7-187" fmla="*/ 10000 w 10000"/>
                <a:gd name="connsiteY7-188" fmla="*/ 510 h 10000"/>
                <a:gd name="connsiteX8-189" fmla="*/ 7779 w 10000"/>
                <a:gd name="connsiteY8-190" fmla="*/ 5715 h 10000"/>
                <a:gd name="connsiteX9-191" fmla="*/ 3758 w 10000"/>
                <a:gd name="connsiteY9-192" fmla="*/ 10000 h 10000"/>
                <a:gd name="connsiteX0-193" fmla="*/ 3758 w 10000"/>
                <a:gd name="connsiteY0-194" fmla="*/ 10000 h 10000"/>
                <a:gd name="connsiteX1-195" fmla="*/ 2750 w 10000"/>
                <a:gd name="connsiteY1-196" fmla="*/ 9491 h 10000"/>
                <a:gd name="connsiteX2-197" fmla="*/ 132 w 10000"/>
                <a:gd name="connsiteY2-198" fmla="*/ 5509 h 10000"/>
                <a:gd name="connsiteX3-199" fmla="*/ 132 w 10000"/>
                <a:gd name="connsiteY3-200" fmla="*/ 4491 h 10000"/>
                <a:gd name="connsiteX4-201" fmla="*/ 2750 w 10000"/>
                <a:gd name="connsiteY4-202" fmla="*/ 510 h 10000"/>
                <a:gd name="connsiteX5-203" fmla="*/ 3758 w 10000"/>
                <a:gd name="connsiteY5-204" fmla="*/ 0 h 10000"/>
                <a:gd name="connsiteX6-205" fmla="*/ 8992 w 10000"/>
                <a:gd name="connsiteY6-206" fmla="*/ 0 h 10000"/>
                <a:gd name="connsiteX7-207" fmla="*/ 10000 w 10000"/>
                <a:gd name="connsiteY7-208" fmla="*/ 510 h 10000"/>
                <a:gd name="connsiteX8-209" fmla="*/ 7657 w 10000"/>
                <a:gd name="connsiteY8-210" fmla="*/ 5358 h 10000"/>
                <a:gd name="connsiteX9-211" fmla="*/ 3758 w 10000"/>
                <a:gd name="connsiteY9-212" fmla="*/ 10000 h 10000"/>
                <a:gd name="connsiteX0-213" fmla="*/ 3758 w 10000"/>
                <a:gd name="connsiteY0-214" fmla="*/ 10000 h 10000"/>
                <a:gd name="connsiteX1-215" fmla="*/ 2750 w 10000"/>
                <a:gd name="connsiteY1-216" fmla="*/ 9491 h 10000"/>
                <a:gd name="connsiteX2-217" fmla="*/ 132 w 10000"/>
                <a:gd name="connsiteY2-218" fmla="*/ 5509 h 10000"/>
                <a:gd name="connsiteX3-219" fmla="*/ 132 w 10000"/>
                <a:gd name="connsiteY3-220" fmla="*/ 4491 h 10000"/>
                <a:gd name="connsiteX4-221" fmla="*/ 2750 w 10000"/>
                <a:gd name="connsiteY4-222" fmla="*/ 510 h 10000"/>
                <a:gd name="connsiteX5-223" fmla="*/ 3758 w 10000"/>
                <a:gd name="connsiteY5-224" fmla="*/ 0 h 10000"/>
                <a:gd name="connsiteX6-225" fmla="*/ 8992 w 10000"/>
                <a:gd name="connsiteY6-226" fmla="*/ 0 h 10000"/>
                <a:gd name="connsiteX7-227" fmla="*/ 10000 w 10000"/>
                <a:gd name="connsiteY7-228" fmla="*/ 510 h 10000"/>
                <a:gd name="connsiteX8-229" fmla="*/ 6803 w 10000"/>
                <a:gd name="connsiteY8-230" fmla="*/ 4894 h 10000"/>
                <a:gd name="connsiteX9-231" fmla="*/ 3758 w 10000"/>
                <a:gd name="connsiteY9-232" fmla="*/ 10000 h 10000"/>
                <a:gd name="connsiteX0-233" fmla="*/ 3758 w 10000"/>
                <a:gd name="connsiteY0-234" fmla="*/ 10000 h 10000"/>
                <a:gd name="connsiteX1-235" fmla="*/ 2750 w 10000"/>
                <a:gd name="connsiteY1-236" fmla="*/ 9491 h 10000"/>
                <a:gd name="connsiteX2-237" fmla="*/ 132 w 10000"/>
                <a:gd name="connsiteY2-238" fmla="*/ 5509 h 10000"/>
                <a:gd name="connsiteX3-239" fmla="*/ 132 w 10000"/>
                <a:gd name="connsiteY3-240" fmla="*/ 4491 h 10000"/>
                <a:gd name="connsiteX4-241" fmla="*/ 2750 w 10000"/>
                <a:gd name="connsiteY4-242" fmla="*/ 510 h 10000"/>
                <a:gd name="connsiteX5-243" fmla="*/ 3758 w 10000"/>
                <a:gd name="connsiteY5-244" fmla="*/ 0 h 10000"/>
                <a:gd name="connsiteX6-245" fmla="*/ 8992 w 10000"/>
                <a:gd name="connsiteY6-246" fmla="*/ 0 h 10000"/>
                <a:gd name="connsiteX7-247" fmla="*/ 10000 w 10000"/>
                <a:gd name="connsiteY7-248" fmla="*/ 510 h 10000"/>
                <a:gd name="connsiteX8-249" fmla="*/ 6803 w 10000"/>
                <a:gd name="connsiteY8-250" fmla="*/ 4894 h 10000"/>
                <a:gd name="connsiteX9-251" fmla="*/ 3758 w 10000"/>
                <a:gd name="connsiteY9-252" fmla="*/ 10000 h 10000"/>
                <a:gd name="connsiteX0-253" fmla="*/ 3758 w 10000"/>
                <a:gd name="connsiteY0-254" fmla="*/ 10000 h 10000"/>
                <a:gd name="connsiteX1-255" fmla="*/ 2750 w 10000"/>
                <a:gd name="connsiteY1-256" fmla="*/ 9491 h 10000"/>
                <a:gd name="connsiteX2-257" fmla="*/ 132 w 10000"/>
                <a:gd name="connsiteY2-258" fmla="*/ 5509 h 10000"/>
                <a:gd name="connsiteX3-259" fmla="*/ 132 w 10000"/>
                <a:gd name="connsiteY3-260" fmla="*/ 4491 h 10000"/>
                <a:gd name="connsiteX4-261" fmla="*/ 2750 w 10000"/>
                <a:gd name="connsiteY4-262" fmla="*/ 510 h 10000"/>
                <a:gd name="connsiteX5-263" fmla="*/ 3758 w 10000"/>
                <a:gd name="connsiteY5-264" fmla="*/ 0 h 10000"/>
                <a:gd name="connsiteX6-265" fmla="*/ 8992 w 10000"/>
                <a:gd name="connsiteY6-266" fmla="*/ 0 h 10000"/>
                <a:gd name="connsiteX7-267" fmla="*/ 10000 w 10000"/>
                <a:gd name="connsiteY7-268" fmla="*/ 510 h 10000"/>
                <a:gd name="connsiteX8-269" fmla="*/ 6803 w 10000"/>
                <a:gd name="connsiteY8-270" fmla="*/ 4894 h 10000"/>
                <a:gd name="connsiteX9-271" fmla="*/ 3758 w 10000"/>
                <a:gd name="connsiteY9-272" fmla="*/ 10000 h 10000"/>
                <a:gd name="connsiteX0-273" fmla="*/ 3758 w 10027"/>
                <a:gd name="connsiteY0-274" fmla="*/ 10000 h 10000"/>
                <a:gd name="connsiteX1-275" fmla="*/ 2750 w 10027"/>
                <a:gd name="connsiteY1-276" fmla="*/ 9491 h 10000"/>
                <a:gd name="connsiteX2-277" fmla="*/ 132 w 10027"/>
                <a:gd name="connsiteY2-278" fmla="*/ 5509 h 10000"/>
                <a:gd name="connsiteX3-279" fmla="*/ 132 w 10027"/>
                <a:gd name="connsiteY3-280" fmla="*/ 4491 h 10000"/>
                <a:gd name="connsiteX4-281" fmla="*/ 2750 w 10027"/>
                <a:gd name="connsiteY4-282" fmla="*/ 510 h 10000"/>
                <a:gd name="connsiteX5-283" fmla="*/ 3758 w 10027"/>
                <a:gd name="connsiteY5-284" fmla="*/ 0 h 10000"/>
                <a:gd name="connsiteX6-285" fmla="*/ 8992 w 10027"/>
                <a:gd name="connsiteY6-286" fmla="*/ 0 h 10000"/>
                <a:gd name="connsiteX7-287" fmla="*/ 10000 w 10027"/>
                <a:gd name="connsiteY7-288" fmla="*/ 510 h 10000"/>
                <a:gd name="connsiteX8-289" fmla="*/ 6803 w 10027"/>
                <a:gd name="connsiteY8-290" fmla="*/ 4894 h 10000"/>
                <a:gd name="connsiteX9-291" fmla="*/ 3758 w 10027"/>
                <a:gd name="connsiteY9-292" fmla="*/ 10000 h 10000"/>
                <a:gd name="connsiteX0-293" fmla="*/ 3758 w 10033"/>
                <a:gd name="connsiteY0-294" fmla="*/ 10000 h 10000"/>
                <a:gd name="connsiteX1-295" fmla="*/ 2750 w 10033"/>
                <a:gd name="connsiteY1-296" fmla="*/ 9491 h 10000"/>
                <a:gd name="connsiteX2-297" fmla="*/ 132 w 10033"/>
                <a:gd name="connsiteY2-298" fmla="*/ 5509 h 10000"/>
                <a:gd name="connsiteX3-299" fmla="*/ 132 w 10033"/>
                <a:gd name="connsiteY3-300" fmla="*/ 4491 h 10000"/>
                <a:gd name="connsiteX4-301" fmla="*/ 2750 w 10033"/>
                <a:gd name="connsiteY4-302" fmla="*/ 510 h 10000"/>
                <a:gd name="connsiteX5-303" fmla="*/ 3758 w 10033"/>
                <a:gd name="connsiteY5-304" fmla="*/ 0 h 10000"/>
                <a:gd name="connsiteX6-305" fmla="*/ 8992 w 10033"/>
                <a:gd name="connsiteY6-306" fmla="*/ 0 h 10000"/>
                <a:gd name="connsiteX7-307" fmla="*/ 10000 w 10033"/>
                <a:gd name="connsiteY7-308" fmla="*/ 510 h 10000"/>
                <a:gd name="connsiteX8-309" fmla="*/ 6864 w 10033"/>
                <a:gd name="connsiteY8-310" fmla="*/ 5055 h 10000"/>
                <a:gd name="connsiteX9-311" fmla="*/ 3758 w 10033"/>
                <a:gd name="connsiteY9-312" fmla="*/ 10000 h 10000"/>
                <a:gd name="connsiteX0-313" fmla="*/ 3758 w 10035"/>
                <a:gd name="connsiteY0-314" fmla="*/ 10000 h 10000"/>
                <a:gd name="connsiteX1-315" fmla="*/ 2750 w 10035"/>
                <a:gd name="connsiteY1-316" fmla="*/ 9491 h 10000"/>
                <a:gd name="connsiteX2-317" fmla="*/ 132 w 10035"/>
                <a:gd name="connsiteY2-318" fmla="*/ 5509 h 10000"/>
                <a:gd name="connsiteX3-319" fmla="*/ 132 w 10035"/>
                <a:gd name="connsiteY3-320" fmla="*/ 4491 h 10000"/>
                <a:gd name="connsiteX4-321" fmla="*/ 2750 w 10035"/>
                <a:gd name="connsiteY4-322" fmla="*/ 510 h 10000"/>
                <a:gd name="connsiteX5-323" fmla="*/ 3758 w 10035"/>
                <a:gd name="connsiteY5-324" fmla="*/ 0 h 10000"/>
                <a:gd name="connsiteX6-325" fmla="*/ 8992 w 10035"/>
                <a:gd name="connsiteY6-326" fmla="*/ 0 h 10000"/>
                <a:gd name="connsiteX7-327" fmla="*/ 10000 w 10035"/>
                <a:gd name="connsiteY7-328" fmla="*/ 510 h 10000"/>
                <a:gd name="connsiteX8-329" fmla="*/ 6864 w 10035"/>
                <a:gd name="connsiteY8-330" fmla="*/ 5055 h 10000"/>
                <a:gd name="connsiteX9-331" fmla="*/ 3758 w 10035"/>
                <a:gd name="connsiteY9-332" fmla="*/ 10000 h 10000"/>
                <a:gd name="connsiteX0-333" fmla="*/ 3758 w 10008"/>
                <a:gd name="connsiteY0-334" fmla="*/ 10000 h 10000"/>
                <a:gd name="connsiteX1-335" fmla="*/ 2750 w 10008"/>
                <a:gd name="connsiteY1-336" fmla="*/ 9491 h 10000"/>
                <a:gd name="connsiteX2-337" fmla="*/ 132 w 10008"/>
                <a:gd name="connsiteY2-338" fmla="*/ 5509 h 10000"/>
                <a:gd name="connsiteX3-339" fmla="*/ 132 w 10008"/>
                <a:gd name="connsiteY3-340" fmla="*/ 4491 h 10000"/>
                <a:gd name="connsiteX4-341" fmla="*/ 2750 w 10008"/>
                <a:gd name="connsiteY4-342" fmla="*/ 510 h 10000"/>
                <a:gd name="connsiteX5-343" fmla="*/ 3758 w 10008"/>
                <a:gd name="connsiteY5-344" fmla="*/ 0 h 10000"/>
                <a:gd name="connsiteX6-345" fmla="*/ 8992 w 10008"/>
                <a:gd name="connsiteY6-346" fmla="*/ 0 h 10000"/>
                <a:gd name="connsiteX7-347" fmla="*/ 10000 w 10008"/>
                <a:gd name="connsiteY7-348" fmla="*/ 510 h 10000"/>
                <a:gd name="connsiteX8-349" fmla="*/ 6864 w 10008"/>
                <a:gd name="connsiteY8-350" fmla="*/ 5055 h 10000"/>
                <a:gd name="connsiteX9-351" fmla="*/ 3758 w 10008"/>
                <a:gd name="connsiteY9-352" fmla="*/ 10000 h 10000"/>
                <a:gd name="connsiteX0-353" fmla="*/ 3758 w 10031"/>
                <a:gd name="connsiteY0-354" fmla="*/ 10000 h 10000"/>
                <a:gd name="connsiteX1-355" fmla="*/ 2750 w 10031"/>
                <a:gd name="connsiteY1-356" fmla="*/ 9491 h 10000"/>
                <a:gd name="connsiteX2-357" fmla="*/ 132 w 10031"/>
                <a:gd name="connsiteY2-358" fmla="*/ 5509 h 10000"/>
                <a:gd name="connsiteX3-359" fmla="*/ 132 w 10031"/>
                <a:gd name="connsiteY3-360" fmla="*/ 4491 h 10000"/>
                <a:gd name="connsiteX4-361" fmla="*/ 2750 w 10031"/>
                <a:gd name="connsiteY4-362" fmla="*/ 510 h 10000"/>
                <a:gd name="connsiteX5-363" fmla="*/ 3758 w 10031"/>
                <a:gd name="connsiteY5-364" fmla="*/ 0 h 10000"/>
                <a:gd name="connsiteX6-365" fmla="*/ 8992 w 10031"/>
                <a:gd name="connsiteY6-366" fmla="*/ 0 h 10000"/>
                <a:gd name="connsiteX7-367" fmla="*/ 10000 w 10031"/>
                <a:gd name="connsiteY7-368" fmla="*/ 510 h 10000"/>
                <a:gd name="connsiteX8-369" fmla="*/ 6864 w 10031"/>
                <a:gd name="connsiteY8-370" fmla="*/ 5055 h 10000"/>
                <a:gd name="connsiteX9-371" fmla="*/ 3758 w 10031"/>
                <a:gd name="connsiteY9-372" fmla="*/ 10000 h 10000"/>
                <a:gd name="connsiteX0-373" fmla="*/ 3758 w 10031"/>
                <a:gd name="connsiteY0-374" fmla="*/ 10000 h 10000"/>
                <a:gd name="connsiteX1-375" fmla="*/ 2750 w 10031"/>
                <a:gd name="connsiteY1-376" fmla="*/ 9491 h 10000"/>
                <a:gd name="connsiteX2-377" fmla="*/ 132 w 10031"/>
                <a:gd name="connsiteY2-378" fmla="*/ 5509 h 10000"/>
                <a:gd name="connsiteX3-379" fmla="*/ 132 w 10031"/>
                <a:gd name="connsiteY3-380" fmla="*/ 4491 h 10000"/>
                <a:gd name="connsiteX4-381" fmla="*/ 2750 w 10031"/>
                <a:gd name="connsiteY4-382" fmla="*/ 510 h 10000"/>
                <a:gd name="connsiteX5-383" fmla="*/ 3758 w 10031"/>
                <a:gd name="connsiteY5-384" fmla="*/ 0 h 10000"/>
                <a:gd name="connsiteX6-385" fmla="*/ 8992 w 10031"/>
                <a:gd name="connsiteY6-386" fmla="*/ 0 h 10000"/>
                <a:gd name="connsiteX7-387" fmla="*/ 10000 w 10031"/>
                <a:gd name="connsiteY7-388" fmla="*/ 510 h 10000"/>
                <a:gd name="connsiteX8-389" fmla="*/ 6864 w 10031"/>
                <a:gd name="connsiteY8-390" fmla="*/ 5055 h 10000"/>
                <a:gd name="connsiteX9-391" fmla="*/ 3758 w 10031"/>
                <a:gd name="connsiteY9-392" fmla="*/ 10000 h 10000"/>
                <a:gd name="connsiteX0-393" fmla="*/ 3758 w 10035"/>
                <a:gd name="connsiteY0-394" fmla="*/ 10000 h 10000"/>
                <a:gd name="connsiteX1-395" fmla="*/ 2750 w 10035"/>
                <a:gd name="connsiteY1-396" fmla="*/ 9491 h 10000"/>
                <a:gd name="connsiteX2-397" fmla="*/ 132 w 10035"/>
                <a:gd name="connsiteY2-398" fmla="*/ 5509 h 10000"/>
                <a:gd name="connsiteX3-399" fmla="*/ 132 w 10035"/>
                <a:gd name="connsiteY3-400" fmla="*/ 4491 h 10000"/>
                <a:gd name="connsiteX4-401" fmla="*/ 2750 w 10035"/>
                <a:gd name="connsiteY4-402" fmla="*/ 510 h 10000"/>
                <a:gd name="connsiteX5-403" fmla="*/ 3758 w 10035"/>
                <a:gd name="connsiteY5-404" fmla="*/ 0 h 10000"/>
                <a:gd name="connsiteX6-405" fmla="*/ 8992 w 10035"/>
                <a:gd name="connsiteY6-406" fmla="*/ 0 h 10000"/>
                <a:gd name="connsiteX7-407" fmla="*/ 10000 w 10035"/>
                <a:gd name="connsiteY7-408" fmla="*/ 510 h 10000"/>
                <a:gd name="connsiteX8-409" fmla="*/ 6864 w 10035"/>
                <a:gd name="connsiteY8-410" fmla="*/ 5055 h 10000"/>
                <a:gd name="connsiteX9-411" fmla="*/ 3758 w 10035"/>
                <a:gd name="connsiteY9-412" fmla="*/ 10000 h 10000"/>
                <a:gd name="connsiteX0-413" fmla="*/ 3758 w 10008"/>
                <a:gd name="connsiteY0-414" fmla="*/ 10000 h 10000"/>
                <a:gd name="connsiteX1-415" fmla="*/ 2750 w 10008"/>
                <a:gd name="connsiteY1-416" fmla="*/ 9491 h 10000"/>
                <a:gd name="connsiteX2-417" fmla="*/ 132 w 10008"/>
                <a:gd name="connsiteY2-418" fmla="*/ 5509 h 10000"/>
                <a:gd name="connsiteX3-419" fmla="*/ 132 w 10008"/>
                <a:gd name="connsiteY3-420" fmla="*/ 4491 h 10000"/>
                <a:gd name="connsiteX4-421" fmla="*/ 2750 w 10008"/>
                <a:gd name="connsiteY4-422" fmla="*/ 510 h 10000"/>
                <a:gd name="connsiteX5-423" fmla="*/ 3758 w 10008"/>
                <a:gd name="connsiteY5-424" fmla="*/ 0 h 10000"/>
                <a:gd name="connsiteX6-425" fmla="*/ 8992 w 10008"/>
                <a:gd name="connsiteY6-426" fmla="*/ 0 h 10000"/>
                <a:gd name="connsiteX7-427" fmla="*/ 10000 w 10008"/>
                <a:gd name="connsiteY7-428" fmla="*/ 510 h 10000"/>
                <a:gd name="connsiteX8-429" fmla="*/ 6864 w 10008"/>
                <a:gd name="connsiteY8-430" fmla="*/ 5055 h 10000"/>
                <a:gd name="connsiteX9-431" fmla="*/ 3758 w 10008"/>
                <a:gd name="connsiteY9-432" fmla="*/ 10000 h 10000"/>
                <a:gd name="connsiteX0-433" fmla="*/ 3758 w 10008"/>
                <a:gd name="connsiteY0-434" fmla="*/ 10000 h 10000"/>
                <a:gd name="connsiteX1-435" fmla="*/ 2750 w 10008"/>
                <a:gd name="connsiteY1-436" fmla="*/ 9491 h 10000"/>
                <a:gd name="connsiteX2-437" fmla="*/ 132 w 10008"/>
                <a:gd name="connsiteY2-438" fmla="*/ 5509 h 10000"/>
                <a:gd name="connsiteX3-439" fmla="*/ 132 w 10008"/>
                <a:gd name="connsiteY3-440" fmla="*/ 4491 h 10000"/>
                <a:gd name="connsiteX4-441" fmla="*/ 2750 w 10008"/>
                <a:gd name="connsiteY4-442" fmla="*/ 510 h 10000"/>
                <a:gd name="connsiteX5-443" fmla="*/ 3758 w 10008"/>
                <a:gd name="connsiteY5-444" fmla="*/ 0 h 10000"/>
                <a:gd name="connsiteX6-445" fmla="*/ 8992 w 10008"/>
                <a:gd name="connsiteY6-446" fmla="*/ 0 h 10000"/>
                <a:gd name="connsiteX7-447" fmla="*/ 10000 w 10008"/>
                <a:gd name="connsiteY7-448" fmla="*/ 510 h 10000"/>
                <a:gd name="connsiteX8-449" fmla="*/ 6864 w 10008"/>
                <a:gd name="connsiteY8-450" fmla="*/ 5055 h 10000"/>
                <a:gd name="connsiteX9-451" fmla="*/ 3758 w 10008"/>
                <a:gd name="connsiteY9-452" fmla="*/ 10000 h 10000"/>
                <a:gd name="connsiteX0-453" fmla="*/ 3758 w 10008"/>
                <a:gd name="connsiteY0-454" fmla="*/ 10000 h 10000"/>
                <a:gd name="connsiteX1-455" fmla="*/ 2750 w 10008"/>
                <a:gd name="connsiteY1-456" fmla="*/ 9491 h 10000"/>
                <a:gd name="connsiteX2-457" fmla="*/ 132 w 10008"/>
                <a:gd name="connsiteY2-458" fmla="*/ 5509 h 10000"/>
                <a:gd name="connsiteX3-459" fmla="*/ 132 w 10008"/>
                <a:gd name="connsiteY3-460" fmla="*/ 4491 h 10000"/>
                <a:gd name="connsiteX4-461" fmla="*/ 2750 w 10008"/>
                <a:gd name="connsiteY4-462" fmla="*/ 510 h 10000"/>
                <a:gd name="connsiteX5-463" fmla="*/ 3758 w 10008"/>
                <a:gd name="connsiteY5-464" fmla="*/ 0 h 10000"/>
                <a:gd name="connsiteX6-465" fmla="*/ 8992 w 10008"/>
                <a:gd name="connsiteY6-466" fmla="*/ 0 h 10000"/>
                <a:gd name="connsiteX7-467" fmla="*/ 10000 w 10008"/>
                <a:gd name="connsiteY7-468" fmla="*/ 510 h 10000"/>
                <a:gd name="connsiteX8-469" fmla="*/ 6864 w 10008"/>
                <a:gd name="connsiteY8-470" fmla="*/ 5055 h 10000"/>
                <a:gd name="connsiteX9-471" fmla="*/ 3758 w 10008"/>
                <a:gd name="connsiteY9-472" fmla="*/ 10000 h 10000"/>
                <a:gd name="connsiteX0-473" fmla="*/ 3758 w 10008"/>
                <a:gd name="connsiteY0-474" fmla="*/ 10000 h 10000"/>
                <a:gd name="connsiteX1-475" fmla="*/ 2750 w 10008"/>
                <a:gd name="connsiteY1-476" fmla="*/ 9491 h 10000"/>
                <a:gd name="connsiteX2-477" fmla="*/ 132 w 10008"/>
                <a:gd name="connsiteY2-478" fmla="*/ 5509 h 10000"/>
                <a:gd name="connsiteX3-479" fmla="*/ 132 w 10008"/>
                <a:gd name="connsiteY3-480" fmla="*/ 4491 h 10000"/>
                <a:gd name="connsiteX4-481" fmla="*/ 2750 w 10008"/>
                <a:gd name="connsiteY4-482" fmla="*/ 510 h 10000"/>
                <a:gd name="connsiteX5-483" fmla="*/ 3758 w 10008"/>
                <a:gd name="connsiteY5-484" fmla="*/ 0 h 10000"/>
                <a:gd name="connsiteX6-485" fmla="*/ 8992 w 10008"/>
                <a:gd name="connsiteY6-486" fmla="*/ 0 h 10000"/>
                <a:gd name="connsiteX7-487" fmla="*/ 10000 w 10008"/>
                <a:gd name="connsiteY7-488" fmla="*/ 510 h 10000"/>
                <a:gd name="connsiteX8-489" fmla="*/ 6864 w 10008"/>
                <a:gd name="connsiteY8-490" fmla="*/ 5055 h 10000"/>
                <a:gd name="connsiteX9-491" fmla="*/ 3758 w 10008"/>
                <a:gd name="connsiteY9-492" fmla="*/ 10000 h 10000"/>
                <a:gd name="connsiteX0-493" fmla="*/ 3758 w 10008"/>
                <a:gd name="connsiteY0-494" fmla="*/ 10000 h 10000"/>
                <a:gd name="connsiteX1-495" fmla="*/ 2750 w 10008"/>
                <a:gd name="connsiteY1-496" fmla="*/ 9491 h 10000"/>
                <a:gd name="connsiteX2-497" fmla="*/ 132 w 10008"/>
                <a:gd name="connsiteY2-498" fmla="*/ 5509 h 10000"/>
                <a:gd name="connsiteX3-499" fmla="*/ 132 w 10008"/>
                <a:gd name="connsiteY3-500" fmla="*/ 4491 h 10000"/>
                <a:gd name="connsiteX4-501" fmla="*/ 2750 w 10008"/>
                <a:gd name="connsiteY4-502" fmla="*/ 510 h 10000"/>
                <a:gd name="connsiteX5-503" fmla="*/ 3758 w 10008"/>
                <a:gd name="connsiteY5-504" fmla="*/ 0 h 10000"/>
                <a:gd name="connsiteX6-505" fmla="*/ 8992 w 10008"/>
                <a:gd name="connsiteY6-506" fmla="*/ 0 h 10000"/>
                <a:gd name="connsiteX7-507" fmla="*/ 10000 w 10008"/>
                <a:gd name="connsiteY7-508" fmla="*/ 510 h 10000"/>
                <a:gd name="connsiteX8-509" fmla="*/ 6864 w 10008"/>
                <a:gd name="connsiteY8-510" fmla="*/ 5055 h 10000"/>
                <a:gd name="connsiteX9-511" fmla="*/ 3758 w 10008"/>
                <a:gd name="connsiteY9-512"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3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lstStyle/>
            <a:p>
              <a:endParaRPr lang="zh-CN" altLang="en-US" dirty="0"/>
            </a:p>
          </p:txBody>
        </p:sp>
        <p:grpSp>
          <p:nvGrpSpPr>
            <p:cNvPr id="51" name="组合 5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GrpSpPr/>
            <p:nvPr/>
          </p:nvGrpSpPr>
          <p:grpSpPr>
            <a:xfrm>
              <a:off x="6117407" y="1830626"/>
              <a:ext cx="776055" cy="557425"/>
              <a:chOff x="897622" y="2414802"/>
              <a:chExt cx="1001347" cy="719249"/>
            </a:xfrm>
          </p:grpSpPr>
          <p:sp>
            <p:nvSpPr>
              <p:cNvPr id="52" name="文本框 51"/>
              <p:cNvSpPr txBox="1"/>
              <p:nvPr/>
            </p:nvSpPr>
            <p:spPr>
              <a:xfrm>
                <a:off x="986173" y="2414802"/>
                <a:ext cx="802263" cy="595689"/>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altLang="zh-CN" sz="2400" dirty="0">
                    <a:ln w="15875">
                      <a:noFill/>
                    </a:ln>
                    <a:solidFill>
                      <a:schemeClr val="bg1"/>
                    </a:solidFill>
                    <a:latin typeface="Impact" panose="020B0806030902050204" pitchFamily="34" charset="0"/>
                  </a:rPr>
                  <a:t>01</a:t>
                </a:r>
                <a:endParaRPr lang="zh-CN" altLang="en-US" sz="2400" dirty="0">
                  <a:ln w="15875">
                    <a:noFill/>
                  </a:ln>
                  <a:solidFill>
                    <a:schemeClr val="bg1"/>
                  </a:solidFill>
                  <a:latin typeface="Impact" panose="020B0806030902050204" pitchFamily="34" charset="0"/>
                </a:endParaRPr>
              </a:p>
            </p:txBody>
          </p:sp>
          <p:sp>
            <p:nvSpPr>
              <p:cNvPr id="53" name="文本框 52"/>
              <p:cNvSpPr txBox="1"/>
              <p:nvPr/>
            </p:nvSpPr>
            <p:spPr>
              <a:xfrm>
                <a:off x="897622" y="2856062"/>
                <a:ext cx="1001347" cy="277989"/>
              </a:xfrm>
              <a:prstGeom prst="rect">
                <a:avLst/>
              </a:prstGeom>
              <a:noFill/>
            </p:spPr>
            <p:txBody>
              <a:bodyPr wrap="square" rtlCol="0">
                <a:spAutoFit/>
              </a:bodyPr>
              <a:lstStyle/>
              <a:p>
                <a:pPr algn="ctr"/>
                <a:endParaRPr lang="zh-CN" altLang="en-US" sz="800" dirty="0">
                  <a:solidFill>
                    <a:schemeClr val="bg1"/>
                  </a:solidFill>
                  <a:latin typeface="LiHei Pro" panose="020B0500000000000000" pitchFamily="34" charset="-122"/>
                  <a:ea typeface="LiHei Pro" panose="020B0500000000000000" pitchFamily="34" charset="-122"/>
                </a:endParaRPr>
              </a:p>
            </p:txBody>
          </p:sp>
        </p:grpSp>
      </p:grpSp>
      <p:grpSp>
        <p:nvGrpSpPr>
          <p:cNvPr id="54" name="组合 53"/>
          <p:cNvGrpSpPr/>
          <p:nvPr/>
        </p:nvGrpSpPr>
        <p:grpSpPr>
          <a:xfrm>
            <a:off x="6002140" y="3997596"/>
            <a:ext cx="1399307" cy="1240222"/>
            <a:chOff x="5822030" y="3732224"/>
            <a:chExt cx="1399307" cy="1240222"/>
          </a:xfrm>
        </p:grpSpPr>
        <p:sp>
          <p:nvSpPr>
            <p:cNvPr id="55" name="Freeform 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5822031" y="3732249"/>
              <a:ext cx="1399306" cy="124019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A45EDF"/>
                </a:gs>
                <a:gs pos="100000">
                  <a:srgbClr val="380284"/>
                </a:gs>
              </a:gsLst>
              <a:lin ang="3600000" scaled="0"/>
            </a:gra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lstStyle/>
            <a:p>
              <a:endParaRPr lang="zh-CN" altLang="en-US"/>
            </a:p>
          </p:txBody>
        </p:sp>
        <p:sp>
          <p:nvSpPr>
            <p:cNvPr id="56" name="Freeform 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5822030" y="3732224"/>
              <a:ext cx="1090040" cy="124022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1" fmla="*/ 2947 w 10000"/>
                <a:gd name="connsiteY0-2" fmla="*/ 9964 h 9964"/>
                <a:gd name="connsiteX1-3" fmla="*/ 2156 w 10000"/>
                <a:gd name="connsiteY1-4" fmla="*/ 9457 h 9964"/>
                <a:gd name="connsiteX2-5" fmla="*/ 105 w 10000"/>
                <a:gd name="connsiteY2-6" fmla="*/ 5489 h 9964"/>
                <a:gd name="connsiteX3-7" fmla="*/ 105 w 10000"/>
                <a:gd name="connsiteY3-8" fmla="*/ 4475 h 9964"/>
                <a:gd name="connsiteX4-9" fmla="*/ 2156 w 10000"/>
                <a:gd name="connsiteY4-10" fmla="*/ 507 h 9964"/>
                <a:gd name="connsiteX5-11" fmla="*/ 2947 w 10000"/>
                <a:gd name="connsiteY5-12" fmla="*/ 0 h 9964"/>
                <a:gd name="connsiteX6-13" fmla="*/ 7049 w 10000"/>
                <a:gd name="connsiteY6-14" fmla="*/ 0 h 9964"/>
                <a:gd name="connsiteX7-15" fmla="*/ 7840 w 10000"/>
                <a:gd name="connsiteY7-16" fmla="*/ 507 h 9964"/>
                <a:gd name="connsiteX8-17" fmla="*/ 9891 w 10000"/>
                <a:gd name="connsiteY8-18" fmla="*/ 4475 h 9964"/>
                <a:gd name="connsiteX9-19" fmla="*/ 9891 w 10000"/>
                <a:gd name="connsiteY9-20" fmla="*/ 5489 h 9964"/>
                <a:gd name="connsiteX10-21" fmla="*/ 2947 w 10000"/>
                <a:gd name="connsiteY10-22" fmla="*/ 9964 h 9964"/>
                <a:gd name="connsiteX0-23" fmla="*/ 2947 w 10070"/>
                <a:gd name="connsiteY0-24" fmla="*/ 10000 h 10000"/>
                <a:gd name="connsiteX1-25" fmla="*/ 2156 w 10070"/>
                <a:gd name="connsiteY1-26" fmla="*/ 9491 h 10000"/>
                <a:gd name="connsiteX2-27" fmla="*/ 105 w 10070"/>
                <a:gd name="connsiteY2-28" fmla="*/ 5509 h 10000"/>
                <a:gd name="connsiteX3-29" fmla="*/ 105 w 10070"/>
                <a:gd name="connsiteY3-30" fmla="*/ 4491 h 10000"/>
                <a:gd name="connsiteX4-31" fmla="*/ 2156 w 10070"/>
                <a:gd name="connsiteY4-32" fmla="*/ 509 h 10000"/>
                <a:gd name="connsiteX5-33" fmla="*/ 2947 w 10070"/>
                <a:gd name="connsiteY5-34" fmla="*/ 0 h 10000"/>
                <a:gd name="connsiteX6-35" fmla="*/ 7049 w 10070"/>
                <a:gd name="connsiteY6-36" fmla="*/ 0 h 10000"/>
                <a:gd name="connsiteX7-37" fmla="*/ 7840 w 10070"/>
                <a:gd name="connsiteY7-38" fmla="*/ 509 h 10000"/>
                <a:gd name="connsiteX8-39" fmla="*/ 9891 w 10070"/>
                <a:gd name="connsiteY8-40" fmla="*/ 4491 h 10000"/>
                <a:gd name="connsiteX9-41" fmla="*/ 2947 w 10070"/>
                <a:gd name="connsiteY9-42" fmla="*/ 10000 h 10000"/>
                <a:gd name="connsiteX0-43" fmla="*/ 2947 w 8049"/>
                <a:gd name="connsiteY0-44" fmla="*/ 10391 h 10391"/>
                <a:gd name="connsiteX1-45" fmla="*/ 2156 w 8049"/>
                <a:gd name="connsiteY1-46" fmla="*/ 9882 h 10391"/>
                <a:gd name="connsiteX2-47" fmla="*/ 105 w 8049"/>
                <a:gd name="connsiteY2-48" fmla="*/ 5900 h 10391"/>
                <a:gd name="connsiteX3-49" fmla="*/ 105 w 8049"/>
                <a:gd name="connsiteY3-50" fmla="*/ 4882 h 10391"/>
                <a:gd name="connsiteX4-51" fmla="*/ 2156 w 8049"/>
                <a:gd name="connsiteY4-52" fmla="*/ 900 h 10391"/>
                <a:gd name="connsiteX5-53" fmla="*/ 2947 w 8049"/>
                <a:gd name="connsiteY5-54" fmla="*/ 391 h 10391"/>
                <a:gd name="connsiteX6-55" fmla="*/ 7049 w 8049"/>
                <a:gd name="connsiteY6-56" fmla="*/ 391 h 10391"/>
                <a:gd name="connsiteX7-57" fmla="*/ 7840 w 8049"/>
                <a:gd name="connsiteY7-58" fmla="*/ 900 h 10391"/>
                <a:gd name="connsiteX8-59" fmla="*/ 2947 w 8049"/>
                <a:gd name="connsiteY8-60" fmla="*/ 10391 h 10391"/>
                <a:gd name="connsiteX0-61" fmla="*/ 3660 w 9981"/>
                <a:gd name="connsiteY0-62" fmla="*/ 9640 h 9640"/>
                <a:gd name="connsiteX1-63" fmla="*/ 2678 w 9981"/>
                <a:gd name="connsiteY1-64" fmla="*/ 9150 h 9640"/>
                <a:gd name="connsiteX2-65" fmla="*/ 129 w 9981"/>
                <a:gd name="connsiteY2-66" fmla="*/ 5318 h 9640"/>
                <a:gd name="connsiteX3-67" fmla="*/ 129 w 9981"/>
                <a:gd name="connsiteY3-68" fmla="*/ 4338 h 9640"/>
                <a:gd name="connsiteX4-69" fmla="*/ 2678 w 9981"/>
                <a:gd name="connsiteY4-70" fmla="*/ 506 h 9640"/>
                <a:gd name="connsiteX5-71" fmla="*/ 3660 w 9981"/>
                <a:gd name="connsiteY5-72" fmla="*/ 16 h 9640"/>
                <a:gd name="connsiteX6-73" fmla="*/ 8757 w 9981"/>
                <a:gd name="connsiteY6-74" fmla="*/ 16 h 9640"/>
                <a:gd name="connsiteX7-75" fmla="*/ 9739 w 9981"/>
                <a:gd name="connsiteY7-76" fmla="*/ 506 h 9640"/>
                <a:gd name="connsiteX8-77" fmla="*/ 3660 w 9981"/>
                <a:gd name="connsiteY8-78" fmla="*/ 9640 h 9640"/>
                <a:gd name="connsiteX0-79" fmla="*/ 3667 w 9758"/>
                <a:gd name="connsiteY0-80" fmla="*/ 10713 h 10713"/>
                <a:gd name="connsiteX1-81" fmla="*/ 2683 w 9758"/>
                <a:gd name="connsiteY1-82" fmla="*/ 10205 h 10713"/>
                <a:gd name="connsiteX2-83" fmla="*/ 129 w 9758"/>
                <a:gd name="connsiteY2-84" fmla="*/ 6230 h 10713"/>
                <a:gd name="connsiteX3-85" fmla="*/ 129 w 9758"/>
                <a:gd name="connsiteY3-86" fmla="*/ 5213 h 10713"/>
                <a:gd name="connsiteX4-87" fmla="*/ 2683 w 9758"/>
                <a:gd name="connsiteY4-88" fmla="*/ 1238 h 10713"/>
                <a:gd name="connsiteX5-89" fmla="*/ 3667 w 9758"/>
                <a:gd name="connsiteY5-90" fmla="*/ 730 h 10713"/>
                <a:gd name="connsiteX6-91" fmla="*/ 8774 w 9758"/>
                <a:gd name="connsiteY6-92" fmla="*/ 730 h 10713"/>
                <a:gd name="connsiteX7-93" fmla="*/ 9758 w 9758"/>
                <a:gd name="connsiteY7-94" fmla="*/ 1238 h 10713"/>
                <a:gd name="connsiteX8-95" fmla="*/ 3667 w 9758"/>
                <a:gd name="connsiteY8-96" fmla="*/ 10713 h 10713"/>
                <a:gd name="connsiteX0-97" fmla="*/ 3758 w 10000"/>
                <a:gd name="connsiteY0-98" fmla="*/ 9319 h 9319"/>
                <a:gd name="connsiteX1-99" fmla="*/ 2750 w 10000"/>
                <a:gd name="connsiteY1-100" fmla="*/ 8845 h 9319"/>
                <a:gd name="connsiteX2-101" fmla="*/ 132 w 10000"/>
                <a:gd name="connsiteY2-102" fmla="*/ 5134 h 9319"/>
                <a:gd name="connsiteX3-103" fmla="*/ 132 w 10000"/>
                <a:gd name="connsiteY3-104" fmla="*/ 4185 h 9319"/>
                <a:gd name="connsiteX4-105" fmla="*/ 2750 w 10000"/>
                <a:gd name="connsiteY4-106" fmla="*/ 475 h 9319"/>
                <a:gd name="connsiteX5-107" fmla="*/ 3758 w 10000"/>
                <a:gd name="connsiteY5-108" fmla="*/ 0 h 9319"/>
                <a:gd name="connsiteX6-109" fmla="*/ 8992 w 10000"/>
                <a:gd name="connsiteY6-110" fmla="*/ 0 h 9319"/>
                <a:gd name="connsiteX7-111" fmla="*/ 10000 w 10000"/>
                <a:gd name="connsiteY7-112" fmla="*/ 475 h 9319"/>
                <a:gd name="connsiteX8-113" fmla="*/ 3758 w 10000"/>
                <a:gd name="connsiteY8-114" fmla="*/ 9319 h 9319"/>
                <a:gd name="connsiteX0-115" fmla="*/ 3758 w 10000"/>
                <a:gd name="connsiteY0-116" fmla="*/ 10000 h 10000"/>
                <a:gd name="connsiteX1-117" fmla="*/ 2750 w 10000"/>
                <a:gd name="connsiteY1-118" fmla="*/ 9491 h 10000"/>
                <a:gd name="connsiteX2-119" fmla="*/ 132 w 10000"/>
                <a:gd name="connsiteY2-120" fmla="*/ 5509 h 10000"/>
                <a:gd name="connsiteX3-121" fmla="*/ 132 w 10000"/>
                <a:gd name="connsiteY3-122" fmla="*/ 4491 h 10000"/>
                <a:gd name="connsiteX4-123" fmla="*/ 2750 w 10000"/>
                <a:gd name="connsiteY4-124" fmla="*/ 510 h 10000"/>
                <a:gd name="connsiteX5-125" fmla="*/ 3758 w 10000"/>
                <a:gd name="connsiteY5-126" fmla="*/ 0 h 10000"/>
                <a:gd name="connsiteX6-127" fmla="*/ 8992 w 10000"/>
                <a:gd name="connsiteY6-128" fmla="*/ 0 h 10000"/>
                <a:gd name="connsiteX7-129" fmla="*/ 10000 w 10000"/>
                <a:gd name="connsiteY7-130" fmla="*/ 510 h 10000"/>
                <a:gd name="connsiteX8-131" fmla="*/ 3758 w 10000"/>
                <a:gd name="connsiteY8-132" fmla="*/ 10000 h 10000"/>
                <a:gd name="connsiteX0-133" fmla="*/ 3758 w 10000"/>
                <a:gd name="connsiteY0-134" fmla="*/ 10000 h 10000"/>
                <a:gd name="connsiteX1-135" fmla="*/ 2750 w 10000"/>
                <a:gd name="connsiteY1-136" fmla="*/ 9491 h 10000"/>
                <a:gd name="connsiteX2-137" fmla="*/ 132 w 10000"/>
                <a:gd name="connsiteY2-138" fmla="*/ 5509 h 10000"/>
                <a:gd name="connsiteX3-139" fmla="*/ 132 w 10000"/>
                <a:gd name="connsiteY3-140" fmla="*/ 4491 h 10000"/>
                <a:gd name="connsiteX4-141" fmla="*/ 2750 w 10000"/>
                <a:gd name="connsiteY4-142" fmla="*/ 510 h 10000"/>
                <a:gd name="connsiteX5-143" fmla="*/ 3758 w 10000"/>
                <a:gd name="connsiteY5-144" fmla="*/ 0 h 10000"/>
                <a:gd name="connsiteX6-145" fmla="*/ 8992 w 10000"/>
                <a:gd name="connsiteY6-146" fmla="*/ 0 h 10000"/>
                <a:gd name="connsiteX7-147" fmla="*/ 10000 w 10000"/>
                <a:gd name="connsiteY7-148" fmla="*/ 510 h 10000"/>
                <a:gd name="connsiteX8-149" fmla="*/ 7779 w 10000"/>
                <a:gd name="connsiteY8-150" fmla="*/ 5715 h 10000"/>
                <a:gd name="connsiteX9-151" fmla="*/ 3758 w 10000"/>
                <a:gd name="connsiteY9-152" fmla="*/ 10000 h 10000"/>
                <a:gd name="connsiteX0-153" fmla="*/ 3758 w 10000"/>
                <a:gd name="connsiteY0-154" fmla="*/ 10000 h 10000"/>
                <a:gd name="connsiteX1-155" fmla="*/ 2750 w 10000"/>
                <a:gd name="connsiteY1-156" fmla="*/ 9491 h 10000"/>
                <a:gd name="connsiteX2-157" fmla="*/ 132 w 10000"/>
                <a:gd name="connsiteY2-158" fmla="*/ 5509 h 10000"/>
                <a:gd name="connsiteX3-159" fmla="*/ 132 w 10000"/>
                <a:gd name="connsiteY3-160" fmla="*/ 4491 h 10000"/>
                <a:gd name="connsiteX4-161" fmla="*/ 2750 w 10000"/>
                <a:gd name="connsiteY4-162" fmla="*/ 510 h 10000"/>
                <a:gd name="connsiteX5-163" fmla="*/ 3758 w 10000"/>
                <a:gd name="connsiteY5-164" fmla="*/ 0 h 10000"/>
                <a:gd name="connsiteX6-165" fmla="*/ 8992 w 10000"/>
                <a:gd name="connsiteY6-166" fmla="*/ 0 h 10000"/>
                <a:gd name="connsiteX7-167" fmla="*/ 10000 w 10000"/>
                <a:gd name="connsiteY7-168" fmla="*/ 510 h 10000"/>
                <a:gd name="connsiteX8-169" fmla="*/ 7779 w 10000"/>
                <a:gd name="connsiteY8-170" fmla="*/ 5715 h 10000"/>
                <a:gd name="connsiteX9-171" fmla="*/ 3758 w 10000"/>
                <a:gd name="connsiteY9-172" fmla="*/ 10000 h 10000"/>
                <a:gd name="connsiteX0-173" fmla="*/ 3758 w 10000"/>
                <a:gd name="connsiteY0-174" fmla="*/ 10000 h 10000"/>
                <a:gd name="connsiteX1-175" fmla="*/ 2750 w 10000"/>
                <a:gd name="connsiteY1-176" fmla="*/ 9491 h 10000"/>
                <a:gd name="connsiteX2-177" fmla="*/ 132 w 10000"/>
                <a:gd name="connsiteY2-178" fmla="*/ 5509 h 10000"/>
                <a:gd name="connsiteX3-179" fmla="*/ 132 w 10000"/>
                <a:gd name="connsiteY3-180" fmla="*/ 4491 h 10000"/>
                <a:gd name="connsiteX4-181" fmla="*/ 2750 w 10000"/>
                <a:gd name="connsiteY4-182" fmla="*/ 510 h 10000"/>
                <a:gd name="connsiteX5-183" fmla="*/ 3758 w 10000"/>
                <a:gd name="connsiteY5-184" fmla="*/ 0 h 10000"/>
                <a:gd name="connsiteX6-185" fmla="*/ 8992 w 10000"/>
                <a:gd name="connsiteY6-186" fmla="*/ 0 h 10000"/>
                <a:gd name="connsiteX7-187" fmla="*/ 10000 w 10000"/>
                <a:gd name="connsiteY7-188" fmla="*/ 510 h 10000"/>
                <a:gd name="connsiteX8-189" fmla="*/ 7779 w 10000"/>
                <a:gd name="connsiteY8-190" fmla="*/ 5715 h 10000"/>
                <a:gd name="connsiteX9-191" fmla="*/ 3758 w 10000"/>
                <a:gd name="connsiteY9-192" fmla="*/ 10000 h 10000"/>
                <a:gd name="connsiteX0-193" fmla="*/ 3758 w 10000"/>
                <a:gd name="connsiteY0-194" fmla="*/ 10000 h 10000"/>
                <a:gd name="connsiteX1-195" fmla="*/ 2750 w 10000"/>
                <a:gd name="connsiteY1-196" fmla="*/ 9491 h 10000"/>
                <a:gd name="connsiteX2-197" fmla="*/ 132 w 10000"/>
                <a:gd name="connsiteY2-198" fmla="*/ 5509 h 10000"/>
                <a:gd name="connsiteX3-199" fmla="*/ 132 w 10000"/>
                <a:gd name="connsiteY3-200" fmla="*/ 4491 h 10000"/>
                <a:gd name="connsiteX4-201" fmla="*/ 2750 w 10000"/>
                <a:gd name="connsiteY4-202" fmla="*/ 510 h 10000"/>
                <a:gd name="connsiteX5-203" fmla="*/ 3758 w 10000"/>
                <a:gd name="connsiteY5-204" fmla="*/ 0 h 10000"/>
                <a:gd name="connsiteX6-205" fmla="*/ 8992 w 10000"/>
                <a:gd name="connsiteY6-206" fmla="*/ 0 h 10000"/>
                <a:gd name="connsiteX7-207" fmla="*/ 10000 w 10000"/>
                <a:gd name="connsiteY7-208" fmla="*/ 510 h 10000"/>
                <a:gd name="connsiteX8-209" fmla="*/ 7657 w 10000"/>
                <a:gd name="connsiteY8-210" fmla="*/ 5358 h 10000"/>
                <a:gd name="connsiteX9-211" fmla="*/ 3758 w 10000"/>
                <a:gd name="connsiteY9-212" fmla="*/ 10000 h 10000"/>
                <a:gd name="connsiteX0-213" fmla="*/ 3758 w 10000"/>
                <a:gd name="connsiteY0-214" fmla="*/ 10000 h 10000"/>
                <a:gd name="connsiteX1-215" fmla="*/ 2750 w 10000"/>
                <a:gd name="connsiteY1-216" fmla="*/ 9491 h 10000"/>
                <a:gd name="connsiteX2-217" fmla="*/ 132 w 10000"/>
                <a:gd name="connsiteY2-218" fmla="*/ 5509 h 10000"/>
                <a:gd name="connsiteX3-219" fmla="*/ 132 w 10000"/>
                <a:gd name="connsiteY3-220" fmla="*/ 4491 h 10000"/>
                <a:gd name="connsiteX4-221" fmla="*/ 2750 w 10000"/>
                <a:gd name="connsiteY4-222" fmla="*/ 510 h 10000"/>
                <a:gd name="connsiteX5-223" fmla="*/ 3758 w 10000"/>
                <a:gd name="connsiteY5-224" fmla="*/ 0 h 10000"/>
                <a:gd name="connsiteX6-225" fmla="*/ 8992 w 10000"/>
                <a:gd name="connsiteY6-226" fmla="*/ 0 h 10000"/>
                <a:gd name="connsiteX7-227" fmla="*/ 10000 w 10000"/>
                <a:gd name="connsiteY7-228" fmla="*/ 510 h 10000"/>
                <a:gd name="connsiteX8-229" fmla="*/ 6803 w 10000"/>
                <a:gd name="connsiteY8-230" fmla="*/ 4894 h 10000"/>
                <a:gd name="connsiteX9-231" fmla="*/ 3758 w 10000"/>
                <a:gd name="connsiteY9-232" fmla="*/ 10000 h 10000"/>
                <a:gd name="connsiteX0-233" fmla="*/ 3758 w 10000"/>
                <a:gd name="connsiteY0-234" fmla="*/ 10000 h 10000"/>
                <a:gd name="connsiteX1-235" fmla="*/ 2750 w 10000"/>
                <a:gd name="connsiteY1-236" fmla="*/ 9491 h 10000"/>
                <a:gd name="connsiteX2-237" fmla="*/ 132 w 10000"/>
                <a:gd name="connsiteY2-238" fmla="*/ 5509 h 10000"/>
                <a:gd name="connsiteX3-239" fmla="*/ 132 w 10000"/>
                <a:gd name="connsiteY3-240" fmla="*/ 4491 h 10000"/>
                <a:gd name="connsiteX4-241" fmla="*/ 2750 w 10000"/>
                <a:gd name="connsiteY4-242" fmla="*/ 510 h 10000"/>
                <a:gd name="connsiteX5-243" fmla="*/ 3758 w 10000"/>
                <a:gd name="connsiteY5-244" fmla="*/ 0 h 10000"/>
                <a:gd name="connsiteX6-245" fmla="*/ 8992 w 10000"/>
                <a:gd name="connsiteY6-246" fmla="*/ 0 h 10000"/>
                <a:gd name="connsiteX7-247" fmla="*/ 10000 w 10000"/>
                <a:gd name="connsiteY7-248" fmla="*/ 510 h 10000"/>
                <a:gd name="connsiteX8-249" fmla="*/ 6803 w 10000"/>
                <a:gd name="connsiteY8-250" fmla="*/ 4894 h 10000"/>
                <a:gd name="connsiteX9-251" fmla="*/ 3758 w 10000"/>
                <a:gd name="connsiteY9-252" fmla="*/ 10000 h 10000"/>
                <a:gd name="connsiteX0-253" fmla="*/ 3758 w 10000"/>
                <a:gd name="connsiteY0-254" fmla="*/ 10000 h 10000"/>
                <a:gd name="connsiteX1-255" fmla="*/ 2750 w 10000"/>
                <a:gd name="connsiteY1-256" fmla="*/ 9491 h 10000"/>
                <a:gd name="connsiteX2-257" fmla="*/ 132 w 10000"/>
                <a:gd name="connsiteY2-258" fmla="*/ 5509 h 10000"/>
                <a:gd name="connsiteX3-259" fmla="*/ 132 w 10000"/>
                <a:gd name="connsiteY3-260" fmla="*/ 4491 h 10000"/>
                <a:gd name="connsiteX4-261" fmla="*/ 2750 w 10000"/>
                <a:gd name="connsiteY4-262" fmla="*/ 510 h 10000"/>
                <a:gd name="connsiteX5-263" fmla="*/ 3758 w 10000"/>
                <a:gd name="connsiteY5-264" fmla="*/ 0 h 10000"/>
                <a:gd name="connsiteX6-265" fmla="*/ 8992 w 10000"/>
                <a:gd name="connsiteY6-266" fmla="*/ 0 h 10000"/>
                <a:gd name="connsiteX7-267" fmla="*/ 10000 w 10000"/>
                <a:gd name="connsiteY7-268" fmla="*/ 510 h 10000"/>
                <a:gd name="connsiteX8-269" fmla="*/ 6803 w 10000"/>
                <a:gd name="connsiteY8-270" fmla="*/ 4894 h 10000"/>
                <a:gd name="connsiteX9-271" fmla="*/ 3758 w 10000"/>
                <a:gd name="connsiteY9-272" fmla="*/ 10000 h 10000"/>
                <a:gd name="connsiteX0-273" fmla="*/ 3758 w 10027"/>
                <a:gd name="connsiteY0-274" fmla="*/ 10000 h 10000"/>
                <a:gd name="connsiteX1-275" fmla="*/ 2750 w 10027"/>
                <a:gd name="connsiteY1-276" fmla="*/ 9491 h 10000"/>
                <a:gd name="connsiteX2-277" fmla="*/ 132 w 10027"/>
                <a:gd name="connsiteY2-278" fmla="*/ 5509 h 10000"/>
                <a:gd name="connsiteX3-279" fmla="*/ 132 w 10027"/>
                <a:gd name="connsiteY3-280" fmla="*/ 4491 h 10000"/>
                <a:gd name="connsiteX4-281" fmla="*/ 2750 w 10027"/>
                <a:gd name="connsiteY4-282" fmla="*/ 510 h 10000"/>
                <a:gd name="connsiteX5-283" fmla="*/ 3758 w 10027"/>
                <a:gd name="connsiteY5-284" fmla="*/ 0 h 10000"/>
                <a:gd name="connsiteX6-285" fmla="*/ 8992 w 10027"/>
                <a:gd name="connsiteY6-286" fmla="*/ 0 h 10000"/>
                <a:gd name="connsiteX7-287" fmla="*/ 10000 w 10027"/>
                <a:gd name="connsiteY7-288" fmla="*/ 510 h 10000"/>
                <a:gd name="connsiteX8-289" fmla="*/ 6803 w 10027"/>
                <a:gd name="connsiteY8-290" fmla="*/ 4894 h 10000"/>
                <a:gd name="connsiteX9-291" fmla="*/ 3758 w 10027"/>
                <a:gd name="connsiteY9-292" fmla="*/ 10000 h 10000"/>
                <a:gd name="connsiteX0-293" fmla="*/ 3758 w 10033"/>
                <a:gd name="connsiteY0-294" fmla="*/ 10000 h 10000"/>
                <a:gd name="connsiteX1-295" fmla="*/ 2750 w 10033"/>
                <a:gd name="connsiteY1-296" fmla="*/ 9491 h 10000"/>
                <a:gd name="connsiteX2-297" fmla="*/ 132 w 10033"/>
                <a:gd name="connsiteY2-298" fmla="*/ 5509 h 10000"/>
                <a:gd name="connsiteX3-299" fmla="*/ 132 w 10033"/>
                <a:gd name="connsiteY3-300" fmla="*/ 4491 h 10000"/>
                <a:gd name="connsiteX4-301" fmla="*/ 2750 w 10033"/>
                <a:gd name="connsiteY4-302" fmla="*/ 510 h 10000"/>
                <a:gd name="connsiteX5-303" fmla="*/ 3758 w 10033"/>
                <a:gd name="connsiteY5-304" fmla="*/ 0 h 10000"/>
                <a:gd name="connsiteX6-305" fmla="*/ 8992 w 10033"/>
                <a:gd name="connsiteY6-306" fmla="*/ 0 h 10000"/>
                <a:gd name="connsiteX7-307" fmla="*/ 10000 w 10033"/>
                <a:gd name="connsiteY7-308" fmla="*/ 510 h 10000"/>
                <a:gd name="connsiteX8-309" fmla="*/ 6864 w 10033"/>
                <a:gd name="connsiteY8-310" fmla="*/ 5055 h 10000"/>
                <a:gd name="connsiteX9-311" fmla="*/ 3758 w 10033"/>
                <a:gd name="connsiteY9-312" fmla="*/ 10000 h 10000"/>
                <a:gd name="connsiteX0-313" fmla="*/ 3758 w 10035"/>
                <a:gd name="connsiteY0-314" fmla="*/ 10000 h 10000"/>
                <a:gd name="connsiteX1-315" fmla="*/ 2750 w 10035"/>
                <a:gd name="connsiteY1-316" fmla="*/ 9491 h 10000"/>
                <a:gd name="connsiteX2-317" fmla="*/ 132 w 10035"/>
                <a:gd name="connsiteY2-318" fmla="*/ 5509 h 10000"/>
                <a:gd name="connsiteX3-319" fmla="*/ 132 w 10035"/>
                <a:gd name="connsiteY3-320" fmla="*/ 4491 h 10000"/>
                <a:gd name="connsiteX4-321" fmla="*/ 2750 w 10035"/>
                <a:gd name="connsiteY4-322" fmla="*/ 510 h 10000"/>
                <a:gd name="connsiteX5-323" fmla="*/ 3758 w 10035"/>
                <a:gd name="connsiteY5-324" fmla="*/ 0 h 10000"/>
                <a:gd name="connsiteX6-325" fmla="*/ 8992 w 10035"/>
                <a:gd name="connsiteY6-326" fmla="*/ 0 h 10000"/>
                <a:gd name="connsiteX7-327" fmla="*/ 10000 w 10035"/>
                <a:gd name="connsiteY7-328" fmla="*/ 510 h 10000"/>
                <a:gd name="connsiteX8-329" fmla="*/ 6864 w 10035"/>
                <a:gd name="connsiteY8-330" fmla="*/ 5055 h 10000"/>
                <a:gd name="connsiteX9-331" fmla="*/ 3758 w 10035"/>
                <a:gd name="connsiteY9-332" fmla="*/ 10000 h 10000"/>
                <a:gd name="connsiteX0-333" fmla="*/ 3758 w 10008"/>
                <a:gd name="connsiteY0-334" fmla="*/ 10000 h 10000"/>
                <a:gd name="connsiteX1-335" fmla="*/ 2750 w 10008"/>
                <a:gd name="connsiteY1-336" fmla="*/ 9491 h 10000"/>
                <a:gd name="connsiteX2-337" fmla="*/ 132 w 10008"/>
                <a:gd name="connsiteY2-338" fmla="*/ 5509 h 10000"/>
                <a:gd name="connsiteX3-339" fmla="*/ 132 w 10008"/>
                <a:gd name="connsiteY3-340" fmla="*/ 4491 h 10000"/>
                <a:gd name="connsiteX4-341" fmla="*/ 2750 w 10008"/>
                <a:gd name="connsiteY4-342" fmla="*/ 510 h 10000"/>
                <a:gd name="connsiteX5-343" fmla="*/ 3758 w 10008"/>
                <a:gd name="connsiteY5-344" fmla="*/ 0 h 10000"/>
                <a:gd name="connsiteX6-345" fmla="*/ 8992 w 10008"/>
                <a:gd name="connsiteY6-346" fmla="*/ 0 h 10000"/>
                <a:gd name="connsiteX7-347" fmla="*/ 10000 w 10008"/>
                <a:gd name="connsiteY7-348" fmla="*/ 510 h 10000"/>
                <a:gd name="connsiteX8-349" fmla="*/ 6864 w 10008"/>
                <a:gd name="connsiteY8-350" fmla="*/ 5055 h 10000"/>
                <a:gd name="connsiteX9-351" fmla="*/ 3758 w 10008"/>
                <a:gd name="connsiteY9-352" fmla="*/ 10000 h 10000"/>
                <a:gd name="connsiteX0-353" fmla="*/ 3758 w 10031"/>
                <a:gd name="connsiteY0-354" fmla="*/ 10000 h 10000"/>
                <a:gd name="connsiteX1-355" fmla="*/ 2750 w 10031"/>
                <a:gd name="connsiteY1-356" fmla="*/ 9491 h 10000"/>
                <a:gd name="connsiteX2-357" fmla="*/ 132 w 10031"/>
                <a:gd name="connsiteY2-358" fmla="*/ 5509 h 10000"/>
                <a:gd name="connsiteX3-359" fmla="*/ 132 w 10031"/>
                <a:gd name="connsiteY3-360" fmla="*/ 4491 h 10000"/>
                <a:gd name="connsiteX4-361" fmla="*/ 2750 w 10031"/>
                <a:gd name="connsiteY4-362" fmla="*/ 510 h 10000"/>
                <a:gd name="connsiteX5-363" fmla="*/ 3758 w 10031"/>
                <a:gd name="connsiteY5-364" fmla="*/ 0 h 10000"/>
                <a:gd name="connsiteX6-365" fmla="*/ 8992 w 10031"/>
                <a:gd name="connsiteY6-366" fmla="*/ 0 h 10000"/>
                <a:gd name="connsiteX7-367" fmla="*/ 10000 w 10031"/>
                <a:gd name="connsiteY7-368" fmla="*/ 510 h 10000"/>
                <a:gd name="connsiteX8-369" fmla="*/ 6864 w 10031"/>
                <a:gd name="connsiteY8-370" fmla="*/ 5055 h 10000"/>
                <a:gd name="connsiteX9-371" fmla="*/ 3758 w 10031"/>
                <a:gd name="connsiteY9-372" fmla="*/ 10000 h 10000"/>
                <a:gd name="connsiteX0-373" fmla="*/ 3758 w 10031"/>
                <a:gd name="connsiteY0-374" fmla="*/ 10000 h 10000"/>
                <a:gd name="connsiteX1-375" fmla="*/ 2750 w 10031"/>
                <a:gd name="connsiteY1-376" fmla="*/ 9491 h 10000"/>
                <a:gd name="connsiteX2-377" fmla="*/ 132 w 10031"/>
                <a:gd name="connsiteY2-378" fmla="*/ 5509 h 10000"/>
                <a:gd name="connsiteX3-379" fmla="*/ 132 w 10031"/>
                <a:gd name="connsiteY3-380" fmla="*/ 4491 h 10000"/>
                <a:gd name="connsiteX4-381" fmla="*/ 2750 w 10031"/>
                <a:gd name="connsiteY4-382" fmla="*/ 510 h 10000"/>
                <a:gd name="connsiteX5-383" fmla="*/ 3758 w 10031"/>
                <a:gd name="connsiteY5-384" fmla="*/ 0 h 10000"/>
                <a:gd name="connsiteX6-385" fmla="*/ 8992 w 10031"/>
                <a:gd name="connsiteY6-386" fmla="*/ 0 h 10000"/>
                <a:gd name="connsiteX7-387" fmla="*/ 10000 w 10031"/>
                <a:gd name="connsiteY7-388" fmla="*/ 510 h 10000"/>
                <a:gd name="connsiteX8-389" fmla="*/ 6864 w 10031"/>
                <a:gd name="connsiteY8-390" fmla="*/ 5055 h 10000"/>
                <a:gd name="connsiteX9-391" fmla="*/ 3758 w 10031"/>
                <a:gd name="connsiteY9-392" fmla="*/ 10000 h 10000"/>
                <a:gd name="connsiteX0-393" fmla="*/ 3758 w 10035"/>
                <a:gd name="connsiteY0-394" fmla="*/ 10000 h 10000"/>
                <a:gd name="connsiteX1-395" fmla="*/ 2750 w 10035"/>
                <a:gd name="connsiteY1-396" fmla="*/ 9491 h 10000"/>
                <a:gd name="connsiteX2-397" fmla="*/ 132 w 10035"/>
                <a:gd name="connsiteY2-398" fmla="*/ 5509 h 10000"/>
                <a:gd name="connsiteX3-399" fmla="*/ 132 w 10035"/>
                <a:gd name="connsiteY3-400" fmla="*/ 4491 h 10000"/>
                <a:gd name="connsiteX4-401" fmla="*/ 2750 w 10035"/>
                <a:gd name="connsiteY4-402" fmla="*/ 510 h 10000"/>
                <a:gd name="connsiteX5-403" fmla="*/ 3758 w 10035"/>
                <a:gd name="connsiteY5-404" fmla="*/ 0 h 10000"/>
                <a:gd name="connsiteX6-405" fmla="*/ 8992 w 10035"/>
                <a:gd name="connsiteY6-406" fmla="*/ 0 h 10000"/>
                <a:gd name="connsiteX7-407" fmla="*/ 10000 w 10035"/>
                <a:gd name="connsiteY7-408" fmla="*/ 510 h 10000"/>
                <a:gd name="connsiteX8-409" fmla="*/ 6864 w 10035"/>
                <a:gd name="connsiteY8-410" fmla="*/ 5055 h 10000"/>
                <a:gd name="connsiteX9-411" fmla="*/ 3758 w 10035"/>
                <a:gd name="connsiteY9-412" fmla="*/ 10000 h 10000"/>
                <a:gd name="connsiteX0-413" fmla="*/ 3758 w 10008"/>
                <a:gd name="connsiteY0-414" fmla="*/ 10000 h 10000"/>
                <a:gd name="connsiteX1-415" fmla="*/ 2750 w 10008"/>
                <a:gd name="connsiteY1-416" fmla="*/ 9491 h 10000"/>
                <a:gd name="connsiteX2-417" fmla="*/ 132 w 10008"/>
                <a:gd name="connsiteY2-418" fmla="*/ 5509 h 10000"/>
                <a:gd name="connsiteX3-419" fmla="*/ 132 w 10008"/>
                <a:gd name="connsiteY3-420" fmla="*/ 4491 h 10000"/>
                <a:gd name="connsiteX4-421" fmla="*/ 2750 w 10008"/>
                <a:gd name="connsiteY4-422" fmla="*/ 510 h 10000"/>
                <a:gd name="connsiteX5-423" fmla="*/ 3758 w 10008"/>
                <a:gd name="connsiteY5-424" fmla="*/ 0 h 10000"/>
                <a:gd name="connsiteX6-425" fmla="*/ 8992 w 10008"/>
                <a:gd name="connsiteY6-426" fmla="*/ 0 h 10000"/>
                <a:gd name="connsiteX7-427" fmla="*/ 10000 w 10008"/>
                <a:gd name="connsiteY7-428" fmla="*/ 510 h 10000"/>
                <a:gd name="connsiteX8-429" fmla="*/ 6864 w 10008"/>
                <a:gd name="connsiteY8-430" fmla="*/ 5055 h 10000"/>
                <a:gd name="connsiteX9-431" fmla="*/ 3758 w 10008"/>
                <a:gd name="connsiteY9-432" fmla="*/ 10000 h 10000"/>
                <a:gd name="connsiteX0-433" fmla="*/ 3758 w 10008"/>
                <a:gd name="connsiteY0-434" fmla="*/ 10000 h 10000"/>
                <a:gd name="connsiteX1-435" fmla="*/ 2750 w 10008"/>
                <a:gd name="connsiteY1-436" fmla="*/ 9491 h 10000"/>
                <a:gd name="connsiteX2-437" fmla="*/ 132 w 10008"/>
                <a:gd name="connsiteY2-438" fmla="*/ 5509 h 10000"/>
                <a:gd name="connsiteX3-439" fmla="*/ 132 w 10008"/>
                <a:gd name="connsiteY3-440" fmla="*/ 4491 h 10000"/>
                <a:gd name="connsiteX4-441" fmla="*/ 2750 w 10008"/>
                <a:gd name="connsiteY4-442" fmla="*/ 510 h 10000"/>
                <a:gd name="connsiteX5-443" fmla="*/ 3758 w 10008"/>
                <a:gd name="connsiteY5-444" fmla="*/ 0 h 10000"/>
                <a:gd name="connsiteX6-445" fmla="*/ 8992 w 10008"/>
                <a:gd name="connsiteY6-446" fmla="*/ 0 h 10000"/>
                <a:gd name="connsiteX7-447" fmla="*/ 10000 w 10008"/>
                <a:gd name="connsiteY7-448" fmla="*/ 510 h 10000"/>
                <a:gd name="connsiteX8-449" fmla="*/ 6864 w 10008"/>
                <a:gd name="connsiteY8-450" fmla="*/ 5055 h 10000"/>
                <a:gd name="connsiteX9-451" fmla="*/ 3758 w 10008"/>
                <a:gd name="connsiteY9-452" fmla="*/ 10000 h 10000"/>
                <a:gd name="connsiteX0-453" fmla="*/ 3758 w 10008"/>
                <a:gd name="connsiteY0-454" fmla="*/ 10000 h 10000"/>
                <a:gd name="connsiteX1-455" fmla="*/ 2750 w 10008"/>
                <a:gd name="connsiteY1-456" fmla="*/ 9491 h 10000"/>
                <a:gd name="connsiteX2-457" fmla="*/ 132 w 10008"/>
                <a:gd name="connsiteY2-458" fmla="*/ 5509 h 10000"/>
                <a:gd name="connsiteX3-459" fmla="*/ 132 w 10008"/>
                <a:gd name="connsiteY3-460" fmla="*/ 4491 h 10000"/>
                <a:gd name="connsiteX4-461" fmla="*/ 2750 w 10008"/>
                <a:gd name="connsiteY4-462" fmla="*/ 510 h 10000"/>
                <a:gd name="connsiteX5-463" fmla="*/ 3758 w 10008"/>
                <a:gd name="connsiteY5-464" fmla="*/ 0 h 10000"/>
                <a:gd name="connsiteX6-465" fmla="*/ 8992 w 10008"/>
                <a:gd name="connsiteY6-466" fmla="*/ 0 h 10000"/>
                <a:gd name="connsiteX7-467" fmla="*/ 10000 w 10008"/>
                <a:gd name="connsiteY7-468" fmla="*/ 510 h 10000"/>
                <a:gd name="connsiteX8-469" fmla="*/ 6864 w 10008"/>
                <a:gd name="connsiteY8-470" fmla="*/ 5055 h 10000"/>
                <a:gd name="connsiteX9-471" fmla="*/ 3758 w 10008"/>
                <a:gd name="connsiteY9-472" fmla="*/ 10000 h 10000"/>
                <a:gd name="connsiteX0-473" fmla="*/ 3758 w 10008"/>
                <a:gd name="connsiteY0-474" fmla="*/ 10000 h 10000"/>
                <a:gd name="connsiteX1-475" fmla="*/ 2750 w 10008"/>
                <a:gd name="connsiteY1-476" fmla="*/ 9491 h 10000"/>
                <a:gd name="connsiteX2-477" fmla="*/ 132 w 10008"/>
                <a:gd name="connsiteY2-478" fmla="*/ 5509 h 10000"/>
                <a:gd name="connsiteX3-479" fmla="*/ 132 w 10008"/>
                <a:gd name="connsiteY3-480" fmla="*/ 4491 h 10000"/>
                <a:gd name="connsiteX4-481" fmla="*/ 2750 w 10008"/>
                <a:gd name="connsiteY4-482" fmla="*/ 510 h 10000"/>
                <a:gd name="connsiteX5-483" fmla="*/ 3758 w 10008"/>
                <a:gd name="connsiteY5-484" fmla="*/ 0 h 10000"/>
                <a:gd name="connsiteX6-485" fmla="*/ 8992 w 10008"/>
                <a:gd name="connsiteY6-486" fmla="*/ 0 h 10000"/>
                <a:gd name="connsiteX7-487" fmla="*/ 10000 w 10008"/>
                <a:gd name="connsiteY7-488" fmla="*/ 510 h 10000"/>
                <a:gd name="connsiteX8-489" fmla="*/ 6864 w 10008"/>
                <a:gd name="connsiteY8-490" fmla="*/ 5055 h 10000"/>
                <a:gd name="connsiteX9-491" fmla="*/ 3758 w 10008"/>
                <a:gd name="connsiteY9-492" fmla="*/ 10000 h 10000"/>
                <a:gd name="connsiteX0-493" fmla="*/ 3758 w 10008"/>
                <a:gd name="connsiteY0-494" fmla="*/ 10000 h 10000"/>
                <a:gd name="connsiteX1-495" fmla="*/ 2750 w 10008"/>
                <a:gd name="connsiteY1-496" fmla="*/ 9491 h 10000"/>
                <a:gd name="connsiteX2-497" fmla="*/ 132 w 10008"/>
                <a:gd name="connsiteY2-498" fmla="*/ 5509 h 10000"/>
                <a:gd name="connsiteX3-499" fmla="*/ 132 w 10008"/>
                <a:gd name="connsiteY3-500" fmla="*/ 4491 h 10000"/>
                <a:gd name="connsiteX4-501" fmla="*/ 2750 w 10008"/>
                <a:gd name="connsiteY4-502" fmla="*/ 510 h 10000"/>
                <a:gd name="connsiteX5-503" fmla="*/ 3758 w 10008"/>
                <a:gd name="connsiteY5-504" fmla="*/ 0 h 10000"/>
                <a:gd name="connsiteX6-505" fmla="*/ 8992 w 10008"/>
                <a:gd name="connsiteY6-506" fmla="*/ 0 h 10000"/>
                <a:gd name="connsiteX7-507" fmla="*/ 10000 w 10008"/>
                <a:gd name="connsiteY7-508" fmla="*/ 510 h 10000"/>
                <a:gd name="connsiteX8-509" fmla="*/ 6864 w 10008"/>
                <a:gd name="connsiteY8-510" fmla="*/ 5055 h 10000"/>
                <a:gd name="connsiteX9-511" fmla="*/ 3758 w 10008"/>
                <a:gd name="connsiteY9-512"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3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lstStyle/>
            <a:p>
              <a:endParaRPr lang="zh-CN" altLang="en-US" dirty="0"/>
            </a:p>
          </p:txBody>
        </p:sp>
        <p:grpSp>
          <p:nvGrpSpPr>
            <p:cNvPr id="57" name="组合 56"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GrpSpPr/>
            <p:nvPr/>
          </p:nvGrpSpPr>
          <p:grpSpPr>
            <a:xfrm>
              <a:off x="6117407" y="3829020"/>
              <a:ext cx="776055" cy="557425"/>
              <a:chOff x="897622" y="2414802"/>
              <a:chExt cx="1001347" cy="719249"/>
            </a:xfrm>
          </p:grpSpPr>
          <p:sp>
            <p:nvSpPr>
              <p:cNvPr id="58" name="文本框 57"/>
              <p:cNvSpPr txBox="1"/>
              <p:nvPr/>
            </p:nvSpPr>
            <p:spPr>
              <a:xfrm>
                <a:off x="986173" y="2414802"/>
                <a:ext cx="802263" cy="595689"/>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altLang="zh-CN" sz="2400" dirty="0">
                    <a:ln w="15875">
                      <a:noFill/>
                    </a:ln>
                    <a:solidFill>
                      <a:schemeClr val="bg1"/>
                    </a:solidFill>
                    <a:latin typeface="Impact" panose="020B0806030902050204" pitchFamily="34" charset="0"/>
                  </a:rPr>
                  <a:t>03</a:t>
                </a:r>
                <a:endParaRPr lang="zh-CN" altLang="en-US" sz="2400" dirty="0">
                  <a:ln w="15875">
                    <a:noFill/>
                  </a:ln>
                  <a:solidFill>
                    <a:schemeClr val="bg1"/>
                  </a:solidFill>
                  <a:latin typeface="Impact" panose="020B0806030902050204" pitchFamily="34" charset="0"/>
                </a:endParaRPr>
              </a:p>
            </p:txBody>
          </p:sp>
          <p:sp>
            <p:nvSpPr>
              <p:cNvPr id="59" name="文本框 58"/>
              <p:cNvSpPr txBox="1"/>
              <p:nvPr/>
            </p:nvSpPr>
            <p:spPr>
              <a:xfrm>
                <a:off x="897622" y="2856062"/>
                <a:ext cx="1001347" cy="277989"/>
              </a:xfrm>
              <a:prstGeom prst="rect">
                <a:avLst/>
              </a:prstGeom>
              <a:noFill/>
            </p:spPr>
            <p:txBody>
              <a:bodyPr wrap="square" rtlCol="0">
                <a:spAutoFit/>
              </a:bodyPr>
              <a:lstStyle/>
              <a:p>
                <a:pPr algn="ctr"/>
                <a:endParaRPr lang="zh-CN" altLang="en-US" sz="800" dirty="0">
                  <a:solidFill>
                    <a:schemeClr val="bg1"/>
                  </a:solidFill>
                  <a:latin typeface="LiHei Pro" panose="020B0500000000000000" pitchFamily="34" charset="-122"/>
                  <a:ea typeface="LiHei Pro" panose="020B0500000000000000" pitchFamily="34" charset="-122"/>
                </a:endParaRPr>
              </a:p>
            </p:txBody>
          </p:sp>
        </p:grpSp>
      </p:grpSp>
      <p:grpSp>
        <p:nvGrpSpPr>
          <p:cNvPr id="60" name="组合 59"/>
          <p:cNvGrpSpPr/>
          <p:nvPr/>
        </p:nvGrpSpPr>
        <p:grpSpPr>
          <a:xfrm>
            <a:off x="4770395" y="3082993"/>
            <a:ext cx="1399307" cy="1240222"/>
            <a:chOff x="4590285" y="2817621"/>
            <a:chExt cx="1399307" cy="1240222"/>
          </a:xfrm>
        </p:grpSpPr>
        <p:sp>
          <p:nvSpPr>
            <p:cNvPr id="61" name="Freeform 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4590286" y="2817647"/>
              <a:ext cx="1399306" cy="124019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D285C1"/>
                </a:gs>
                <a:gs pos="100000">
                  <a:srgbClr val="643A63"/>
                </a:gs>
              </a:gsLst>
              <a:lin ang="3600000" scaled="0"/>
            </a:gra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lstStyle/>
            <a:p>
              <a:endParaRPr lang="zh-CN" altLang="en-US"/>
            </a:p>
          </p:txBody>
        </p:sp>
        <p:sp>
          <p:nvSpPr>
            <p:cNvPr id="62" name="Freeform 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4590285" y="2817621"/>
              <a:ext cx="1090040" cy="124022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1" fmla="*/ 2947 w 10000"/>
                <a:gd name="connsiteY0-2" fmla="*/ 9964 h 9964"/>
                <a:gd name="connsiteX1-3" fmla="*/ 2156 w 10000"/>
                <a:gd name="connsiteY1-4" fmla="*/ 9457 h 9964"/>
                <a:gd name="connsiteX2-5" fmla="*/ 105 w 10000"/>
                <a:gd name="connsiteY2-6" fmla="*/ 5489 h 9964"/>
                <a:gd name="connsiteX3-7" fmla="*/ 105 w 10000"/>
                <a:gd name="connsiteY3-8" fmla="*/ 4475 h 9964"/>
                <a:gd name="connsiteX4-9" fmla="*/ 2156 w 10000"/>
                <a:gd name="connsiteY4-10" fmla="*/ 507 h 9964"/>
                <a:gd name="connsiteX5-11" fmla="*/ 2947 w 10000"/>
                <a:gd name="connsiteY5-12" fmla="*/ 0 h 9964"/>
                <a:gd name="connsiteX6-13" fmla="*/ 7049 w 10000"/>
                <a:gd name="connsiteY6-14" fmla="*/ 0 h 9964"/>
                <a:gd name="connsiteX7-15" fmla="*/ 7840 w 10000"/>
                <a:gd name="connsiteY7-16" fmla="*/ 507 h 9964"/>
                <a:gd name="connsiteX8-17" fmla="*/ 9891 w 10000"/>
                <a:gd name="connsiteY8-18" fmla="*/ 4475 h 9964"/>
                <a:gd name="connsiteX9-19" fmla="*/ 9891 w 10000"/>
                <a:gd name="connsiteY9-20" fmla="*/ 5489 h 9964"/>
                <a:gd name="connsiteX10-21" fmla="*/ 2947 w 10000"/>
                <a:gd name="connsiteY10-22" fmla="*/ 9964 h 9964"/>
                <a:gd name="connsiteX0-23" fmla="*/ 2947 w 10070"/>
                <a:gd name="connsiteY0-24" fmla="*/ 10000 h 10000"/>
                <a:gd name="connsiteX1-25" fmla="*/ 2156 w 10070"/>
                <a:gd name="connsiteY1-26" fmla="*/ 9491 h 10000"/>
                <a:gd name="connsiteX2-27" fmla="*/ 105 w 10070"/>
                <a:gd name="connsiteY2-28" fmla="*/ 5509 h 10000"/>
                <a:gd name="connsiteX3-29" fmla="*/ 105 w 10070"/>
                <a:gd name="connsiteY3-30" fmla="*/ 4491 h 10000"/>
                <a:gd name="connsiteX4-31" fmla="*/ 2156 w 10070"/>
                <a:gd name="connsiteY4-32" fmla="*/ 509 h 10000"/>
                <a:gd name="connsiteX5-33" fmla="*/ 2947 w 10070"/>
                <a:gd name="connsiteY5-34" fmla="*/ 0 h 10000"/>
                <a:gd name="connsiteX6-35" fmla="*/ 7049 w 10070"/>
                <a:gd name="connsiteY6-36" fmla="*/ 0 h 10000"/>
                <a:gd name="connsiteX7-37" fmla="*/ 7840 w 10070"/>
                <a:gd name="connsiteY7-38" fmla="*/ 509 h 10000"/>
                <a:gd name="connsiteX8-39" fmla="*/ 9891 w 10070"/>
                <a:gd name="connsiteY8-40" fmla="*/ 4491 h 10000"/>
                <a:gd name="connsiteX9-41" fmla="*/ 2947 w 10070"/>
                <a:gd name="connsiteY9-42" fmla="*/ 10000 h 10000"/>
                <a:gd name="connsiteX0-43" fmla="*/ 2947 w 8049"/>
                <a:gd name="connsiteY0-44" fmla="*/ 10391 h 10391"/>
                <a:gd name="connsiteX1-45" fmla="*/ 2156 w 8049"/>
                <a:gd name="connsiteY1-46" fmla="*/ 9882 h 10391"/>
                <a:gd name="connsiteX2-47" fmla="*/ 105 w 8049"/>
                <a:gd name="connsiteY2-48" fmla="*/ 5900 h 10391"/>
                <a:gd name="connsiteX3-49" fmla="*/ 105 w 8049"/>
                <a:gd name="connsiteY3-50" fmla="*/ 4882 h 10391"/>
                <a:gd name="connsiteX4-51" fmla="*/ 2156 w 8049"/>
                <a:gd name="connsiteY4-52" fmla="*/ 900 h 10391"/>
                <a:gd name="connsiteX5-53" fmla="*/ 2947 w 8049"/>
                <a:gd name="connsiteY5-54" fmla="*/ 391 h 10391"/>
                <a:gd name="connsiteX6-55" fmla="*/ 7049 w 8049"/>
                <a:gd name="connsiteY6-56" fmla="*/ 391 h 10391"/>
                <a:gd name="connsiteX7-57" fmla="*/ 7840 w 8049"/>
                <a:gd name="connsiteY7-58" fmla="*/ 900 h 10391"/>
                <a:gd name="connsiteX8-59" fmla="*/ 2947 w 8049"/>
                <a:gd name="connsiteY8-60" fmla="*/ 10391 h 10391"/>
                <a:gd name="connsiteX0-61" fmla="*/ 3660 w 9981"/>
                <a:gd name="connsiteY0-62" fmla="*/ 9640 h 9640"/>
                <a:gd name="connsiteX1-63" fmla="*/ 2678 w 9981"/>
                <a:gd name="connsiteY1-64" fmla="*/ 9150 h 9640"/>
                <a:gd name="connsiteX2-65" fmla="*/ 129 w 9981"/>
                <a:gd name="connsiteY2-66" fmla="*/ 5318 h 9640"/>
                <a:gd name="connsiteX3-67" fmla="*/ 129 w 9981"/>
                <a:gd name="connsiteY3-68" fmla="*/ 4338 h 9640"/>
                <a:gd name="connsiteX4-69" fmla="*/ 2678 w 9981"/>
                <a:gd name="connsiteY4-70" fmla="*/ 506 h 9640"/>
                <a:gd name="connsiteX5-71" fmla="*/ 3660 w 9981"/>
                <a:gd name="connsiteY5-72" fmla="*/ 16 h 9640"/>
                <a:gd name="connsiteX6-73" fmla="*/ 8757 w 9981"/>
                <a:gd name="connsiteY6-74" fmla="*/ 16 h 9640"/>
                <a:gd name="connsiteX7-75" fmla="*/ 9739 w 9981"/>
                <a:gd name="connsiteY7-76" fmla="*/ 506 h 9640"/>
                <a:gd name="connsiteX8-77" fmla="*/ 3660 w 9981"/>
                <a:gd name="connsiteY8-78" fmla="*/ 9640 h 9640"/>
                <a:gd name="connsiteX0-79" fmla="*/ 3667 w 9758"/>
                <a:gd name="connsiteY0-80" fmla="*/ 10713 h 10713"/>
                <a:gd name="connsiteX1-81" fmla="*/ 2683 w 9758"/>
                <a:gd name="connsiteY1-82" fmla="*/ 10205 h 10713"/>
                <a:gd name="connsiteX2-83" fmla="*/ 129 w 9758"/>
                <a:gd name="connsiteY2-84" fmla="*/ 6230 h 10713"/>
                <a:gd name="connsiteX3-85" fmla="*/ 129 w 9758"/>
                <a:gd name="connsiteY3-86" fmla="*/ 5213 h 10713"/>
                <a:gd name="connsiteX4-87" fmla="*/ 2683 w 9758"/>
                <a:gd name="connsiteY4-88" fmla="*/ 1238 h 10713"/>
                <a:gd name="connsiteX5-89" fmla="*/ 3667 w 9758"/>
                <a:gd name="connsiteY5-90" fmla="*/ 730 h 10713"/>
                <a:gd name="connsiteX6-91" fmla="*/ 8774 w 9758"/>
                <a:gd name="connsiteY6-92" fmla="*/ 730 h 10713"/>
                <a:gd name="connsiteX7-93" fmla="*/ 9758 w 9758"/>
                <a:gd name="connsiteY7-94" fmla="*/ 1238 h 10713"/>
                <a:gd name="connsiteX8-95" fmla="*/ 3667 w 9758"/>
                <a:gd name="connsiteY8-96" fmla="*/ 10713 h 10713"/>
                <a:gd name="connsiteX0-97" fmla="*/ 3758 w 10000"/>
                <a:gd name="connsiteY0-98" fmla="*/ 9319 h 9319"/>
                <a:gd name="connsiteX1-99" fmla="*/ 2750 w 10000"/>
                <a:gd name="connsiteY1-100" fmla="*/ 8845 h 9319"/>
                <a:gd name="connsiteX2-101" fmla="*/ 132 w 10000"/>
                <a:gd name="connsiteY2-102" fmla="*/ 5134 h 9319"/>
                <a:gd name="connsiteX3-103" fmla="*/ 132 w 10000"/>
                <a:gd name="connsiteY3-104" fmla="*/ 4185 h 9319"/>
                <a:gd name="connsiteX4-105" fmla="*/ 2750 w 10000"/>
                <a:gd name="connsiteY4-106" fmla="*/ 475 h 9319"/>
                <a:gd name="connsiteX5-107" fmla="*/ 3758 w 10000"/>
                <a:gd name="connsiteY5-108" fmla="*/ 0 h 9319"/>
                <a:gd name="connsiteX6-109" fmla="*/ 8992 w 10000"/>
                <a:gd name="connsiteY6-110" fmla="*/ 0 h 9319"/>
                <a:gd name="connsiteX7-111" fmla="*/ 10000 w 10000"/>
                <a:gd name="connsiteY7-112" fmla="*/ 475 h 9319"/>
                <a:gd name="connsiteX8-113" fmla="*/ 3758 w 10000"/>
                <a:gd name="connsiteY8-114" fmla="*/ 9319 h 9319"/>
                <a:gd name="connsiteX0-115" fmla="*/ 3758 w 10000"/>
                <a:gd name="connsiteY0-116" fmla="*/ 10000 h 10000"/>
                <a:gd name="connsiteX1-117" fmla="*/ 2750 w 10000"/>
                <a:gd name="connsiteY1-118" fmla="*/ 9491 h 10000"/>
                <a:gd name="connsiteX2-119" fmla="*/ 132 w 10000"/>
                <a:gd name="connsiteY2-120" fmla="*/ 5509 h 10000"/>
                <a:gd name="connsiteX3-121" fmla="*/ 132 w 10000"/>
                <a:gd name="connsiteY3-122" fmla="*/ 4491 h 10000"/>
                <a:gd name="connsiteX4-123" fmla="*/ 2750 w 10000"/>
                <a:gd name="connsiteY4-124" fmla="*/ 510 h 10000"/>
                <a:gd name="connsiteX5-125" fmla="*/ 3758 w 10000"/>
                <a:gd name="connsiteY5-126" fmla="*/ 0 h 10000"/>
                <a:gd name="connsiteX6-127" fmla="*/ 8992 w 10000"/>
                <a:gd name="connsiteY6-128" fmla="*/ 0 h 10000"/>
                <a:gd name="connsiteX7-129" fmla="*/ 10000 w 10000"/>
                <a:gd name="connsiteY7-130" fmla="*/ 510 h 10000"/>
                <a:gd name="connsiteX8-131" fmla="*/ 3758 w 10000"/>
                <a:gd name="connsiteY8-132" fmla="*/ 10000 h 10000"/>
                <a:gd name="connsiteX0-133" fmla="*/ 3758 w 10000"/>
                <a:gd name="connsiteY0-134" fmla="*/ 10000 h 10000"/>
                <a:gd name="connsiteX1-135" fmla="*/ 2750 w 10000"/>
                <a:gd name="connsiteY1-136" fmla="*/ 9491 h 10000"/>
                <a:gd name="connsiteX2-137" fmla="*/ 132 w 10000"/>
                <a:gd name="connsiteY2-138" fmla="*/ 5509 h 10000"/>
                <a:gd name="connsiteX3-139" fmla="*/ 132 w 10000"/>
                <a:gd name="connsiteY3-140" fmla="*/ 4491 h 10000"/>
                <a:gd name="connsiteX4-141" fmla="*/ 2750 w 10000"/>
                <a:gd name="connsiteY4-142" fmla="*/ 510 h 10000"/>
                <a:gd name="connsiteX5-143" fmla="*/ 3758 w 10000"/>
                <a:gd name="connsiteY5-144" fmla="*/ 0 h 10000"/>
                <a:gd name="connsiteX6-145" fmla="*/ 8992 w 10000"/>
                <a:gd name="connsiteY6-146" fmla="*/ 0 h 10000"/>
                <a:gd name="connsiteX7-147" fmla="*/ 10000 w 10000"/>
                <a:gd name="connsiteY7-148" fmla="*/ 510 h 10000"/>
                <a:gd name="connsiteX8-149" fmla="*/ 7779 w 10000"/>
                <a:gd name="connsiteY8-150" fmla="*/ 5715 h 10000"/>
                <a:gd name="connsiteX9-151" fmla="*/ 3758 w 10000"/>
                <a:gd name="connsiteY9-152" fmla="*/ 10000 h 10000"/>
                <a:gd name="connsiteX0-153" fmla="*/ 3758 w 10000"/>
                <a:gd name="connsiteY0-154" fmla="*/ 10000 h 10000"/>
                <a:gd name="connsiteX1-155" fmla="*/ 2750 w 10000"/>
                <a:gd name="connsiteY1-156" fmla="*/ 9491 h 10000"/>
                <a:gd name="connsiteX2-157" fmla="*/ 132 w 10000"/>
                <a:gd name="connsiteY2-158" fmla="*/ 5509 h 10000"/>
                <a:gd name="connsiteX3-159" fmla="*/ 132 w 10000"/>
                <a:gd name="connsiteY3-160" fmla="*/ 4491 h 10000"/>
                <a:gd name="connsiteX4-161" fmla="*/ 2750 w 10000"/>
                <a:gd name="connsiteY4-162" fmla="*/ 510 h 10000"/>
                <a:gd name="connsiteX5-163" fmla="*/ 3758 w 10000"/>
                <a:gd name="connsiteY5-164" fmla="*/ 0 h 10000"/>
                <a:gd name="connsiteX6-165" fmla="*/ 8992 w 10000"/>
                <a:gd name="connsiteY6-166" fmla="*/ 0 h 10000"/>
                <a:gd name="connsiteX7-167" fmla="*/ 10000 w 10000"/>
                <a:gd name="connsiteY7-168" fmla="*/ 510 h 10000"/>
                <a:gd name="connsiteX8-169" fmla="*/ 7779 w 10000"/>
                <a:gd name="connsiteY8-170" fmla="*/ 5715 h 10000"/>
                <a:gd name="connsiteX9-171" fmla="*/ 3758 w 10000"/>
                <a:gd name="connsiteY9-172" fmla="*/ 10000 h 10000"/>
                <a:gd name="connsiteX0-173" fmla="*/ 3758 w 10000"/>
                <a:gd name="connsiteY0-174" fmla="*/ 10000 h 10000"/>
                <a:gd name="connsiteX1-175" fmla="*/ 2750 w 10000"/>
                <a:gd name="connsiteY1-176" fmla="*/ 9491 h 10000"/>
                <a:gd name="connsiteX2-177" fmla="*/ 132 w 10000"/>
                <a:gd name="connsiteY2-178" fmla="*/ 5509 h 10000"/>
                <a:gd name="connsiteX3-179" fmla="*/ 132 w 10000"/>
                <a:gd name="connsiteY3-180" fmla="*/ 4491 h 10000"/>
                <a:gd name="connsiteX4-181" fmla="*/ 2750 w 10000"/>
                <a:gd name="connsiteY4-182" fmla="*/ 510 h 10000"/>
                <a:gd name="connsiteX5-183" fmla="*/ 3758 w 10000"/>
                <a:gd name="connsiteY5-184" fmla="*/ 0 h 10000"/>
                <a:gd name="connsiteX6-185" fmla="*/ 8992 w 10000"/>
                <a:gd name="connsiteY6-186" fmla="*/ 0 h 10000"/>
                <a:gd name="connsiteX7-187" fmla="*/ 10000 w 10000"/>
                <a:gd name="connsiteY7-188" fmla="*/ 510 h 10000"/>
                <a:gd name="connsiteX8-189" fmla="*/ 7779 w 10000"/>
                <a:gd name="connsiteY8-190" fmla="*/ 5715 h 10000"/>
                <a:gd name="connsiteX9-191" fmla="*/ 3758 w 10000"/>
                <a:gd name="connsiteY9-192" fmla="*/ 10000 h 10000"/>
                <a:gd name="connsiteX0-193" fmla="*/ 3758 w 10000"/>
                <a:gd name="connsiteY0-194" fmla="*/ 10000 h 10000"/>
                <a:gd name="connsiteX1-195" fmla="*/ 2750 w 10000"/>
                <a:gd name="connsiteY1-196" fmla="*/ 9491 h 10000"/>
                <a:gd name="connsiteX2-197" fmla="*/ 132 w 10000"/>
                <a:gd name="connsiteY2-198" fmla="*/ 5509 h 10000"/>
                <a:gd name="connsiteX3-199" fmla="*/ 132 w 10000"/>
                <a:gd name="connsiteY3-200" fmla="*/ 4491 h 10000"/>
                <a:gd name="connsiteX4-201" fmla="*/ 2750 w 10000"/>
                <a:gd name="connsiteY4-202" fmla="*/ 510 h 10000"/>
                <a:gd name="connsiteX5-203" fmla="*/ 3758 w 10000"/>
                <a:gd name="connsiteY5-204" fmla="*/ 0 h 10000"/>
                <a:gd name="connsiteX6-205" fmla="*/ 8992 w 10000"/>
                <a:gd name="connsiteY6-206" fmla="*/ 0 h 10000"/>
                <a:gd name="connsiteX7-207" fmla="*/ 10000 w 10000"/>
                <a:gd name="connsiteY7-208" fmla="*/ 510 h 10000"/>
                <a:gd name="connsiteX8-209" fmla="*/ 7657 w 10000"/>
                <a:gd name="connsiteY8-210" fmla="*/ 5358 h 10000"/>
                <a:gd name="connsiteX9-211" fmla="*/ 3758 w 10000"/>
                <a:gd name="connsiteY9-212" fmla="*/ 10000 h 10000"/>
                <a:gd name="connsiteX0-213" fmla="*/ 3758 w 10000"/>
                <a:gd name="connsiteY0-214" fmla="*/ 10000 h 10000"/>
                <a:gd name="connsiteX1-215" fmla="*/ 2750 w 10000"/>
                <a:gd name="connsiteY1-216" fmla="*/ 9491 h 10000"/>
                <a:gd name="connsiteX2-217" fmla="*/ 132 w 10000"/>
                <a:gd name="connsiteY2-218" fmla="*/ 5509 h 10000"/>
                <a:gd name="connsiteX3-219" fmla="*/ 132 w 10000"/>
                <a:gd name="connsiteY3-220" fmla="*/ 4491 h 10000"/>
                <a:gd name="connsiteX4-221" fmla="*/ 2750 w 10000"/>
                <a:gd name="connsiteY4-222" fmla="*/ 510 h 10000"/>
                <a:gd name="connsiteX5-223" fmla="*/ 3758 w 10000"/>
                <a:gd name="connsiteY5-224" fmla="*/ 0 h 10000"/>
                <a:gd name="connsiteX6-225" fmla="*/ 8992 w 10000"/>
                <a:gd name="connsiteY6-226" fmla="*/ 0 h 10000"/>
                <a:gd name="connsiteX7-227" fmla="*/ 10000 w 10000"/>
                <a:gd name="connsiteY7-228" fmla="*/ 510 h 10000"/>
                <a:gd name="connsiteX8-229" fmla="*/ 6803 w 10000"/>
                <a:gd name="connsiteY8-230" fmla="*/ 4894 h 10000"/>
                <a:gd name="connsiteX9-231" fmla="*/ 3758 w 10000"/>
                <a:gd name="connsiteY9-232" fmla="*/ 10000 h 10000"/>
                <a:gd name="connsiteX0-233" fmla="*/ 3758 w 10000"/>
                <a:gd name="connsiteY0-234" fmla="*/ 10000 h 10000"/>
                <a:gd name="connsiteX1-235" fmla="*/ 2750 w 10000"/>
                <a:gd name="connsiteY1-236" fmla="*/ 9491 h 10000"/>
                <a:gd name="connsiteX2-237" fmla="*/ 132 w 10000"/>
                <a:gd name="connsiteY2-238" fmla="*/ 5509 h 10000"/>
                <a:gd name="connsiteX3-239" fmla="*/ 132 w 10000"/>
                <a:gd name="connsiteY3-240" fmla="*/ 4491 h 10000"/>
                <a:gd name="connsiteX4-241" fmla="*/ 2750 w 10000"/>
                <a:gd name="connsiteY4-242" fmla="*/ 510 h 10000"/>
                <a:gd name="connsiteX5-243" fmla="*/ 3758 w 10000"/>
                <a:gd name="connsiteY5-244" fmla="*/ 0 h 10000"/>
                <a:gd name="connsiteX6-245" fmla="*/ 8992 w 10000"/>
                <a:gd name="connsiteY6-246" fmla="*/ 0 h 10000"/>
                <a:gd name="connsiteX7-247" fmla="*/ 10000 w 10000"/>
                <a:gd name="connsiteY7-248" fmla="*/ 510 h 10000"/>
                <a:gd name="connsiteX8-249" fmla="*/ 6803 w 10000"/>
                <a:gd name="connsiteY8-250" fmla="*/ 4894 h 10000"/>
                <a:gd name="connsiteX9-251" fmla="*/ 3758 w 10000"/>
                <a:gd name="connsiteY9-252" fmla="*/ 10000 h 10000"/>
                <a:gd name="connsiteX0-253" fmla="*/ 3758 w 10000"/>
                <a:gd name="connsiteY0-254" fmla="*/ 10000 h 10000"/>
                <a:gd name="connsiteX1-255" fmla="*/ 2750 w 10000"/>
                <a:gd name="connsiteY1-256" fmla="*/ 9491 h 10000"/>
                <a:gd name="connsiteX2-257" fmla="*/ 132 w 10000"/>
                <a:gd name="connsiteY2-258" fmla="*/ 5509 h 10000"/>
                <a:gd name="connsiteX3-259" fmla="*/ 132 w 10000"/>
                <a:gd name="connsiteY3-260" fmla="*/ 4491 h 10000"/>
                <a:gd name="connsiteX4-261" fmla="*/ 2750 w 10000"/>
                <a:gd name="connsiteY4-262" fmla="*/ 510 h 10000"/>
                <a:gd name="connsiteX5-263" fmla="*/ 3758 w 10000"/>
                <a:gd name="connsiteY5-264" fmla="*/ 0 h 10000"/>
                <a:gd name="connsiteX6-265" fmla="*/ 8992 w 10000"/>
                <a:gd name="connsiteY6-266" fmla="*/ 0 h 10000"/>
                <a:gd name="connsiteX7-267" fmla="*/ 10000 w 10000"/>
                <a:gd name="connsiteY7-268" fmla="*/ 510 h 10000"/>
                <a:gd name="connsiteX8-269" fmla="*/ 6803 w 10000"/>
                <a:gd name="connsiteY8-270" fmla="*/ 4894 h 10000"/>
                <a:gd name="connsiteX9-271" fmla="*/ 3758 w 10000"/>
                <a:gd name="connsiteY9-272" fmla="*/ 10000 h 10000"/>
                <a:gd name="connsiteX0-273" fmla="*/ 3758 w 10027"/>
                <a:gd name="connsiteY0-274" fmla="*/ 10000 h 10000"/>
                <a:gd name="connsiteX1-275" fmla="*/ 2750 w 10027"/>
                <a:gd name="connsiteY1-276" fmla="*/ 9491 h 10000"/>
                <a:gd name="connsiteX2-277" fmla="*/ 132 w 10027"/>
                <a:gd name="connsiteY2-278" fmla="*/ 5509 h 10000"/>
                <a:gd name="connsiteX3-279" fmla="*/ 132 w 10027"/>
                <a:gd name="connsiteY3-280" fmla="*/ 4491 h 10000"/>
                <a:gd name="connsiteX4-281" fmla="*/ 2750 w 10027"/>
                <a:gd name="connsiteY4-282" fmla="*/ 510 h 10000"/>
                <a:gd name="connsiteX5-283" fmla="*/ 3758 w 10027"/>
                <a:gd name="connsiteY5-284" fmla="*/ 0 h 10000"/>
                <a:gd name="connsiteX6-285" fmla="*/ 8992 w 10027"/>
                <a:gd name="connsiteY6-286" fmla="*/ 0 h 10000"/>
                <a:gd name="connsiteX7-287" fmla="*/ 10000 w 10027"/>
                <a:gd name="connsiteY7-288" fmla="*/ 510 h 10000"/>
                <a:gd name="connsiteX8-289" fmla="*/ 6803 w 10027"/>
                <a:gd name="connsiteY8-290" fmla="*/ 4894 h 10000"/>
                <a:gd name="connsiteX9-291" fmla="*/ 3758 w 10027"/>
                <a:gd name="connsiteY9-292" fmla="*/ 10000 h 10000"/>
                <a:gd name="connsiteX0-293" fmla="*/ 3758 w 10033"/>
                <a:gd name="connsiteY0-294" fmla="*/ 10000 h 10000"/>
                <a:gd name="connsiteX1-295" fmla="*/ 2750 w 10033"/>
                <a:gd name="connsiteY1-296" fmla="*/ 9491 h 10000"/>
                <a:gd name="connsiteX2-297" fmla="*/ 132 w 10033"/>
                <a:gd name="connsiteY2-298" fmla="*/ 5509 h 10000"/>
                <a:gd name="connsiteX3-299" fmla="*/ 132 w 10033"/>
                <a:gd name="connsiteY3-300" fmla="*/ 4491 h 10000"/>
                <a:gd name="connsiteX4-301" fmla="*/ 2750 w 10033"/>
                <a:gd name="connsiteY4-302" fmla="*/ 510 h 10000"/>
                <a:gd name="connsiteX5-303" fmla="*/ 3758 w 10033"/>
                <a:gd name="connsiteY5-304" fmla="*/ 0 h 10000"/>
                <a:gd name="connsiteX6-305" fmla="*/ 8992 w 10033"/>
                <a:gd name="connsiteY6-306" fmla="*/ 0 h 10000"/>
                <a:gd name="connsiteX7-307" fmla="*/ 10000 w 10033"/>
                <a:gd name="connsiteY7-308" fmla="*/ 510 h 10000"/>
                <a:gd name="connsiteX8-309" fmla="*/ 6864 w 10033"/>
                <a:gd name="connsiteY8-310" fmla="*/ 5055 h 10000"/>
                <a:gd name="connsiteX9-311" fmla="*/ 3758 w 10033"/>
                <a:gd name="connsiteY9-312" fmla="*/ 10000 h 10000"/>
                <a:gd name="connsiteX0-313" fmla="*/ 3758 w 10035"/>
                <a:gd name="connsiteY0-314" fmla="*/ 10000 h 10000"/>
                <a:gd name="connsiteX1-315" fmla="*/ 2750 w 10035"/>
                <a:gd name="connsiteY1-316" fmla="*/ 9491 h 10000"/>
                <a:gd name="connsiteX2-317" fmla="*/ 132 w 10035"/>
                <a:gd name="connsiteY2-318" fmla="*/ 5509 h 10000"/>
                <a:gd name="connsiteX3-319" fmla="*/ 132 w 10035"/>
                <a:gd name="connsiteY3-320" fmla="*/ 4491 h 10000"/>
                <a:gd name="connsiteX4-321" fmla="*/ 2750 w 10035"/>
                <a:gd name="connsiteY4-322" fmla="*/ 510 h 10000"/>
                <a:gd name="connsiteX5-323" fmla="*/ 3758 w 10035"/>
                <a:gd name="connsiteY5-324" fmla="*/ 0 h 10000"/>
                <a:gd name="connsiteX6-325" fmla="*/ 8992 w 10035"/>
                <a:gd name="connsiteY6-326" fmla="*/ 0 h 10000"/>
                <a:gd name="connsiteX7-327" fmla="*/ 10000 w 10035"/>
                <a:gd name="connsiteY7-328" fmla="*/ 510 h 10000"/>
                <a:gd name="connsiteX8-329" fmla="*/ 6864 w 10035"/>
                <a:gd name="connsiteY8-330" fmla="*/ 5055 h 10000"/>
                <a:gd name="connsiteX9-331" fmla="*/ 3758 w 10035"/>
                <a:gd name="connsiteY9-332" fmla="*/ 10000 h 10000"/>
                <a:gd name="connsiteX0-333" fmla="*/ 3758 w 10008"/>
                <a:gd name="connsiteY0-334" fmla="*/ 10000 h 10000"/>
                <a:gd name="connsiteX1-335" fmla="*/ 2750 w 10008"/>
                <a:gd name="connsiteY1-336" fmla="*/ 9491 h 10000"/>
                <a:gd name="connsiteX2-337" fmla="*/ 132 w 10008"/>
                <a:gd name="connsiteY2-338" fmla="*/ 5509 h 10000"/>
                <a:gd name="connsiteX3-339" fmla="*/ 132 w 10008"/>
                <a:gd name="connsiteY3-340" fmla="*/ 4491 h 10000"/>
                <a:gd name="connsiteX4-341" fmla="*/ 2750 w 10008"/>
                <a:gd name="connsiteY4-342" fmla="*/ 510 h 10000"/>
                <a:gd name="connsiteX5-343" fmla="*/ 3758 w 10008"/>
                <a:gd name="connsiteY5-344" fmla="*/ 0 h 10000"/>
                <a:gd name="connsiteX6-345" fmla="*/ 8992 w 10008"/>
                <a:gd name="connsiteY6-346" fmla="*/ 0 h 10000"/>
                <a:gd name="connsiteX7-347" fmla="*/ 10000 w 10008"/>
                <a:gd name="connsiteY7-348" fmla="*/ 510 h 10000"/>
                <a:gd name="connsiteX8-349" fmla="*/ 6864 w 10008"/>
                <a:gd name="connsiteY8-350" fmla="*/ 5055 h 10000"/>
                <a:gd name="connsiteX9-351" fmla="*/ 3758 w 10008"/>
                <a:gd name="connsiteY9-352" fmla="*/ 10000 h 10000"/>
                <a:gd name="connsiteX0-353" fmla="*/ 3758 w 10031"/>
                <a:gd name="connsiteY0-354" fmla="*/ 10000 h 10000"/>
                <a:gd name="connsiteX1-355" fmla="*/ 2750 w 10031"/>
                <a:gd name="connsiteY1-356" fmla="*/ 9491 h 10000"/>
                <a:gd name="connsiteX2-357" fmla="*/ 132 w 10031"/>
                <a:gd name="connsiteY2-358" fmla="*/ 5509 h 10000"/>
                <a:gd name="connsiteX3-359" fmla="*/ 132 w 10031"/>
                <a:gd name="connsiteY3-360" fmla="*/ 4491 h 10000"/>
                <a:gd name="connsiteX4-361" fmla="*/ 2750 w 10031"/>
                <a:gd name="connsiteY4-362" fmla="*/ 510 h 10000"/>
                <a:gd name="connsiteX5-363" fmla="*/ 3758 w 10031"/>
                <a:gd name="connsiteY5-364" fmla="*/ 0 h 10000"/>
                <a:gd name="connsiteX6-365" fmla="*/ 8992 w 10031"/>
                <a:gd name="connsiteY6-366" fmla="*/ 0 h 10000"/>
                <a:gd name="connsiteX7-367" fmla="*/ 10000 w 10031"/>
                <a:gd name="connsiteY7-368" fmla="*/ 510 h 10000"/>
                <a:gd name="connsiteX8-369" fmla="*/ 6864 w 10031"/>
                <a:gd name="connsiteY8-370" fmla="*/ 5055 h 10000"/>
                <a:gd name="connsiteX9-371" fmla="*/ 3758 w 10031"/>
                <a:gd name="connsiteY9-372" fmla="*/ 10000 h 10000"/>
                <a:gd name="connsiteX0-373" fmla="*/ 3758 w 10031"/>
                <a:gd name="connsiteY0-374" fmla="*/ 10000 h 10000"/>
                <a:gd name="connsiteX1-375" fmla="*/ 2750 w 10031"/>
                <a:gd name="connsiteY1-376" fmla="*/ 9491 h 10000"/>
                <a:gd name="connsiteX2-377" fmla="*/ 132 w 10031"/>
                <a:gd name="connsiteY2-378" fmla="*/ 5509 h 10000"/>
                <a:gd name="connsiteX3-379" fmla="*/ 132 w 10031"/>
                <a:gd name="connsiteY3-380" fmla="*/ 4491 h 10000"/>
                <a:gd name="connsiteX4-381" fmla="*/ 2750 w 10031"/>
                <a:gd name="connsiteY4-382" fmla="*/ 510 h 10000"/>
                <a:gd name="connsiteX5-383" fmla="*/ 3758 w 10031"/>
                <a:gd name="connsiteY5-384" fmla="*/ 0 h 10000"/>
                <a:gd name="connsiteX6-385" fmla="*/ 8992 w 10031"/>
                <a:gd name="connsiteY6-386" fmla="*/ 0 h 10000"/>
                <a:gd name="connsiteX7-387" fmla="*/ 10000 w 10031"/>
                <a:gd name="connsiteY7-388" fmla="*/ 510 h 10000"/>
                <a:gd name="connsiteX8-389" fmla="*/ 6864 w 10031"/>
                <a:gd name="connsiteY8-390" fmla="*/ 5055 h 10000"/>
                <a:gd name="connsiteX9-391" fmla="*/ 3758 w 10031"/>
                <a:gd name="connsiteY9-392" fmla="*/ 10000 h 10000"/>
                <a:gd name="connsiteX0-393" fmla="*/ 3758 w 10035"/>
                <a:gd name="connsiteY0-394" fmla="*/ 10000 h 10000"/>
                <a:gd name="connsiteX1-395" fmla="*/ 2750 w 10035"/>
                <a:gd name="connsiteY1-396" fmla="*/ 9491 h 10000"/>
                <a:gd name="connsiteX2-397" fmla="*/ 132 w 10035"/>
                <a:gd name="connsiteY2-398" fmla="*/ 5509 h 10000"/>
                <a:gd name="connsiteX3-399" fmla="*/ 132 w 10035"/>
                <a:gd name="connsiteY3-400" fmla="*/ 4491 h 10000"/>
                <a:gd name="connsiteX4-401" fmla="*/ 2750 w 10035"/>
                <a:gd name="connsiteY4-402" fmla="*/ 510 h 10000"/>
                <a:gd name="connsiteX5-403" fmla="*/ 3758 w 10035"/>
                <a:gd name="connsiteY5-404" fmla="*/ 0 h 10000"/>
                <a:gd name="connsiteX6-405" fmla="*/ 8992 w 10035"/>
                <a:gd name="connsiteY6-406" fmla="*/ 0 h 10000"/>
                <a:gd name="connsiteX7-407" fmla="*/ 10000 w 10035"/>
                <a:gd name="connsiteY7-408" fmla="*/ 510 h 10000"/>
                <a:gd name="connsiteX8-409" fmla="*/ 6864 w 10035"/>
                <a:gd name="connsiteY8-410" fmla="*/ 5055 h 10000"/>
                <a:gd name="connsiteX9-411" fmla="*/ 3758 w 10035"/>
                <a:gd name="connsiteY9-412" fmla="*/ 10000 h 10000"/>
                <a:gd name="connsiteX0-413" fmla="*/ 3758 w 10008"/>
                <a:gd name="connsiteY0-414" fmla="*/ 10000 h 10000"/>
                <a:gd name="connsiteX1-415" fmla="*/ 2750 w 10008"/>
                <a:gd name="connsiteY1-416" fmla="*/ 9491 h 10000"/>
                <a:gd name="connsiteX2-417" fmla="*/ 132 w 10008"/>
                <a:gd name="connsiteY2-418" fmla="*/ 5509 h 10000"/>
                <a:gd name="connsiteX3-419" fmla="*/ 132 w 10008"/>
                <a:gd name="connsiteY3-420" fmla="*/ 4491 h 10000"/>
                <a:gd name="connsiteX4-421" fmla="*/ 2750 w 10008"/>
                <a:gd name="connsiteY4-422" fmla="*/ 510 h 10000"/>
                <a:gd name="connsiteX5-423" fmla="*/ 3758 w 10008"/>
                <a:gd name="connsiteY5-424" fmla="*/ 0 h 10000"/>
                <a:gd name="connsiteX6-425" fmla="*/ 8992 w 10008"/>
                <a:gd name="connsiteY6-426" fmla="*/ 0 h 10000"/>
                <a:gd name="connsiteX7-427" fmla="*/ 10000 w 10008"/>
                <a:gd name="connsiteY7-428" fmla="*/ 510 h 10000"/>
                <a:gd name="connsiteX8-429" fmla="*/ 6864 w 10008"/>
                <a:gd name="connsiteY8-430" fmla="*/ 5055 h 10000"/>
                <a:gd name="connsiteX9-431" fmla="*/ 3758 w 10008"/>
                <a:gd name="connsiteY9-432" fmla="*/ 10000 h 10000"/>
                <a:gd name="connsiteX0-433" fmla="*/ 3758 w 10008"/>
                <a:gd name="connsiteY0-434" fmla="*/ 10000 h 10000"/>
                <a:gd name="connsiteX1-435" fmla="*/ 2750 w 10008"/>
                <a:gd name="connsiteY1-436" fmla="*/ 9491 h 10000"/>
                <a:gd name="connsiteX2-437" fmla="*/ 132 w 10008"/>
                <a:gd name="connsiteY2-438" fmla="*/ 5509 h 10000"/>
                <a:gd name="connsiteX3-439" fmla="*/ 132 w 10008"/>
                <a:gd name="connsiteY3-440" fmla="*/ 4491 h 10000"/>
                <a:gd name="connsiteX4-441" fmla="*/ 2750 w 10008"/>
                <a:gd name="connsiteY4-442" fmla="*/ 510 h 10000"/>
                <a:gd name="connsiteX5-443" fmla="*/ 3758 w 10008"/>
                <a:gd name="connsiteY5-444" fmla="*/ 0 h 10000"/>
                <a:gd name="connsiteX6-445" fmla="*/ 8992 w 10008"/>
                <a:gd name="connsiteY6-446" fmla="*/ 0 h 10000"/>
                <a:gd name="connsiteX7-447" fmla="*/ 10000 w 10008"/>
                <a:gd name="connsiteY7-448" fmla="*/ 510 h 10000"/>
                <a:gd name="connsiteX8-449" fmla="*/ 6864 w 10008"/>
                <a:gd name="connsiteY8-450" fmla="*/ 5055 h 10000"/>
                <a:gd name="connsiteX9-451" fmla="*/ 3758 w 10008"/>
                <a:gd name="connsiteY9-452" fmla="*/ 10000 h 10000"/>
                <a:gd name="connsiteX0-453" fmla="*/ 3758 w 10008"/>
                <a:gd name="connsiteY0-454" fmla="*/ 10000 h 10000"/>
                <a:gd name="connsiteX1-455" fmla="*/ 2750 w 10008"/>
                <a:gd name="connsiteY1-456" fmla="*/ 9491 h 10000"/>
                <a:gd name="connsiteX2-457" fmla="*/ 132 w 10008"/>
                <a:gd name="connsiteY2-458" fmla="*/ 5509 h 10000"/>
                <a:gd name="connsiteX3-459" fmla="*/ 132 w 10008"/>
                <a:gd name="connsiteY3-460" fmla="*/ 4491 h 10000"/>
                <a:gd name="connsiteX4-461" fmla="*/ 2750 w 10008"/>
                <a:gd name="connsiteY4-462" fmla="*/ 510 h 10000"/>
                <a:gd name="connsiteX5-463" fmla="*/ 3758 w 10008"/>
                <a:gd name="connsiteY5-464" fmla="*/ 0 h 10000"/>
                <a:gd name="connsiteX6-465" fmla="*/ 8992 w 10008"/>
                <a:gd name="connsiteY6-466" fmla="*/ 0 h 10000"/>
                <a:gd name="connsiteX7-467" fmla="*/ 10000 w 10008"/>
                <a:gd name="connsiteY7-468" fmla="*/ 510 h 10000"/>
                <a:gd name="connsiteX8-469" fmla="*/ 6864 w 10008"/>
                <a:gd name="connsiteY8-470" fmla="*/ 5055 h 10000"/>
                <a:gd name="connsiteX9-471" fmla="*/ 3758 w 10008"/>
                <a:gd name="connsiteY9-472" fmla="*/ 10000 h 10000"/>
                <a:gd name="connsiteX0-473" fmla="*/ 3758 w 10008"/>
                <a:gd name="connsiteY0-474" fmla="*/ 10000 h 10000"/>
                <a:gd name="connsiteX1-475" fmla="*/ 2750 w 10008"/>
                <a:gd name="connsiteY1-476" fmla="*/ 9491 h 10000"/>
                <a:gd name="connsiteX2-477" fmla="*/ 132 w 10008"/>
                <a:gd name="connsiteY2-478" fmla="*/ 5509 h 10000"/>
                <a:gd name="connsiteX3-479" fmla="*/ 132 w 10008"/>
                <a:gd name="connsiteY3-480" fmla="*/ 4491 h 10000"/>
                <a:gd name="connsiteX4-481" fmla="*/ 2750 w 10008"/>
                <a:gd name="connsiteY4-482" fmla="*/ 510 h 10000"/>
                <a:gd name="connsiteX5-483" fmla="*/ 3758 w 10008"/>
                <a:gd name="connsiteY5-484" fmla="*/ 0 h 10000"/>
                <a:gd name="connsiteX6-485" fmla="*/ 8992 w 10008"/>
                <a:gd name="connsiteY6-486" fmla="*/ 0 h 10000"/>
                <a:gd name="connsiteX7-487" fmla="*/ 10000 w 10008"/>
                <a:gd name="connsiteY7-488" fmla="*/ 510 h 10000"/>
                <a:gd name="connsiteX8-489" fmla="*/ 6864 w 10008"/>
                <a:gd name="connsiteY8-490" fmla="*/ 5055 h 10000"/>
                <a:gd name="connsiteX9-491" fmla="*/ 3758 w 10008"/>
                <a:gd name="connsiteY9-492" fmla="*/ 10000 h 10000"/>
                <a:gd name="connsiteX0-493" fmla="*/ 3758 w 10008"/>
                <a:gd name="connsiteY0-494" fmla="*/ 10000 h 10000"/>
                <a:gd name="connsiteX1-495" fmla="*/ 2750 w 10008"/>
                <a:gd name="connsiteY1-496" fmla="*/ 9491 h 10000"/>
                <a:gd name="connsiteX2-497" fmla="*/ 132 w 10008"/>
                <a:gd name="connsiteY2-498" fmla="*/ 5509 h 10000"/>
                <a:gd name="connsiteX3-499" fmla="*/ 132 w 10008"/>
                <a:gd name="connsiteY3-500" fmla="*/ 4491 h 10000"/>
                <a:gd name="connsiteX4-501" fmla="*/ 2750 w 10008"/>
                <a:gd name="connsiteY4-502" fmla="*/ 510 h 10000"/>
                <a:gd name="connsiteX5-503" fmla="*/ 3758 w 10008"/>
                <a:gd name="connsiteY5-504" fmla="*/ 0 h 10000"/>
                <a:gd name="connsiteX6-505" fmla="*/ 8992 w 10008"/>
                <a:gd name="connsiteY6-506" fmla="*/ 0 h 10000"/>
                <a:gd name="connsiteX7-507" fmla="*/ 10000 w 10008"/>
                <a:gd name="connsiteY7-508" fmla="*/ 510 h 10000"/>
                <a:gd name="connsiteX8-509" fmla="*/ 6864 w 10008"/>
                <a:gd name="connsiteY8-510" fmla="*/ 5055 h 10000"/>
                <a:gd name="connsiteX9-511" fmla="*/ 3758 w 10008"/>
                <a:gd name="connsiteY9-512"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3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lstStyle/>
            <a:p>
              <a:endParaRPr lang="zh-CN" altLang="en-US" dirty="0"/>
            </a:p>
          </p:txBody>
        </p:sp>
        <p:grpSp>
          <p:nvGrpSpPr>
            <p:cNvPr id="63" name="组合 6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GrpSpPr/>
            <p:nvPr/>
          </p:nvGrpSpPr>
          <p:grpSpPr>
            <a:xfrm>
              <a:off x="4891886" y="2912064"/>
              <a:ext cx="776055" cy="557425"/>
              <a:chOff x="897622" y="2414802"/>
              <a:chExt cx="1001347" cy="719249"/>
            </a:xfrm>
          </p:grpSpPr>
          <p:sp>
            <p:nvSpPr>
              <p:cNvPr id="64" name="文本框 63"/>
              <p:cNvSpPr txBox="1"/>
              <p:nvPr/>
            </p:nvSpPr>
            <p:spPr>
              <a:xfrm>
                <a:off x="986173" y="2414802"/>
                <a:ext cx="802264" cy="665815"/>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altLang="zh-CN" sz="2400" dirty="0">
                    <a:ln w="15875">
                      <a:noFill/>
                    </a:ln>
                    <a:solidFill>
                      <a:schemeClr val="bg1"/>
                    </a:solidFill>
                    <a:latin typeface="Impact" panose="020B0806030902050204" pitchFamily="34" charset="0"/>
                  </a:rPr>
                  <a:t>02</a:t>
                </a:r>
                <a:endParaRPr lang="zh-CN" altLang="en-US" sz="2400" dirty="0">
                  <a:ln w="15875">
                    <a:noFill/>
                  </a:ln>
                  <a:solidFill>
                    <a:schemeClr val="bg1"/>
                  </a:solidFill>
                  <a:latin typeface="Impact" panose="020B0806030902050204" pitchFamily="34" charset="0"/>
                </a:endParaRPr>
              </a:p>
            </p:txBody>
          </p:sp>
          <p:sp>
            <p:nvSpPr>
              <p:cNvPr id="65" name="文本框 64"/>
              <p:cNvSpPr txBox="1"/>
              <p:nvPr/>
            </p:nvSpPr>
            <p:spPr>
              <a:xfrm>
                <a:off x="897622" y="2856062"/>
                <a:ext cx="1001347" cy="277989"/>
              </a:xfrm>
              <a:prstGeom prst="rect">
                <a:avLst/>
              </a:prstGeom>
              <a:noFill/>
            </p:spPr>
            <p:txBody>
              <a:bodyPr wrap="square" rtlCol="0">
                <a:spAutoFit/>
              </a:bodyPr>
              <a:lstStyle/>
              <a:p>
                <a:pPr algn="ctr"/>
                <a:endParaRPr lang="zh-CN" altLang="en-US" sz="800" dirty="0">
                  <a:solidFill>
                    <a:schemeClr val="bg1"/>
                  </a:solidFill>
                  <a:latin typeface="LiHei Pro" panose="020B0500000000000000" pitchFamily="34" charset="-122"/>
                  <a:ea typeface="LiHei Pro" panose="020B0500000000000000" pitchFamily="34" charset="-122"/>
                </a:endParaRPr>
              </a:p>
            </p:txBody>
          </p:sp>
        </p:grpSp>
      </p:grpSp>
      <p:grpSp>
        <p:nvGrpSpPr>
          <p:cNvPr id="66" name="组合 65"/>
          <p:cNvGrpSpPr/>
          <p:nvPr/>
        </p:nvGrpSpPr>
        <p:grpSpPr>
          <a:xfrm>
            <a:off x="4770395" y="5068644"/>
            <a:ext cx="1399307" cy="1240222"/>
            <a:chOff x="4590285" y="4803272"/>
            <a:chExt cx="1399307" cy="1240222"/>
          </a:xfrm>
        </p:grpSpPr>
        <p:sp>
          <p:nvSpPr>
            <p:cNvPr id="67" name="Freeform 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4590286" y="4803298"/>
              <a:ext cx="1399306" cy="124019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rgbClr val="D285C1"/>
                </a:gs>
                <a:gs pos="100000">
                  <a:srgbClr val="643A63"/>
                </a:gs>
              </a:gsLst>
              <a:lin ang="3600000" scaled="0"/>
            </a:gradFill>
            <a:ln w="12700">
              <a:noFill/>
            </a:ln>
            <a:effectLst>
              <a:outerShdw blurRad="330200" dist="127000" dir="2700000" algn="tl" rotWithShape="0">
                <a:prstClr val="black">
                  <a:alpha val="31000"/>
                </a:prstClr>
              </a:outerShdw>
            </a:effectLst>
          </p:spPr>
          <p:txBody>
            <a:bodyPr vert="horz" wrap="square" lIns="68580" tIns="34290" rIns="68580" bIns="34290" numCol="1" anchor="t" anchorCtr="0" compatLnSpc="1"/>
            <a:lstStyle/>
            <a:p>
              <a:endParaRPr lang="zh-CN" altLang="en-US"/>
            </a:p>
          </p:txBody>
        </p:sp>
        <p:sp>
          <p:nvSpPr>
            <p:cNvPr id="68" name="Freeform 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4590285" y="4803272"/>
              <a:ext cx="1090040" cy="124022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 name="connsiteX0" fmla="*/ 2926 w 9929"/>
                <a:gd name="connsiteY0" fmla="*/ 10000 h 10036"/>
                <a:gd name="connsiteX1" fmla="*/ 2141 w 9929"/>
                <a:gd name="connsiteY1" fmla="*/ 9491 h 10036"/>
                <a:gd name="connsiteX2" fmla="*/ 104 w 9929"/>
                <a:gd name="connsiteY2" fmla="*/ 5509 h 10036"/>
                <a:gd name="connsiteX3" fmla="*/ 104 w 9929"/>
                <a:gd name="connsiteY3" fmla="*/ 4491 h 10036"/>
                <a:gd name="connsiteX4" fmla="*/ 2141 w 9929"/>
                <a:gd name="connsiteY4" fmla="*/ 509 h 10036"/>
                <a:gd name="connsiteX5" fmla="*/ 2926 w 9929"/>
                <a:gd name="connsiteY5" fmla="*/ 0 h 10036"/>
                <a:gd name="connsiteX6" fmla="*/ 6999 w 9929"/>
                <a:gd name="connsiteY6" fmla="*/ 0 h 10036"/>
                <a:gd name="connsiteX7" fmla="*/ 7784 w 9929"/>
                <a:gd name="connsiteY7" fmla="*/ 509 h 10036"/>
                <a:gd name="connsiteX8" fmla="*/ 9821 w 9929"/>
                <a:gd name="connsiteY8" fmla="*/ 4491 h 10036"/>
                <a:gd name="connsiteX9" fmla="*/ 9821 w 9929"/>
                <a:gd name="connsiteY9" fmla="*/ 5509 h 10036"/>
                <a:gd name="connsiteX10" fmla="*/ 7784 w 9929"/>
                <a:gd name="connsiteY10" fmla="*/ 9491 h 10036"/>
                <a:gd name="connsiteX11" fmla="*/ 2926 w 9929"/>
                <a:gd name="connsiteY11" fmla="*/ 10000 h 10036"/>
                <a:gd name="connsiteX0-1" fmla="*/ 2947 w 10000"/>
                <a:gd name="connsiteY0-2" fmla="*/ 9964 h 9964"/>
                <a:gd name="connsiteX1-3" fmla="*/ 2156 w 10000"/>
                <a:gd name="connsiteY1-4" fmla="*/ 9457 h 9964"/>
                <a:gd name="connsiteX2-5" fmla="*/ 105 w 10000"/>
                <a:gd name="connsiteY2-6" fmla="*/ 5489 h 9964"/>
                <a:gd name="connsiteX3-7" fmla="*/ 105 w 10000"/>
                <a:gd name="connsiteY3-8" fmla="*/ 4475 h 9964"/>
                <a:gd name="connsiteX4-9" fmla="*/ 2156 w 10000"/>
                <a:gd name="connsiteY4-10" fmla="*/ 507 h 9964"/>
                <a:gd name="connsiteX5-11" fmla="*/ 2947 w 10000"/>
                <a:gd name="connsiteY5-12" fmla="*/ 0 h 9964"/>
                <a:gd name="connsiteX6-13" fmla="*/ 7049 w 10000"/>
                <a:gd name="connsiteY6-14" fmla="*/ 0 h 9964"/>
                <a:gd name="connsiteX7-15" fmla="*/ 7840 w 10000"/>
                <a:gd name="connsiteY7-16" fmla="*/ 507 h 9964"/>
                <a:gd name="connsiteX8-17" fmla="*/ 9891 w 10000"/>
                <a:gd name="connsiteY8-18" fmla="*/ 4475 h 9964"/>
                <a:gd name="connsiteX9-19" fmla="*/ 9891 w 10000"/>
                <a:gd name="connsiteY9-20" fmla="*/ 5489 h 9964"/>
                <a:gd name="connsiteX10-21" fmla="*/ 2947 w 10000"/>
                <a:gd name="connsiteY10-22" fmla="*/ 9964 h 9964"/>
                <a:gd name="connsiteX0-23" fmla="*/ 2947 w 10070"/>
                <a:gd name="connsiteY0-24" fmla="*/ 10000 h 10000"/>
                <a:gd name="connsiteX1-25" fmla="*/ 2156 w 10070"/>
                <a:gd name="connsiteY1-26" fmla="*/ 9491 h 10000"/>
                <a:gd name="connsiteX2-27" fmla="*/ 105 w 10070"/>
                <a:gd name="connsiteY2-28" fmla="*/ 5509 h 10000"/>
                <a:gd name="connsiteX3-29" fmla="*/ 105 w 10070"/>
                <a:gd name="connsiteY3-30" fmla="*/ 4491 h 10000"/>
                <a:gd name="connsiteX4-31" fmla="*/ 2156 w 10070"/>
                <a:gd name="connsiteY4-32" fmla="*/ 509 h 10000"/>
                <a:gd name="connsiteX5-33" fmla="*/ 2947 w 10070"/>
                <a:gd name="connsiteY5-34" fmla="*/ 0 h 10000"/>
                <a:gd name="connsiteX6-35" fmla="*/ 7049 w 10070"/>
                <a:gd name="connsiteY6-36" fmla="*/ 0 h 10000"/>
                <a:gd name="connsiteX7-37" fmla="*/ 7840 w 10070"/>
                <a:gd name="connsiteY7-38" fmla="*/ 509 h 10000"/>
                <a:gd name="connsiteX8-39" fmla="*/ 9891 w 10070"/>
                <a:gd name="connsiteY8-40" fmla="*/ 4491 h 10000"/>
                <a:gd name="connsiteX9-41" fmla="*/ 2947 w 10070"/>
                <a:gd name="connsiteY9-42" fmla="*/ 10000 h 10000"/>
                <a:gd name="connsiteX0-43" fmla="*/ 2947 w 8049"/>
                <a:gd name="connsiteY0-44" fmla="*/ 10391 h 10391"/>
                <a:gd name="connsiteX1-45" fmla="*/ 2156 w 8049"/>
                <a:gd name="connsiteY1-46" fmla="*/ 9882 h 10391"/>
                <a:gd name="connsiteX2-47" fmla="*/ 105 w 8049"/>
                <a:gd name="connsiteY2-48" fmla="*/ 5900 h 10391"/>
                <a:gd name="connsiteX3-49" fmla="*/ 105 w 8049"/>
                <a:gd name="connsiteY3-50" fmla="*/ 4882 h 10391"/>
                <a:gd name="connsiteX4-51" fmla="*/ 2156 w 8049"/>
                <a:gd name="connsiteY4-52" fmla="*/ 900 h 10391"/>
                <a:gd name="connsiteX5-53" fmla="*/ 2947 w 8049"/>
                <a:gd name="connsiteY5-54" fmla="*/ 391 h 10391"/>
                <a:gd name="connsiteX6-55" fmla="*/ 7049 w 8049"/>
                <a:gd name="connsiteY6-56" fmla="*/ 391 h 10391"/>
                <a:gd name="connsiteX7-57" fmla="*/ 7840 w 8049"/>
                <a:gd name="connsiteY7-58" fmla="*/ 900 h 10391"/>
                <a:gd name="connsiteX8-59" fmla="*/ 2947 w 8049"/>
                <a:gd name="connsiteY8-60" fmla="*/ 10391 h 10391"/>
                <a:gd name="connsiteX0-61" fmla="*/ 3660 w 9981"/>
                <a:gd name="connsiteY0-62" fmla="*/ 9640 h 9640"/>
                <a:gd name="connsiteX1-63" fmla="*/ 2678 w 9981"/>
                <a:gd name="connsiteY1-64" fmla="*/ 9150 h 9640"/>
                <a:gd name="connsiteX2-65" fmla="*/ 129 w 9981"/>
                <a:gd name="connsiteY2-66" fmla="*/ 5318 h 9640"/>
                <a:gd name="connsiteX3-67" fmla="*/ 129 w 9981"/>
                <a:gd name="connsiteY3-68" fmla="*/ 4338 h 9640"/>
                <a:gd name="connsiteX4-69" fmla="*/ 2678 w 9981"/>
                <a:gd name="connsiteY4-70" fmla="*/ 506 h 9640"/>
                <a:gd name="connsiteX5-71" fmla="*/ 3660 w 9981"/>
                <a:gd name="connsiteY5-72" fmla="*/ 16 h 9640"/>
                <a:gd name="connsiteX6-73" fmla="*/ 8757 w 9981"/>
                <a:gd name="connsiteY6-74" fmla="*/ 16 h 9640"/>
                <a:gd name="connsiteX7-75" fmla="*/ 9739 w 9981"/>
                <a:gd name="connsiteY7-76" fmla="*/ 506 h 9640"/>
                <a:gd name="connsiteX8-77" fmla="*/ 3660 w 9981"/>
                <a:gd name="connsiteY8-78" fmla="*/ 9640 h 9640"/>
                <a:gd name="connsiteX0-79" fmla="*/ 3667 w 9758"/>
                <a:gd name="connsiteY0-80" fmla="*/ 10713 h 10713"/>
                <a:gd name="connsiteX1-81" fmla="*/ 2683 w 9758"/>
                <a:gd name="connsiteY1-82" fmla="*/ 10205 h 10713"/>
                <a:gd name="connsiteX2-83" fmla="*/ 129 w 9758"/>
                <a:gd name="connsiteY2-84" fmla="*/ 6230 h 10713"/>
                <a:gd name="connsiteX3-85" fmla="*/ 129 w 9758"/>
                <a:gd name="connsiteY3-86" fmla="*/ 5213 h 10713"/>
                <a:gd name="connsiteX4-87" fmla="*/ 2683 w 9758"/>
                <a:gd name="connsiteY4-88" fmla="*/ 1238 h 10713"/>
                <a:gd name="connsiteX5-89" fmla="*/ 3667 w 9758"/>
                <a:gd name="connsiteY5-90" fmla="*/ 730 h 10713"/>
                <a:gd name="connsiteX6-91" fmla="*/ 8774 w 9758"/>
                <a:gd name="connsiteY6-92" fmla="*/ 730 h 10713"/>
                <a:gd name="connsiteX7-93" fmla="*/ 9758 w 9758"/>
                <a:gd name="connsiteY7-94" fmla="*/ 1238 h 10713"/>
                <a:gd name="connsiteX8-95" fmla="*/ 3667 w 9758"/>
                <a:gd name="connsiteY8-96" fmla="*/ 10713 h 10713"/>
                <a:gd name="connsiteX0-97" fmla="*/ 3758 w 10000"/>
                <a:gd name="connsiteY0-98" fmla="*/ 9319 h 9319"/>
                <a:gd name="connsiteX1-99" fmla="*/ 2750 w 10000"/>
                <a:gd name="connsiteY1-100" fmla="*/ 8845 h 9319"/>
                <a:gd name="connsiteX2-101" fmla="*/ 132 w 10000"/>
                <a:gd name="connsiteY2-102" fmla="*/ 5134 h 9319"/>
                <a:gd name="connsiteX3-103" fmla="*/ 132 w 10000"/>
                <a:gd name="connsiteY3-104" fmla="*/ 4185 h 9319"/>
                <a:gd name="connsiteX4-105" fmla="*/ 2750 w 10000"/>
                <a:gd name="connsiteY4-106" fmla="*/ 475 h 9319"/>
                <a:gd name="connsiteX5-107" fmla="*/ 3758 w 10000"/>
                <a:gd name="connsiteY5-108" fmla="*/ 0 h 9319"/>
                <a:gd name="connsiteX6-109" fmla="*/ 8992 w 10000"/>
                <a:gd name="connsiteY6-110" fmla="*/ 0 h 9319"/>
                <a:gd name="connsiteX7-111" fmla="*/ 10000 w 10000"/>
                <a:gd name="connsiteY7-112" fmla="*/ 475 h 9319"/>
                <a:gd name="connsiteX8-113" fmla="*/ 3758 w 10000"/>
                <a:gd name="connsiteY8-114" fmla="*/ 9319 h 9319"/>
                <a:gd name="connsiteX0-115" fmla="*/ 3758 w 10000"/>
                <a:gd name="connsiteY0-116" fmla="*/ 10000 h 10000"/>
                <a:gd name="connsiteX1-117" fmla="*/ 2750 w 10000"/>
                <a:gd name="connsiteY1-118" fmla="*/ 9491 h 10000"/>
                <a:gd name="connsiteX2-119" fmla="*/ 132 w 10000"/>
                <a:gd name="connsiteY2-120" fmla="*/ 5509 h 10000"/>
                <a:gd name="connsiteX3-121" fmla="*/ 132 w 10000"/>
                <a:gd name="connsiteY3-122" fmla="*/ 4491 h 10000"/>
                <a:gd name="connsiteX4-123" fmla="*/ 2750 w 10000"/>
                <a:gd name="connsiteY4-124" fmla="*/ 510 h 10000"/>
                <a:gd name="connsiteX5-125" fmla="*/ 3758 w 10000"/>
                <a:gd name="connsiteY5-126" fmla="*/ 0 h 10000"/>
                <a:gd name="connsiteX6-127" fmla="*/ 8992 w 10000"/>
                <a:gd name="connsiteY6-128" fmla="*/ 0 h 10000"/>
                <a:gd name="connsiteX7-129" fmla="*/ 10000 w 10000"/>
                <a:gd name="connsiteY7-130" fmla="*/ 510 h 10000"/>
                <a:gd name="connsiteX8-131" fmla="*/ 3758 w 10000"/>
                <a:gd name="connsiteY8-132" fmla="*/ 10000 h 10000"/>
                <a:gd name="connsiteX0-133" fmla="*/ 3758 w 10000"/>
                <a:gd name="connsiteY0-134" fmla="*/ 10000 h 10000"/>
                <a:gd name="connsiteX1-135" fmla="*/ 2750 w 10000"/>
                <a:gd name="connsiteY1-136" fmla="*/ 9491 h 10000"/>
                <a:gd name="connsiteX2-137" fmla="*/ 132 w 10000"/>
                <a:gd name="connsiteY2-138" fmla="*/ 5509 h 10000"/>
                <a:gd name="connsiteX3-139" fmla="*/ 132 w 10000"/>
                <a:gd name="connsiteY3-140" fmla="*/ 4491 h 10000"/>
                <a:gd name="connsiteX4-141" fmla="*/ 2750 w 10000"/>
                <a:gd name="connsiteY4-142" fmla="*/ 510 h 10000"/>
                <a:gd name="connsiteX5-143" fmla="*/ 3758 w 10000"/>
                <a:gd name="connsiteY5-144" fmla="*/ 0 h 10000"/>
                <a:gd name="connsiteX6-145" fmla="*/ 8992 w 10000"/>
                <a:gd name="connsiteY6-146" fmla="*/ 0 h 10000"/>
                <a:gd name="connsiteX7-147" fmla="*/ 10000 w 10000"/>
                <a:gd name="connsiteY7-148" fmla="*/ 510 h 10000"/>
                <a:gd name="connsiteX8-149" fmla="*/ 7779 w 10000"/>
                <a:gd name="connsiteY8-150" fmla="*/ 5715 h 10000"/>
                <a:gd name="connsiteX9-151" fmla="*/ 3758 w 10000"/>
                <a:gd name="connsiteY9-152" fmla="*/ 10000 h 10000"/>
                <a:gd name="connsiteX0-153" fmla="*/ 3758 w 10000"/>
                <a:gd name="connsiteY0-154" fmla="*/ 10000 h 10000"/>
                <a:gd name="connsiteX1-155" fmla="*/ 2750 w 10000"/>
                <a:gd name="connsiteY1-156" fmla="*/ 9491 h 10000"/>
                <a:gd name="connsiteX2-157" fmla="*/ 132 w 10000"/>
                <a:gd name="connsiteY2-158" fmla="*/ 5509 h 10000"/>
                <a:gd name="connsiteX3-159" fmla="*/ 132 w 10000"/>
                <a:gd name="connsiteY3-160" fmla="*/ 4491 h 10000"/>
                <a:gd name="connsiteX4-161" fmla="*/ 2750 w 10000"/>
                <a:gd name="connsiteY4-162" fmla="*/ 510 h 10000"/>
                <a:gd name="connsiteX5-163" fmla="*/ 3758 w 10000"/>
                <a:gd name="connsiteY5-164" fmla="*/ 0 h 10000"/>
                <a:gd name="connsiteX6-165" fmla="*/ 8992 w 10000"/>
                <a:gd name="connsiteY6-166" fmla="*/ 0 h 10000"/>
                <a:gd name="connsiteX7-167" fmla="*/ 10000 w 10000"/>
                <a:gd name="connsiteY7-168" fmla="*/ 510 h 10000"/>
                <a:gd name="connsiteX8-169" fmla="*/ 7779 w 10000"/>
                <a:gd name="connsiteY8-170" fmla="*/ 5715 h 10000"/>
                <a:gd name="connsiteX9-171" fmla="*/ 3758 w 10000"/>
                <a:gd name="connsiteY9-172" fmla="*/ 10000 h 10000"/>
                <a:gd name="connsiteX0-173" fmla="*/ 3758 w 10000"/>
                <a:gd name="connsiteY0-174" fmla="*/ 10000 h 10000"/>
                <a:gd name="connsiteX1-175" fmla="*/ 2750 w 10000"/>
                <a:gd name="connsiteY1-176" fmla="*/ 9491 h 10000"/>
                <a:gd name="connsiteX2-177" fmla="*/ 132 w 10000"/>
                <a:gd name="connsiteY2-178" fmla="*/ 5509 h 10000"/>
                <a:gd name="connsiteX3-179" fmla="*/ 132 w 10000"/>
                <a:gd name="connsiteY3-180" fmla="*/ 4491 h 10000"/>
                <a:gd name="connsiteX4-181" fmla="*/ 2750 w 10000"/>
                <a:gd name="connsiteY4-182" fmla="*/ 510 h 10000"/>
                <a:gd name="connsiteX5-183" fmla="*/ 3758 w 10000"/>
                <a:gd name="connsiteY5-184" fmla="*/ 0 h 10000"/>
                <a:gd name="connsiteX6-185" fmla="*/ 8992 w 10000"/>
                <a:gd name="connsiteY6-186" fmla="*/ 0 h 10000"/>
                <a:gd name="connsiteX7-187" fmla="*/ 10000 w 10000"/>
                <a:gd name="connsiteY7-188" fmla="*/ 510 h 10000"/>
                <a:gd name="connsiteX8-189" fmla="*/ 7779 w 10000"/>
                <a:gd name="connsiteY8-190" fmla="*/ 5715 h 10000"/>
                <a:gd name="connsiteX9-191" fmla="*/ 3758 w 10000"/>
                <a:gd name="connsiteY9-192" fmla="*/ 10000 h 10000"/>
                <a:gd name="connsiteX0-193" fmla="*/ 3758 w 10000"/>
                <a:gd name="connsiteY0-194" fmla="*/ 10000 h 10000"/>
                <a:gd name="connsiteX1-195" fmla="*/ 2750 w 10000"/>
                <a:gd name="connsiteY1-196" fmla="*/ 9491 h 10000"/>
                <a:gd name="connsiteX2-197" fmla="*/ 132 w 10000"/>
                <a:gd name="connsiteY2-198" fmla="*/ 5509 h 10000"/>
                <a:gd name="connsiteX3-199" fmla="*/ 132 w 10000"/>
                <a:gd name="connsiteY3-200" fmla="*/ 4491 h 10000"/>
                <a:gd name="connsiteX4-201" fmla="*/ 2750 w 10000"/>
                <a:gd name="connsiteY4-202" fmla="*/ 510 h 10000"/>
                <a:gd name="connsiteX5-203" fmla="*/ 3758 w 10000"/>
                <a:gd name="connsiteY5-204" fmla="*/ 0 h 10000"/>
                <a:gd name="connsiteX6-205" fmla="*/ 8992 w 10000"/>
                <a:gd name="connsiteY6-206" fmla="*/ 0 h 10000"/>
                <a:gd name="connsiteX7-207" fmla="*/ 10000 w 10000"/>
                <a:gd name="connsiteY7-208" fmla="*/ 510 h 10000"/>
                <a:gd name="connsiteX8-209" fmla="*/ 7657 w 10000"/>
                <a:gd name="connsiteY8-210" fmla="*/ 5358 h 10000"/>
                <a:gd name="connsiteX9-211" fmla="*/ 3758 w 10000"/>
                <a:gd name="connsiteY9-212" fmla="*/ 10000 h 10000"/>
                <a:gd name="connsiteX0-213" fmla="*/ 3758 w 10000"/>
                <a:gd name="connsiteY0-214" fmla="*/ 10000 h 10000"/>
                <a:gd name="connsiteX1-215" fmla="*/ 2750 w 10000"/>
                <a:gd name="connsiteY1-216" fmla="*/ 9491 h 10000"/>
                <a:gd name="connsiteX2-217" fmla="*/ 132 w 10000"/>
                <a:gd name="connsiteY2-218" fmla="*/ 5509 h 10000"/>
                <a:gd name="connsiteX3-219" fmla="*/ 132 w 10000"/>
                <a:gd name="connsiteY3-220" fmla="*/ 4491 h 10000"/>
                <a:gd name="connsiteX4-221" fmla="*/ 2750 w 10000"/>
                <a:gd name="connsiteY4-222" fmla="*/ 510 h 10000"/>
                <a:gd name="connsiteX5-223" fmla="*/ 3758 w 10000"/>
                <a:gd name="connsiteY5-224" fmla="*/ 0 h 10000"/>
                <a:gd name="connsiteX6-225" fmla="*/ 8992 w 10000"/>
                <a:gd name="connsiteY6-226" fmla="*/ 0 h 10000"/>
                <a:gd name="connsiteX7-227" fmla="*/ 10000 w 10000"/>
                <a:gd name="connsiteY7-228" fmla="*/ 510 h 10000"/>
                <a:gd name="connsiteX8-229" fmla="*/ 6803 w 10000"/>
                <a:gd name="connsiteY8-230" fmla="*/ 4894 h 10000"/>
                <a:gd name="connsiteX9-231" fmla="*/ 3758 w 10000"/>
                <a:gd name="connsiteY9-232" fmla="*/ 10000 h 10000"/>
                <a:gd name="connsiteX0-233" fmla="*/ 3758 w 10000"/>
                <a:gd name="connsiteY0-234" fmla="*/ 10000 h 10000"/>
                <a:gd name="connsiteX1-235" fmla="*/ 2750 w 10000"/>
                <a:gd name="connsiteY1-236" fmla="*/ 9491 h 10000"/>
                <a:gd name="connsiteX2-237" fmla="*/ 132 w 10000"/>
                <a:gd name="connsiteY2-238" fmla="*/ 5509 h 10000"/>
                <a:gd name="connsiteX3-239" fmla="*/ 132 w 10000"/>
                <a:gd name="connsiteY3-240" fmla="*/ 4491 h 10000"/>
                <a:gd name="connsiteX4-241" fmla="*/ 2750 w 10000"/>
                <a:gd name="connsiteY4-242" fmla="*/ 510 h 10000"/>
                <a:gd name="connsiteX5-243" fmla="*/ 3758 w 10000"/>
                <a:gd name="connsiteY5-244" fmla="*/ 0 h 10000"/>
                <a:gd name="connsiteX6-245" fmla="*/ 8992 w 10000"/>
                <a:gd name="connsiteY6-246" fmla="*/ 0 h 10000"/>
                <a:gd name="connsiteX7-247" fmla="*/ 10000 w 10000"/>
                <a:gd name="connsiteY7-248" fmla="*/ 510 h 10000"/>
                <a:gd name="connsiteX8-249" fmla="*/ 6803 w 10000"/>
                <a:gd name="connsiteY8-250" fmla="*/ 4894 h 10000"/>
                <a:gd name="connsiteX9-251" fmla="*/ 3758 w 10000"/>
                <a:gd name="connsiteY9-252" fmla="*/ 10000 h 10000"/>
                <a:gd name="connsiteX0-253" fmla="*/ 3758 w 10000"/>
                <a:gd name="connsiteY0-254" fmla="*/ 10000 h 10000"/>
                <a:gd name="connsiteX1-255" fmla="*/ 2750 w 10000"/>
                <a:gd name="connsiteY1-256" fmla="*/ 9491 h 10000"/>
                <a:gd name="connsiteX2-257" fmla="*/ 132 w 10000"/>
                <a:gd name="connsiteY2-258" fmla="*/ 5509 h 10000"/>
                <a:gd name="connsiteX3-259" fmla="*/ 132 w 10000"/>
                <a:gd name="connsiteY3-260" fmla="*/ 4491 h 10000"/>
                <a:gd name="connsiteX4-261" fmla="*/ 2750 w 10000"/>
                <a:gd name="connsiteY4-262" fmla="*/ 510 h 10000"/>
                <a:gd name="connsiteX5-263" fmla="*/ 3758 w 10000"/>
                <a:gd name="connsiteY5-264" fmla="*/ 0 h 10000"/>
                <a:gd name="connsiteX6-265" fmla="*/ 8992 w 10000"/>
                <a:gd name="connsiteY6-266" fmla="*/ 0 h 10000"/>
                <a:gd name="connsiteX7-267" fmla="*/ 10000 w 10000"/>
                <a:gd name="connsiteY7-268" fmla="*/ 510 h 10000"/>
                <a:gd name="connsiteX8-269" fmla="*/ 6803 w 10000"/>
                <a:gd name="connsiteY8-270" fmla="*/ 4894 h 10000"/>
                <a:gd name="connsiteX9-271" fmla="*/ 3758 w 10000"/>
                <a:gd name="connsiteY9-272" fmla="*/ 10000 h 10000"/>
                <a:gd name="connsiteX0-273" fmla="*/ 3758 w 10027"/>
                <a:gd name="connsiteY0-274" fmla="*/ 10000 h 10000"/>
                <a:gd name="connsiteX1-275" fmla="*/ 2750 w 10027"/>
                <a:gd name="connsiteY1-276" fmla="*/ 9491 h 10000"/>
                <a:gd name="connsiteX2-277" fmla="*/ 132 w 10027"/>
                <a:gd name="connsiteY2-278" fmla="*/ 5509 h 10000"/>
                <a:gd name="connsiteX3-279" fmla="*/ 132 w 10027"/>
                <a:gd name="connsiteY3-280" fmla="*/ 4491 h 10000"/>
                <a:gd name="connsiteX4-281" fmla="*/ 2750 w 10027"/>
                <a:gd name="connsiteY4-282" fmla="*/ 510 h 10000"/>
                <a:gd name="connsiteX5-283" fmla="*/ 3758 w 10027"/>
                <a:gd name="connsiteY5-284" fmla="*/ 0 h 10000"/>
                <a:gd name="connsiteX6-285" fmla="*/ 8992 w 10027"/>
                <a:gd name="connsiteY6-286" fmla="*/ 0 h 10000"/>
                <a:gd name="connsiteX7-287" fmla="*/ 10000 w 10027"/>
                <a:gd name="connsiteY7-288" fmla="*/ 510 h 10000"/>
                <a:gd name="connsiteX8-289" fmla="*/ 6803 w 10027"/>
                <a:gd name="connsiteY8-290" fmla="*/ 4894 h 10000"/>
                <a:gd name="connsiteX9-291" fmla="*/ 3758 w 10027"/>
                <a:gd name="connsiteY9-292" fmla="*/ 10000 h 10000"/>
                <a:gd name="connsiteX0-293" fmla="*/ 3758 w 10033"/>
                <a:gd name="connsiteY0-294" fmla="*/ 10000 h 10000"/>
                <a:gd name="connsiteX1-295" fmla="*/ 2750 w 10033"/>
                <a:gd name="connsiteY1-296" fmla="*/ 9491 h 10000"/>
                <a:gd name="connsiteX2-297" fmla="*/ 132 w 10033"/>
                <a:gd name="connsiteY2-298" fmla="*/ 5509 h 10000"/>
                <a:gd name="connsiteX3-299" fmla="*/ 132 w 10033"/>
                <a:gd name="connsiteY3-300" fmla="*/ 4491 h 10000"/>
                <a:gd name="connsiteX4-301" fmla="*/ 2750 w 10033"/>
                <a:gd name="connsiteY4-302" fmla="*/ 510 h 10000"/>
                <a:gd name="connsiteX5-303" fmla="*/ 3758 w 10033"/>
                <a:gd name="connsiteY5-304" fmla="*/ 0 h 10000"/>
                <a:gd name="connsiteX6-305" fmla="*/ 8992 w 10033"/>
                <a:gd name="connsiteY6-306" fmla="*/ 0 h 10000"/>
                <a:gd name="connsiteX7-307" fmla="*/ 10000 w 10033"/>
                <a:gd name="connsiteY7-308" fmla="*/ 510 h 10000"/>
                <a:gd name="connsiteX8-309" fmla="*/ 6864 w 10033"/>
                <a:gd name="connsiteY8-310" fmla="*/ 5055 h 10000"/>
                <a:gd name="connsiteX9-311" fmla="*/ 3758 w 10033"/>
                <a:gd name="connsiteY9-312" fmla="*/ 10000 h 10000"/>
                <a:gd name="connsiteX0-313" fmla="*/ 3758 w 10035"/>
                <a:gd name="connsiteY0-314" fmla="*/ 10000 h 10000"/>
                <a:gd name="connsiteX1-315" fmla="*/ 2750 w 10035"/>
                <a:gd name="connsiteY1-316" fmla="*/ 9491 h 10000"/>
                <a:gd name="connsiteX2-317" fmla="*/ 132 w 10035"/>
                <a:gd name="connsiteY2-318" fmla="*/ 5509 h 10000"/>
                <a:gd name="connsiteX3-319" fmla="*/ 132 w 10035"/>
                <a:gd name="connsiteY3-320" fmla="*/ 4491 h 10000"/>
                <a:gd name="connsiteX4-321" fmla="*/ 2750 w 10035"/>
                <a:gd name="connsiteY4-322" fmla="*/ 510 h 10000"/>
                <a:gd name="connsiteX5-323" fmla="*/ 3758 w 10035"/>
                <a:gd name="connsiteY5-324" fmla="*/ 0 h 10000"/>
                <a:gd name="connsiteX6-325" fmla="*/ 8992 w 10035"/>
                <a:gd name="connsiteY6-326" fmla="*/ 0 h 10000"/>
                <a:gd name="connsiteX7-327" fmla="*/ 10000 w 10035"/>
                <a:gd name="connsiteY7-328" fmla="*/ 510 h 10000"/>
                <a:gd name="connsiteX8-329" fmla="*/ 6864 w 10035"/>
                <a:gd name="connsiteY8-330" fmla="*/ 5055 h 10000"/>
                <a:gd name="connsiteX9-331" fmla="*/ 3758 w 10035"/>
                <a:gd name="connsiteY9-332" fmla="*/ 10000 h 10000"/>
                <a:gd name="connsiteX0-333" fmla="*/ 3758 w 10008"/>
                <a:gd name="connsiteY0-334" fmla="*/ 10000 h 10000"/>
                <a:gd name="connsiteX1-335" fmla="*/ 2750 w 10008"/>
                <a:gd name="connsiteY1-336" fmla="*/ 9491 h 10000"/>
                <a:gd name="connsiteX2-337" fmla="*/ 132 w 10008"/>
                <a:gd name="connsiteY2-338" fmla="*/ 5509 h 10000"/>
                <a:gd name="connsiteX3-339" fmla="*/ 132 w 10008"/>
                <a:gd name="connsiteY3-340" fmla="*/ 4491 h 10000"/>
                <a:gd name="connsiteX4-341" fmla="*/ 2750 w 10008"/>
                <a:gd name="connsiteY4-342" fmla="*/ 510 h 10000"/>
                <a:gd name="connsiteX5-343" fmla="*/ 3758 w 10008"/>
                <a:gd name="connsiteY5-344" fmla="*/ 0 h 10000"/>
                <a:gd name="connsiteX6-345" fmla="*/ 8992 w 10008"/>
                <a:gd name="connsiteY6-346" fmla="*/ 0 h 10000"/>
                <a:gd name="connsiteX7-347" fmla="*/ 10000 w 10008"/>
                <a:gd name="connsiteY7-348" fmla="*/ 510 h 10000"/>
                <a:gd name="connsiteX8-349" fmla="*/ 6864 w 10008"/>
                <a:gd name="connsiteY8-350" fmla="*/ 5055 h 10000"/>
                <a:gd name="connsiteX9-351" fmla="*/ 3758 w 10008"/>
                <a:gd name="connsiteY9-352" fmla="*/ 10000 h 10000"/>
                <a:gd name="connsiteX0-353" fmla="*/ 3758 w 10031"/>
                <a:gd name="connsiteY0-354" fmla="*/ 10000 h 10000"/>
                <a:gd name="connsiteX1-355" fmla="*/ 2750 w 10031"/>
                <a:gd name="connsiteY1-356" fmla="*/ 9491 h 10000"/>
                <a:gd name="connsiteX2-357" fmla="*/ 132 w 10031"/>
                <a:gd name="connsiteY2-358" fmla="*/ 5509 h 10000"/>
                <a:gd name="connsiteX3-359" fmla="*/ 132 w 10031"/>
                <a:gd name="connsiteY3-360" fmla="*/ 4491 h 10000"/>
                <a:gd name="connsiteX4-361" fmla="*/ 2750 w 10031"/>
                <a:gd name="connsiteY4-362" fmla="*/ 510 h 10000"/>
                <a:gd name="connsiteX5-363" fmla="*/ 3758 w 10031"/>
                <a:gd name="connsiteY5-364" fmla="*/ 0 h 10000"/>
                <a:gd name="connsiteX6-365" fmla="*/ 8992 w 10031"/>
                <a:gd name="connsiteY6-366" fmla="*/ 0 h 10000"/>
                <a:gd name="connsiteX7-367" fmla="*/ 10000 w 10031"/>
                <a:gd name="connsiteY7-368" fmla="*/ 510 h 10000"/>
                <a:gd name="connsiteX8-369" fmla="*/ 6864 w 10031"/>
                <a:gd name="connsiteY8-370" fmla="*/ 5055 h 10000"/>
                <a:gd name="connsiteX9-371" fmla="*/ 3758 w 10031"/>
                <a:gd name="connsiteY9-372" fmla="*/ 10000 h 10000"/>
                <a:gd name="connsiteX0-373" fmla="*/ 3758 w 10031"/>
                <a:gd name="connsiteY0-374" fmla="*/ 10000 h 10000"/>
                <a:gd name="connsiteX1-375" fmla="*/ 2750 w 10031"/>
                <a:gd name="connsiteY1-376" fmla="*/ 9491 h 10000"/>
                <a:gd name="connsiteX2-377" fmla="*/ 132 w 10031"/>
                <a:gd name="connsiteY2-378" fmla="*/ 5509 h 10000"/>
                <a:gd name="connsiteX3-379" fmla="*/ 132 w 10031"/>
                <a:gd name="connsiteY3-380" fmla="*/ 4491 h 10000"/>
                <a:gd name="connsiteX4-381" fmla="*/ 2750 w 10031"/>
                <a:gd name="connsiteY4-382" fmla="*/ 510 h 10000"/>
                <a:gd name="connsiteX5-383" fmla="*/ 3758 w 10031"/>
                <a:gd name="connsiteY5-384" fmla="*/ 0 h 10000"/>
                <a:gd name="connsiteX6-385" fmla="*/ 8992 w 10031"/>
                <a:gd name="connsiteY6-386" fmla="*/ 0 h 10000"/>
                <a:gd name="connsiteX7-387" fmla="*/ 10000 w 10031"/>
                <a:gd name="connsiteY7-388" fmla="*/ 510 h 10000"/>
                <a:gd name="connsiteX8-389" fmla="*/ 6864 w 10031"/>
                <a:gd name="connsiteY8-390" fmla="*/ 5055 h 10000"/>
                <a:gd name="connsiteX9-391" fmla="*/ 3758 w 10031"/>
                <a:gd name="connsiteY9-392" fmla="*/ 10000 h 10000"/>
                <a:gd name="connsiteX0-393" fmla="*/ 3758 w 10035"/>
                <a:gd name="connsiteY0-394" fmla="*/ 10000 h 10000"/>
                <a:gd name="connsiteX1-395" fmla="*/ 2750 w 10035"/>
                <a:gd name="connsiteY1-396" fmla="*/ 9491 h 10000"/>
                <a:gd name="connsiteX2-397" fmla="*/ 132 w 10035"/>
                <a:gd name="connsiteY2-398" fmla="*/ 5509 h 10000"/>
                <a:gd name="connsiteX3-399" fmla="*/ 132 w 10035"/>
                <a:gd name="connsiteY3-400" fmla="*/ 4491 h 10000"/>
                <a:gd name="connsiteX4-401" fmla="*/ 2750 w 10035"/>
                <a:gd name="connsiteY4-402" fmla="*/ 510 h 10000"/>
                <a:gd name="connsiteX5-403" fmla="*/ 3758 w 10035"/>
                <a:gd name="connsiteY5-404" fmla="*/ 0 h 10000"/>
                <a:gd name="connsiteX6-405" fmla="*/ 8992 w 10035"/>
                <a:gd name="connsiteY6-406" fmla="*/ 0 h 10000"/>
                <a:gd name="connsiteX7-407" fmla="*/ 10000 w 10035"/>
                <a:gd name="connsiteY7-408" fmla="*/ 510 h 10000"/>
                <a:gd name="connsiteX8-409" fmla="*/ 6864 w 10035"/>
                <a:gd name="connsiteY8-410" fmla="*/ 5055 h 10000"/>
                <a:gd name="connsiteX9-411" fmla="*/ 3758 w 10035"/>
                <a:gd name="connsiteY9-412" fmla="*/ 10000 h 10000"/>
                <a:gd name="connsiteX0-413" fmla="*/ 3758 w 10008"/>
                <a:gd name="connsiteY0-414" fmla="*/ 10000 h 10000"/>
                <a:gd name="connsiteX1-415" fmla="*/ 2750 w 10008"/>
                <a:gd name="connsiteY1-416" fmla="*/ 9491 h 10000"/>
                <a:gd name="connsiteX2-417" fmla="*/ 132 w 10008"/>
                <a:gd name="connsiteY2-418" fmla="*/ 5509 h 10000"/>
                <a:gd name="connsiteX3-419" fmla="*/ 132 w 10008"/>
                <a:gd name="connsiteY3-420" fmla="*/ 4491 h 10000"/>
                <a:gd name="connsiteX4-421" fmla="*/ 2750 w 10008"/>
                <a:gd name="connsiteY4-422" fmla="*/ 510 h 10000"/>
                <a:gd name="connsiteX5-423" fmla="*/ 3758 w 10008"/>
                <a:gd name="connsiteY5-424" fmla="*/ 0 h 10000"/>
                <a:gd name="connsiteX6-425" fmla="*/ 8992 w 10008"/>
                <a:gd name="connsiteY6-426" fmla="*/ 0 h 10000"/>
                <a:gd name="connsiteX7-427" fmla="*/ 10000 w 10008"/>
                <a:gd name="connsiteY7-428" fmla="*/ 510 h 10000"/>
                <a:gd name="connsiteX8-429" fmla="*/ 6864 w 10008"/>
                <a:gd name="connsiteY8-430" fmla="*/ 5055 h 10000"/>
                <a:gd name="connsiteX9-431" fmla="*/ 3758 w 10008"/>
                <a:gd name="connsiteY9-432" fmla="*/ 10000 h 10000"/>
                <a:gd name="connsiteX0-433" fmla="*/ 3758 w 10008"/>
                <a:gd name="connsiteY0-434" fmla="*/ 10000 h 10000"/>
                <a:gd name="connsiteX1-435" fmla="*/ 2750 w 10008"/>
                <a:gd name="connsiteY1-436" fmla="*/ 9491 h 10000"/>
                <a:gd name="connsiteX2-437" fmla="*/ 132 w 10008"/>
                <a:gd name="connsiteY2-438" fmla="*/ 5509 h 10000"/>
                <a:gd name="connsiteX3-439" fmla="*/ 132 w 10008"/>
                <a:gd name="connsiteY3-440" fmla="*/ 4491 h 10000"/>
                <a:gd name="connsiteX4-441" fmla="*/ 2750 w 10008"/>
                <a:gd name="connsiteY4-442" fmla="*/ 510 h 10000"/>
                <a:gd name="connsiteX5-443" fmla="*/ 3758 w 10008"/>
                <a:gd name="connsiteY5-444" fmla="*/ 0 h 10000"/>
                <a:gd name="connsiteX6-445" fmla="*/ 8992 w 10008"/>
                <a:gd name="connsiteY6-446" fmla="*/ 0 h 10000"/>
                <a:gd name="connsiteX7-447" fmla="*/ 10000 w 10008"/>
                <a:gd name="connsiteY7-448" fmla="*/ 510 h 10000"/>
                <a:gd name="connsiteX8-449" fmla="*/ 6864 w 10008"/>
                <a:gd name="connsiteY8-450" fmla="*/ 5055 h 10000"/>
                <a:gd name="connsiteX9-451" fmla="*/ 3758 w 10008"/>
                <a:gd name="connsiteY9-452" fmla="*/ 10000 h 10000"/>
                <a:gd name="connsiteX0-453" fmla="*/ 3758 w 10008"/>
                <a:gd name="connsiteY0-454" fmla="*/ 10000 h 10000"/>
                <a:gd name="connsiteX1-455" fmla="*/ 2750 w 10008"/>
                <a:gd name="connsiteY1-456" fmla="*/ 9491 h 10000"/>
                <a:gd name="connsiteX2-457" fmla="*/ 132 w 10008"/>
                <a:gd name="connsiteY2-458" fmla="*/ 5509 h 10000"/>
                <a:gd name="connsiteX3-459" fmla="*/ 132 w 10008"/>
                <a:gd name="connsiteY3-460" fmla="*/ 4491 h 10000"/>
                <a:gd name="connsiteX4-461" fmla="*/ 2750 w 10008"/>
                <a:gd name="connsiteY4-462" fmla="*/ 510 h 10000"/>
                <a:gd name="connsiteX5-463" fmla="*/ 3758 w 10008"/>
                <a:gd name="connsiteY5-464" fmla="*/ 0 h 10000"/>
                <a:gd name="connsiteX6-465" fmla="*/ 8992 w 10008"/>
                <a:gd name="connsiteY6-466" fmla="*/ 0 h 10000"/>
                <a:gd name="connsiteX7-467" fmla="*/ 10000 w 10008"/>
                <a:gd name="connsiteY7-468" fmla="*/ 510 h 10000"/>
                <a:gd name="connsiteX8-469" fmla="*/ 6864 w 10008"/>
                <a:gd name="connsiteY8-470" fmla="*/ 5055 h 10000"/>
                <a:gd name="connsiteX9-471" fmla="*/ 3758 w 10008"/>
                <a:gd name="connsiteY9-472" fmla="*/ 10000 h 10000"/>
                <a:gd name="connsiteX0-473" fmla="*/ 3758 w 10008"/>
                <a:gd name="connsiteY0-474" fmla="*/ 10000 h 10000"/>
                <a:gd name="connsiteX1-475" fmla="*/ 2750 w 10008"/>
                <a:gd name="connsiteY1-476" fmla="*/ 9491 h 10000"/>
                <a:gd name="connsiteX2-477" fmla="*/ 132 w 10008"/>
                <a:gd name="connsiteY2-478" fmla="*/ 5509 h 10000"/>
                <a:gd name="connsiteX3-479" fmla="*/ 132 w 10008"/>
                <a:gd name="connsiteY3-480" fmla="*/ 4491 h 10000"/>
                <a:gd name="connsiteX4-481" fmla="*/ 2750 w 10008"/>
                <a:gd name="connsiteY4-482" fmla="*/ 510 h 10000"/>
                <a:gd name="connsiteX5-483" fmla="*/ 3758 w 10008"/>
                <a:gd name="connsiteY5-484" fmla="*/ 0 h 10000"/>
                <a:gd name="connsiteX6-485" fmla="*/ 8992 w 10008"/>
                <a:gd name="connsiteY6-486" fmla="*/ 0 h 10000"/>
                <a:gd name="connsiteX7-487" fmla="*/ 10000 w 10008"/>
                <a:gd name="connsiteY7-488" fmla="*/ 510 h 10000"/>
                <a:gd name="connsiteX8-489" fmla="*/ 6864 w 10008"/>
                <a:gd name="connsiteY8-490" fmla="*/ 5055 h 10000"/>
                <a:gd name="connsiteX9-491" fmla="*/ 3758 w 10008"/>
                <a:gd name="connsiteY9-492" fmla="*/ 10000 h 10000"/>
                <a:gd name="connsiteX0-493" fmla="*/ 3758 w 10008"/>
                <a:gd name="connsiteY0-494" fmla="*/ 10000 h 10000"/>
                <a:gd name="connsiteX1-495" fmla="*/ 2750 w 10008"/>
                <a:gd name="connsiteY1-496" fmla="*/ 9491 h 10000"/>
                <a:gd name="connsiteX2-497" fmla="*/ 132 w 10008"/>
                <a:gd name="connsiteY2-498" fmla="*/ 5509 h 10000"/>
                <a:gd name="connsiteX3-499" fmla="*/ 132 w 10008"/>
                <a:gd name="connsiteY3-500" fmla="*/ 4491 h 10000"/>
                <a:gd name="connsiteX4-501" fmla="*/ 2750 w 10008"/>
                <a:gd name="connsiteY4-502" fmla="*/ 510 h 10000"/>
                <a:gd name="connsiteX5-503" fmla="*/ 3758 w 10008"/>
                <a:gd name="connsiteY5-504" fmla="*/ 0 h 10000"/>
                <a:gd name="connsiteX6-505" fmla="*/ 8992 w 10008"/>
                <a:gd name="connsiteY6-506" fmla="*/ 0 h 10000"/>
                <a:gd name="connsiteX7-507" fmla="*/ 10000 w 10008"/>
                <a:gd name="connsiteY7-508" fmla="*/ 510 h 10000"/>
                <a:gd name="connsiteX8-509" fmla="*/ 6864 w 10008"/>
                <a:gd name="connsiteY8-510" fmla="*/ 5055 h 10000"/>
                <a:gd name="connsiteX9-511" fmla="*/ 3758 w 10008"/>
                <a:gd name="connsiteY9-512"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008" h="10000">
                  <a:moveTo>
                    <a:pt x="3758" y="10000"/>
                  </a:moveTo>
                  <a:cubicBezTo>
                    <a:pt x="3393" y="10000"/>
                    <a:pt x="2935" y="9770"/>
                    <a:pt x="2750" y="9491"/>
                  </a:cubicBezTo>
                  <a:lnTo>
                    <a:pt x="132" y="5509"/>
                  </a:lnTo>
                  <a:cubicBezTo>
                    <a:pt x="-44" y="5230"/>
                    <a:pt x="-44" y="4770"/>
                    <a:pt x="132" y="4491"/>
                  </a:cubicBezTo>
                  <a:lnTo>
                    <a:pt x="2750" y="510"/>
                  </a:lnTo>
                  <a:cubicBezTo>
                    <a:pt x="2935" y="231"/>
                    <a:pt x="3393" y="0"/>
                    <a:pt x="3758" y="0"/>
                  </a:cubicBezTo>
                  <a:lnTo>
                    <a:pt x="8992" y="0"/>
                  </a:lnTo>
                  <a:cubicBezTo>
                    <a:pt x="9365" y="0"/>
                    <a:pt x="9853" y="233"/>
                    <a:pt x="10000" y="510"/>
                  </a:cubicBezTo>
                  <a:cubicBezTo>
                    <a:pt x="10057" y="2976"/>
                    <a:pt x="9918" y="4465"/>
                    <a:pt x="6864" y="5055"/>
                  </a:cubicBezTo>
                  <a:cubicBezTo>
                    <a:pt x="3496" y="5539"/>
                    <a:pt x="4596" y="9371"/>
                    <a:pt x="3758" y="10000"/>
                  </a:cubicBezTo>
                  <a:close/>
                </a:path>
              </a:pathLst>
            </a:custGeom>
            <a:gradFill flip="none" rotWithShape="1">
              <a:gsLst>
                <a:gs pos="50000">
                  <a:srgbClr val="FFFFFF">
                    <a:alpha val="20000"/>
                  </a:srgbClr>
                </a:gs>
                <a:gs pos="0">
                  <a:schemeClr val="bg1">
                    <a:alpha val="0"/>
                  </a:schemeClr>
                </a:gs>
                <a:gs pos="74000">
                  <a:schemeClr val="bg1">
                    <a:lumMod val="88000"/>
                    <a:lumOff val="12000"/>
                    <a:alpha val="80000"/>
                  </a:schemeClr>
                </a:gs>
              </a:gsLst>
              <a:lin ang="2700000" scaled="1"/>
              <a:tileRect/>
            </a:gradFill>
            <a:ln w="12700">
              <a:noFill/>
            </a:ln>
            <a:effectLst/>
          </p:spPr>
          <p:txBody>
            <a:bodyPr vert="horz" wrap="square" lIns="68580" tIns="34290" rIns="68580" bIns="34290" numCol="1" anchor="t" anchorCtr="0" compatLnSpc="1"/>
            <a:lstStyle/>
            <a:p>
              <a:endParaRPr lang="zh-CN" altLang="en-US" dirty="0"/>
            </a:p>
          </p:txBody>
        </p:sp>
        <p:grpSp>
          <p:nvGrpSpPr>
            <p:cNvPr id="69" name="组合 68"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GrpSpPr/>
            <p:nvPr/>
          </p:nvGrpSpPr>
          <p:grpSpPr>
            <a:xfrm>
              <a:off x="4891886" y="4859938"/>
              <a:ext cx="776055" cy="557425"/>
              <a:chOff x="897622" y="2414802"/>
              <a:chExt cx="1001347" cy="719249"/>
            </a:xfrm>
          </p:grpSpPr>
          <p:sp>
            <p:nvSpPr>
              <p:cNvPr id="70" name="文本框 69"/>
              <p:cNvSpPr txBox="1"/>
              <p:nvPr/>
            </p:nvSpPr>
            <p:spPr>
              <a:xfrm>
                <a:off x="986173" y="2414802"/>
                <a:ext cx="802264" cy="665815"/>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altLang="zh-CN" sz="2400" dirty="0">
                    <a:ln w="15875">
                      <a:noFill/>
                    </a:ln>
                    <a:solidFill>
                      <a:schemeClr val="bg1"/>
                    </a:solidFill>
                    <a:latin typeface="Impact" panose="020B0806030902050204" pitchFamily="34" charset="0"/>
                  </a:rPr>
                  <a:t>04</a:t>
                </a:r>
                <a:endParaRPr lang="zh-CN" altLang="en-US" sz="2400" dirty="0">
                  <a:ln w="15875">
                    <a:noFill/>
                  </a:ln>
                  <a:solidFill>
                    <a:schemeClr val="bg1"/>
                  </a:solidFill>
                  <a:latin typeface="Impact" panose="020B0806030902050204" pitchFamily="34" charset="0"/>
                </a:endParaRPr>
              </a:p>
            </p:txBody>
          </p:sp>
          <p:sp>
            <p:nvSpPr>
              <p:cNvPr id="71" name="文本框 70"/>
              <p:cNvSpPr txBox="1"/>
              <p:nvPr/>
            </p:nvSpPr>
            <p:spPr>
              <a:xfrm>
                <a:off x="897622" y="2856062"/>
                <a:ext cx="1001347" cy="277989"/>
              </a:xfrm>
              <a:prstGeom prst="rect">
                <a:avLst/>
              </a:prstGeom>
              <a:noFill/>
            </p:spPr>
            <p:txBody>
              <a:bodyPr wrap="square" rtlCol="0">
                <a:spAutoFit/>
              </a:bodyPr>
              <a:lstStyle/>
              <a:p>
                <a:pPr algn="ctr"/>
                <a:endParaRPr lang="zh-CN" altLang="en-US" sz="800" dirty="0">
                  <a:solidFill>
                    <a:schemeClr val="bg1"/>
                  </a:solidFill>
                  <a:latin typeface="LiHei Pro" panose="020B0500000000000000" pitchFamily="34" charset="-122"/>
                  <a:ea typeface="LiHei Pro" panose="020B0500000000000000" pitchFamily="34" charset="-122"/>
                </a:endParaRPr>
              </a:p>
            </p:txBody>
          </p:sp>
        </p:grpSp>
      </p:grpSp>
      <p:grpSp>
        <p:nvGrpSpPr>
          <p:cNvPr id="72" name="组合 71"/>
          <p:cNvGrpSpPr/>
          <p:nvPr/>
        </p:nvGrpSpPr>
        <p:grpSpPr>
          <a:xfrm>
            <a:off x="1109732" y="3192517"/>
            <a:ext cx="3470644" cy="1385889"/>
            <a:chOff x="929622" y="2927145"/>
            <a:chExt cx="3470644" cy="1385889"/>
          </a:xfrm>
        </p:grpSpPr>
        <p:sp>
          <p:nvSpPr>
            <p:cNvPr id="73" name="任意多边形 7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929622" y="2927145"/>
              <a:ext cx="3470644" cy="901875"/>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noFill/>
            <a:ln w="19050">
              <a:solidFill>
                <a:srgbClr val="9C4B90"/>
              </a:solidFill>
            </a:ln>
            <a:effectLst/>
          </p:spPr>
          <p:txBody>
            <a:bodyPr vert="horz" wrap="square" lIns="68580" tIns="34290" rIns="68580" bIns="34290" numCol="1" anchor="t" anchorCtr="0" compatLnSpc="1">
              <a:noAutofit/>
            </a:bodyPr>
            <a:lstStyle/>
            <a:p>
              <a:endParaRPr lang="zh-CN" altLang="en-US"/>
            </a:p>
          </p:txBody>
        </p:sp>
        <p:sp>
          <p:nvSpPr>
            <p:cNvPr id="74" name="文本框 7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332369" y="2928039"/>
              <a:ext cx="2339102" cy="1384995"/>
            </a:xfrm>
            <a:prstGeom prst="rect">
              <a:avLst/>
            </a:prstGeom>
            <a:noFill/>
            <a:effectLst/>
          </p:spPr>
          <p:txBody>
            <a:bodyPr wrap="none" rtlCol="0">
              <a:spAutoFit/>
            </a:bodyPr>
            <a:lstStyle/>
            <a:p>
              <a:r>
                <a:rPr lang="zh-CN" altLang="en-US" sz="2800" dirty="0" smtClean="0">
                  <a:solidFill>
                    <a:srgbClr val="9C4B90"/>
                  </a:solidFill>
                  <a:latin typeface="微软雅黑" panose="020B0503020204020204" pitchFamily="34" charset="-122"/>
                  <a:ea typeface="微软雅黑" panose="020B0503020204020204" pitchFamily="34" charset="-122"/>
                </a:rPr>
                <a:t>   紧贴专业</a:t>
              </a:r>
              <a:endParaRPr lang="en-US" altLang="zh-CN" sz="2800" dirty="0" smtClean="0">
                <a:solidFill>
                  <a:srgbClr val="9C4B90"/>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5" name="Freeform 26"/>
            <p:cNvSpPr>
              <a:spLocks noEditPoints="1"/>
            </p:cNvSpPr>
            <p:nvPr/>
          </p:nvSpPr>
          <p:spPr bwMode="auto">
            <a:xfrm>
              <a:off x="3759709" y="3218025"/>
              <a:ext cx="310925" cy="326669"/>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76" name="组合 75"/>
          <p:cNvGrpSpPr/>
          <p:nvPr/>
        </p:nvGrpSpPr>
        <p:grpSpPr>
          <a:xfrm>
            <a:off x="7574524" y="2180738"/>
            <a:ext cx="3470644" cy="1384995"/>
            <a:chOff x="7394414" y="1915366"/>
            <a:chExt cx="3470644" cy="1384995"/>
          </a:xfrm>
        </p:grpSpPr>
        <p:sp>
          <p:nvSpPr>
            <p:cNvPr id="77" name="任意多边形 76"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7394414" y="1915746"/>
              <a:ext cx="3470644" cy="901875"/>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noFill/>
            <a:ln w="19050">
              <a:solidFill>
                <a:srgbClr val="6031A0"/>
              </a:solidFill>
            </a:ln>
            <a:effectLst/>
          </p:spPr>
          <p:txBody>
            <a:bodyPr vert="horz" wrap="square" lIns="68580" tIns="34290" rIns="68580" bIns="34290" numCol="1" anchor="t" anchorCtr="0" compatLnSpc="1">
              <a:noAutofit/>
            </a:bodyPr>
            <a:lstStyle/>
            <a:p>
              <a:endParaRPr lang="zh-CN" altLang="en-US"/>
            </a:p>
          </p:txBody>
        </p:sp>
        <p:sp>
          <p:nvSpPr>
            <p:cNvPr id="78" name="文本框 7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8207972" y="1915366"/>
              <a:ext cx="2339102" cy="1384995"/>
            </a:xfrm>
            <a:prstGeom prst="rect">
              <a:avLst/>
            </a:prstGeom>
            <a:noFill/>
            <a:effectLst/>
          </p:spPr>
          <p:txBody>
            <a:bodyPr wrap="none" rtlCol="0">
              <a:spAutoFit/>
            </a:bodyPr>
            <a:lstStyle/>
            <a:p>
              <a:r>
                <a:rPr lang="zh-CN" altLang="en-US" sz="2800" dirty="0" smtClean="0">
                  <a:solidFill>
                    <a:srgbClr val="5E2F9E"/>
                  </a:solidFill>
                  <a:latin typeface="微软雅黑" panose="020B0503020204020204" pitchFamily="34" charset="-122"/>
                  <a:ea typeface="微软雅黑" panose="020B0503020204020204" pitchFamily="34" charset="-122"/>
                </a:rPr>
                <a:t>   紧扣大纲</a:t>
              </a:r>
              <a:endParaRPr lang="en-US" altLang="zh-CN" sz="2800" dirty="0" smtClean="0">
                <a:solidFill>
                  <a:srgbClr val="5E2F9E"/>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9" name="Freeform 48"/>
            <p:cNvSpPr>
              <a:spLocks noEditPoints="1"/>
            </p:cNvSpPr>
            <p:nvPr/>
          </p:nvSpPr>
          <p:spPr bwMode="auto">
            <a:xfrm>
              <a:off x="7674718" y="2169179"/>
              <a:ext cx="370789" cy="354919"/>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80" name="组合 79"/>
          <p:cNvGrpSpPr/>
          <p:nvPr/>
        </p:nvGrpSpPr>
        <p:grpSpPr>
          <a:xfrm>
            <a:off x="7574524" y="4166768"/>
            <a:ext cx="3470644" cy="1388860"/>
            <a:chOff x="7394414" y="3901396"/>
            <a:chExt cx="3470644" cy="1388860"/>
          </a:xfrm>
        </p:grpSpPr>
        <p:sp>
          <p:nvSpPr>
            <p:cNvPr id="81" name="任意多边形 8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7394414" y="3901396"/>
              <a:ext cx="3470644" cy="901875"/>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noFill/>
            <a:ln w="19050">
              <a:solidFill>
                <a:srgbClr val="6031A0"/>
              </a:solidFill>
            </a:ln>
            <a:effectLst/>
          </p:spPr>
          <p:txBody>
            <a:bodyPr vert="horz" wrap="square" lIns="68580" tIns="34290" rIns="68580" bIns="34290" numCol="1" anchor="t" anchorCtr="0" compatLnSpc="1">
              <a:noAutofit/>
            </a:bodyPr>
            <a:lstStyle/>
            <a:p>
              <a:endParaRPr lang="zh-CN" altLang="en-US"/>
            </a:p>
          </p:txBody>
        </p:sp>
        <p:sp>
          <p:nvSpPr>
            <p:cNvPr id="82" name="文本框 8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8223212" y="3905261"/>
              <a:ext cx="2339102" cy="1384995"/>
            </a:xfrm>
            <a:prstGeom prst="rect">
              <a:avLst/>
            </a:prstGeom>
            <a:noFill/>
            <a:effectLst/>
          </p:spPr>
          <p:txBody>
            <a:bodyPr wrap="none" rtlCol="0">
              <a:spAutoFit/>
            </a:bodyPr>
            <a:lstStyle/>
            <a:p>
              <a:r>
                <a:rPr lang="zh-CN" altLang="en-US" sz="2800" dirty="0" smtClean="0">
                  <a:solidFill>
                    <a:srgbClr val="9C4B90"/>
                  </a:solidFill>
                  <a:latin typeface="微软雅黑" panose="020B0503020204020204" pitchFamily="34" charset="-122"/>
                  <a:ea typeface="微软雅黑" panose="020B0503020204020204" pitchFamily="34" charset="-122"/>
                </a:rPr>
                <a:t>  灵活应用</a:t>
              </a:r>
              <a:endParaRPr lang="en-US" altLang="zh-CN" sz="2800" dirty="0" smtClean="0">
                <a:solidFill>
                  <a:srgbClr val="9C4B90"/>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3" name="Freeform 31"/>
            <p:cNvSpPr>
              <a:spLocks noEditPoints="1"/>
            </p:cNvSpPr>
            <p:nvPr/>
          </p:nvSpPr>
          <p:spPr bwMode="auto">
            <a:xfrm>
              <a:off x="7717278" y="4213696"/>
              <a:ext cx="285667" cy="359248"/>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gradFill>
              <a:gsLst>
                <a:gs pos="0">
                  <a:srgbClr val="A45EDF"/>
                </a:gs>
                <a:gs pos="100000">
                  <a:srgbClr val="380284"/>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84" name="组合 83"/>
          <p:cNvGrpSpPr/>
          <p:nvPr/>
        </p:nvGrpSpPr>
        <p:grpSpPr>
          <a:xfrm>
            <a:off x="1109732" y="5178168"/>
            <a:ext cx="3470644" cy="1398924"/>
            <a:chOff x="929622" y="4912796"/>
            <a:chExt cx="3470644" cy="1398924"/>
          </a:xfrm>
        </p:grpSpPr>
        <p:sp>
          <p:nvSpPr>
            <p:cNvPr id="85" name="任意多边形 8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p:nvPr/>
          </p:nvSpPr>
          <p:spPr bwMode="auto">
            <a:xfrm>
              <a:off x="929622" y="4912796"/>
              <a:ext cx="3470644" cy="901875"/>
            </a:xfrm>
            <a:custGeom>
              <a:avLst/>
              <a:gdLst>
                <a:gd name="connsiteX0" fmla="*/ 488326 w 4206923"/>
                <a:gd name="connsiteY0" fmla="*/ 0 h 1479432"/>
                <a:gd name="connsiteX1" fmla="*/ 1002185 w 4206923"/>
                <a:gd name="connsiteY1" fmla="*/ 0 h 1479432"/>
                <a:gd name="connsiteX2" fmla="*/ 1066030 w 4206923"/>
                <a:gd name="connsiteY2" fmla="*/ 0 h 1479432"/>
                <a:gd name="connsiteX3" fmla="*/ 1083181 w 4206923"/>
                <a:gd name="connsiteY3" fmla="*/ 0 h 1479432"/>
                <a:gd name="connsiteX4" fmla="*/ 1168160 w 4206923"/>
                <a:gd name="connsiteY4" fmla="*/ 0 h 1479432"/>
                <a:gd name="connsiteX5" fmla="*/ 1290429 w 4206923"/>
                <a:gd name="connsiteY5" fmla="*/ 0 h 1479432"/>
                <a:gd name="connsiteX6" fmla="*/ 1553727 w 4206923"/>
                <a:gd name="connsiteY6" fmla="*/ 0 h 1479432"/>
                <a:gd name="connsiteX7" fmla="*/ 1611796 w 4206923"/>
                <a:gd name="connsiteY7" fmla="*/ 0 h 1479432"/>
                <a:gd name="connsiteX8" fmla="*/ 1634674 w 4206923"/>
                <a:gd name="connsiteY8" fmla="*/ 0 h 1479432"/>
                <a:gd name="connsiteX9" fmla="*/ 1745864 w 4206923"/>
                <a:gd name="connsiteY9" fmla="*/ 0 h 1479432"/>
                <a:gd name="connsiteX10" fmla="*/ 1836195 w 4206923"/>
                <a:gd name="connsiteY10" fmla="*/ 0 h 1479432"/>
                <a:gd name="connsiteX11" fmla="*/ 1900647 w 4206923"/>
                <a:gd name="connsiteY11" fmla="*/ 0 h 1479432"/>
                <a:gd name="connsiteX12" fmla="*/ 1986524 w 4206923"/>
                <a:gd name="connsiteY12" fmla="*/ 0 h 1479432"/>
                <a:gd name="connsiteX13" fmla="*/ 2099493 w 4206923"/>
                <a:gd name="connsiteY13" fmla="*/ 0 h 1479432"/>
                <a:gd name="connsiteX14" fmla="*/ 2125046 w 4206923"/>
                <a:gd name="connsiteY14" fmla="*/ 0 h 1479432"/>
                <a:gd name="connsiteX15" fmla="*/ 2180440 w 4206923"/>
                <a:gd name="connsiteY15" fmla="*/ 0 h 1479432"/>
                <a:gd name="connsiteX16" fmla="*/ 2291630 w 4206923"/>
                <a:gd name="connsiteY16" fmla="*/ 0 h 1479432"/>
                <a:gd name="connsiteX17" fmla="*/ 2293677 w 4206923"/>
                <a:gd name="connsiteY17" fmla="*/ 0 h 1479432"/>
                <a:gd name="connsiteX18" fmla="*/ 2388345 w 4206923"/>
                <a:gd name="connsiteY18" fmla="*/ 0 h 1479432"/>
                <a:gd name="connsiteX19" fmla="*/ 2446414 w 4206923"/>
                <a:gd name="connsiteY19" fmla="*/ 0 h 1479432"/>
                <a:gd name="connsiteX20" fmla="*/ 2459486 w 4206923"/>
                <a:gd name="connsiteY20" fmla="*/ 0 h 1479432"/>
                <a:gd name="connsiteX21" fmla="*/ 2580482 w 4206923"/>
                <a:gd name="connsiteY21" fmla="*/ 0 h 1479432"/>
                <a:gd name="connsiteX22" fmla="*/ 2670812 w 4206923"/>
                <a:gd name="connsiteY22" fmla="*/ 0 h 1479432"/>
                <a:gd name="connsiteX23" fmla="*/ 2839443 w 4206923"/>
                <a:gd name="connsiteY23" fmla="*/ 0 h 1479432"/>
                <a:gd name="connsiteX24" fmla="*/ 2852814 w 4206923"/>
                <a:gd name="connsiteY24" fmla="*/ 0 h 1479432"/>
                <a:gd name="connsiteX25" fmla="*/ 2960273 w 4206923"/>
                <a:gd name="connsiteY25" fmla="*/ 0 h 1479432"/>
                <a:gd name="connsiteX26" fmla="*/ 3037852 w 4206923"/>
                <a:gd name="connsiteY26" fmla="*/ 0 h 1479432"/>
                <a:gd name="connsiteX27" fmla="*/ 3041269 w 4206923"/>
                <a:gd name="connsiteY27" fmla="*/ 0 h 1479432"/>
                <a:gd name="connsiteX28" fmla="*/ 3077212 w 4206923"/>
                <a:gd name="connsiteY28" fmla="*/ 0 h 1479432"/>
                <a:gd name="connsiteX29" fmla="*/ 3090397 w 4206923"/>
                <a:gd name="connsiteY29" fmla="*/ 0 h 1479432"/>
                <a:gd name="connsiteX30" fmla="*/ 3115626 w 4206923"/>
                <a:gd name="connsiteY30" fmla="*/ 0 h 1479432"/>
                <a:gd name="connsiteX31" fmla="*/ 3126248 w 4206923"/>
                <a:gd name="connsiteY31" fmla="*/ 0 h 1479432"/>
                <a:gd name="connsiteX32" fmla="*/ 3245843 w 4206923"/>
                <a:gd name="connsiteY32" fmla="*/ 0 h 1479432"/>
                <a:gd name="connsiteX33" fmla="*/ 3262250 w 4206923"/>
                <a:gd name="connsiteY33" fmla="*/ 0 h 1479432"/>
                <a:gd name="connsiteX34" fmla="*/ 3366673 w 4206923"/>
                <a:gd name="connsiteY34" fmla="*/ 0 h 1479432"/>
                <a:gd name="connsiteX35" fmla="*/ 3412579 w 4206923"/>
                <a:gd name="connsiteY35" fmla="*/ 0 h 1479432"/>
                <a:gd name="connsiteX36" fmla="*/ 3447669 w 4206923"/>
                <a:gd name="connsiteY36" fmla="*/ 0 h 1479432"/>
                <a:gd name="connsiteX37" fmla="*/ 3496797 w 4206923"/>
                <a:gd name="connsiteY37" fmla="*/ 0 h 1479432"/>
                <a:gd name="connsiteX38" fmla="*/ 3522026 w 4206923"/>
                <a:gd name="connsiteY38" fmla="*/ 0 h 1479432"/>
                <a:gd name="connsiteX39" fmla="*/ 3525549 w 4206923"/>
                <a:gd name="connsiteY39" fmla="*/ 0 h 1479432"/>
                <a:gd name="connsiteX40" fmla="*/ 3532648 w 4206923"/>
                <a:gd name="connsiteY40" fmla="*/ 0 h 1479432"/>
                <a:gd name="connsiteX41" fmla="*/ 3606496 w 4206923"/>
                <a:gd name="connsiteY41" fmla="*/ 0 h 1479432"/>
                <a:gd name="connsiteX42" fmla="*/ 3717686 w 4206923"/>
                <a:gd name="connsiteY42" fmla="*/ 0 h 1479432"/>
                <a:gd name="connsiteX43" fmla="*/ 3848796 w 4206923"/>
                <a:gd name="connsiteY43" fmla="*/ 75308 h 1479432"/>
                <a:gd name="connsiteX44" fmla="*/ 4188713 w 4206923"/>
                <a:gd name="connsiteY44" fmla="*/ 664408 h 1479432"/>
                <a:gd name="connsiteX45" fmla="*/ 4188713 w 4206923"/>
                <a:gd name="connsiteY45" fmla="*/ 815024 h 1479432"/>
                <a:gd name="connsiteX46" fmla="*/ 3848796 w 4206923"/>
                <a:gd name="connsiteY46" fmla="*/ 1404124 h 1479432"/>
                <a:gd name="connsiteX47" fmla="*/ 3717686 w 4206923"/>
                <a:gd name="connsiteY47" fmla="*/ 1479432 h 1479432"/>
                <a:gd name="connsiteX48" fmla="*/ 3532648 w 4206923"/>
                <a:gd name="connsiteY48" fmla="*/ 1479432 h 1479432"/>
                <a:gd name="connsiteX49" fmla="*/ 3126248 w 4206923"/>
                <a:gd name="connsiteY49" fmla="*/ 1479432 h 1479432"/>
                <a:gd name="connsiteX50" fmla="*/ 3037852 w 4206923"/>
                <a:gd name="connsiteY50" fmla="*/ 1479432 h 1479432"/>
                <a:gd name="connsiteX51" fmla="*/ 2852814 w 4206923"/>
                <a:gd name="connsiteY51" fmla="*/ 1479432 h 1479432"/>
                <a:gd name="connsiteX52" fmla="*/ 2580482 w 4206923"/>
                <a:gd name="connsiteY52" fmla="*/ 1479432 h 1479432"/>
                <a:gd name="connsiteX53" fmla="*/ 2446414 w 4206923"/>
                <a:gd name="connsiteY53" fmla="*/ 1479432 h 1479432"/>
                <a:gd name="connsiteX54" fmla="*/ 2291630 w 4206923"/>
                <a:gd name="connsiteY54" fmla="*/ 1479432 h 1479432"/>
                <a:gd name="connsiteX55" fmla="*/ 1900647 w 4206923"/>
                <a:gd name="connsiteY55" fmla="*/ 1479432 h 1479432"/>
                <a:gd name="connsiteX56" fmla="*/ 1745864 w 4206923"/>
                <a:gd name="connsiteY56" fmla="*/ 1479432 h 1479432"/>
                <a:gd name="connsiteX57" fmla="*/ 1611796 w 4206923"/>
                <a:gd name="connsiteY57" fmla="*/ 1479432 h 1479432"/>
                <a:gd name="connsiteX58" fmla="*/ 1168160 w 4206923"/>
                <a:gd name="connsiteY58" fmla="*/ 1479432 h 1479432"/>
                <a:gd name="connsiteX59" fmla="*/ 1066030 w 4206923"/>
                <a:gd name="connsiteY59" fmla="*/ 1479432 h 1479432"/>
                <a:gd name="connsiteX60" fmla="*/ 488326 w 4206923"/>
                <a:gd name="connsiteY60" fmla="*/ 1479432 h 1479432"/>
                <a:gd name="connsiteX61" fmla="*/ 357216 w 4206923"/>
                <a:gd name="connsiteY61" fmla="*/ 1404124 h 1479432"/>
                <a:gd name="connsiteX62" fmla="*/ 17299 w 4206923"/>
                <a:gd name="connsiteY62" fmla="*/ 815024 h 1479432"/>
                <a:gd name="connsiteX63" fmla="*/ 17299 w 4206923"/>
                <a:gd name="connsiteY63" fmla="*/ 664408 h 1479432"/>
                <a:gd name="connsiteX64" fmla="*/ 357216 w 4206923"/>
                <a:gd name="connsiteY64" fmla="*/ 75308 h 1479432"/>
                <a:gd name="connsiteX65" fmla="*/ 488326 w 4206923"/>
                <a:gd name="connsiteY65" fmla="*/ 0 h 14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06923" h="1479432">
                  <a:moveTo>
                    <a:pt x="488326" y="0"/>
                  </a:moveTo>
                  <a:cubicBezTo>
                    <a:pt x="743264" y="0"/>
                    <a:pt x="902600" y="0"/>
                    <a:pt x="1002185" y="0"/>
                  </a:cubicBezTo>
                  <a:lnTo>
                    <a:pt x="1066030" y="0"/>
                  </a:lnTo>
                  <a:lnTo>
                    <a:pt x="1083181" y="0"/>
                  </a:lnTo>
                  <a:cubicBezTo>
                    <a:pt x="1168160" y="0"/>
                    <a:pt x="1168160" y="0"/>
                    <a:pt x="1168160" y="0"/>
                  </a:cubicBezTo>
                  <a:lnTo>
                    <a:pt x="1290429" y="0"/>
                  </a:lnTo>
                  <a:cubicBezTo>
                    <a:pt x="1404288" y="0"/>
                    <a:pt x="1489682" y="0"/>
                    <a:pt x="1553727" y="0"/>
                  </a:cubicBezTo>
                  <a:lnTo>
                    <a:pt x="1611796" y="0"/>
                  </a:lnTo>
                  <a:lnTo>
                    <a:pt x="1634674" y="0"/>
                  </a:lnTo>
                  <a:cubicBezTo>
                    <a:pt x="1745864" y="0"/>
                    <a:pt x="1745864" y="0"/>
                    <a:pt x="1745864" y="0"/>
                  </a:cubicBezTo>
                  <a:lnTo>
                    <a:pt x="1836195" y="0"/>
                  </a:lnTo>
                  <a:lnTo>
                    <a:pt x="1900647" y="0"/>
                  </a:lnTo>
                  <a:lnTo>
                    <a:pt x="1986524" y="0"/>
                  </a:lnTo>
                  <a:cubicBezTo>
                    <a:pt x="2030111" y="0"/>
                    <a:pt x="2067471" y="0"/>
                    <a:pt x="2099493" y="0"/>
                  </a:cubicBezTo>
                  <a:lnTo>
                    <a:pt x="2125046" y="0"/>
                  </a:lnTo>
                  <a:lnTo>
                    <a:pt x="2180440" y="0"/>
                  </a:lnTo>
                  <a:cubicBezTo>
                    <a:pt x="2291630" y="0"/>
                    <a:pt x="2291630" y="0"/>
                    <a:pt x="2291630" y="0"/>
                  </a:cubicBezTo>
                  <a:lnTo>
                    <a:pt x="2293677" y="0"/>
                  </a:lnTo>
                  <a:cubicBezTo>
                    <a:pt x="2329528" y="0"/>
                    <a:pt x="2360897" y="0"/>
                    <a:pt x="2388345" y="0"/>
                  </a:cubicBezTo>
                  <a:lnTo>
                    <a:pt x="2446414" y="0"/>
                  </a:lnTo>
                  <a:lnTo>
                    <a:pt x="2459486" y="0"/>
                  </a:lnTo>
                  <a:cubicBezTo>
                    <a:pt x="2580482" y="0"/>
                    <a:pt x="2580482" y="0"/>
                    <a:pt x="2580482" y="0"/>
                  </a:cubicBezTo>
                  <a:lnTo>
                    <a:pt x="2670812" y="0"/>
                  </a:lnTo>
                  <a:cubicBezTo>
                    <a:pt x="2735874" y="0"/>
                    <a:pt x="2791642" y="0"/>
                    <a:pt x="2839443" y="0"/>
                  </a:cubicBezTo>
                  <a:lnTo>
                    <a:pt x="2852814" y="0"/>
                  </a:lnTo>
                  <a:lnTo>
                    <a:pt x="2960273" y="0"/>
                  </a:lnTo>
                  <a:lnTo>
                    <a:pt x="3037852" y="0"/>
                  </a:lnTo>
                  <a:lnTo>
                    <a:pt x="3041269" y="0"/>
                  </a:lnTo>
                  <a:lnTo>
                    <a:pt x="3077212" y="0"/>
                  </a:lnTo>
                  <a:lnTo>
                    <a:pt x="3090397" y="0"/>
                  </a:lnTo>
                  <a:lnTo>
                    <a:pt x="3115626" y="0"/>
                  </a:lnTo>
                  <a:lnTo>
                    <a:pt x="3126248" y="0"/>
                  </a:lnTo>
                  <a:lnTo>
                    <a:pt x="3245843" y="0"/>
                  </a:lnTo>
                  <a:lnTo>
                    <a:pt x="3262250" y="0"/>
                  </a:lnTo>
                  <a:lnTo>
                    <a:pt x="3366673" y="0"/>
                  </a:lnTo>
                  <a:lnTo>
                    <a:pt x="3412579" y="0"/>
                  </a:lnTo>
                  <a:lnTo>
                    <a:pt x="3447669" y="0"/>
                  </a:lnTo>
                  <a:lnTo>
                    <a:pt x="3496797" y="0"/>
                  </a:lnTo>
                  <a:lnTo>
                    <a:pt x="3522026" y="0"/>
                  </a:lnTo>
                  <a:lnTo>
                    <a:pt x="3525549" y="0"/>
                  </a:lnTo>
                  <a:lnTo>
                    <a:pt x="3532648" y="0"/>
                  </a:lnTo>
                  <a:lnTo>
                    <a:pt x="3606496" y="0"/>
                  </a:lnTo>
                  <a:cubicBezTo>
                    <a:pt x="3717686" y="0"/>
                    <a:pt x="3717686" y="0"/>
                    <a:pt x="3717686" y="0"/>
                  </a:cubicBezTo>
                  <a:cubicBezTo>
                    <a:pt x="3766245" y="0"/>
                    <a:pt x="3824516" y="34010"/>
                    <a:pt x="3848796" y="75308"/>
                  </a:cubicBezTo>
                  <a:cubicBezTo>
                    <a:pt x="4188713" y="664408"/>
                    <a:pt x="4188713" y="664408"/>
                    <a:pt x="4188713" y="664408"/>
                  </a:cubicBezTo>
                  <a:cubicBezTo>
                    <a:pt x="4212993" y="705706"/>
                    <a:pt x="4212993" y="773726"/>
                    <a:pt x="4188713" y="815024"/>
                  </a:cubicBezTo>
                  <a:cubicBezTo>
                    <a:pt x="3848796" y="1404124"/>
                    <a:pt x="3848796" y="1404124"/>
                    <a:pt x="3848796" y="1404124"/>
                  </a:cubicBezTo>
                  <a:cubicBezTo>
                    <a:pt x="3824516" y="1445422"/>
                    <a:pt x="3766245" y="1479432"/>
                    <a:pt x="3717686" y="1479432"/>
                  </a:cubicBezTo>
                  <a:lnTo>
                    <a:pt x="3532648" y="1479432"/>
                  </a:lnTo>
                  <a:lnTo>
                    <a:pt x="3126248" y="1479432"/>
                  </a:lnTo>
                  <a:lnTo>
                    <a:pt x="3037852" y="1479432"/>
                  </a:lnTo>
                  <a:lnTo>
                    <a:pt x="2852814" y="1479432"/>
                  </a:lnTo>
                  <a:lnTo>
                    <a:pt x="2580482" y="1479432"/>
                  </a:lnTo>
                  <a:lnTo>
                    <a:pt x="2446414" y="1479432"/>
                  </a:lnTo>
                  <a:lnTo>
                    <a:pt x="2291630" y="1479432"/>
                  </a:lnTo>
                  <a:lnTo>
                    <a:pt x="1900647" y="1479432"/>
                  </a:lnTo>
                  <a:lnTo>
                    <a:pt x="1745864" y="1479432"/>
                  </a:lnTo>
                  <a:lnTo>
                    <a:pt x="1611796" y="1479432"/>
                  </a:lnTo>
                  <a:lnTo>
                    <a:pt x="1168160" y="1479432"/>
                  </a:lnTo>
                  <a:lnTo>
                    <a:pt x="1066030" y="1479432"/>
                  </a:lnTo>
                  <a:lnTo>
                    <a:pt x="488326" y="1479432"/>
                  </a:lnTo>
                  <a:cubicBezTo>
                    <a:pt x="440981" y="1479432"/>
                    <a:pt x="381495" y="1445422"/>
                    <a:pt x="357216" y="1404124"/>
                  </a:cubicBezTo>
                  <a:cubicBezTo>
                    <a:pt x="17299" y="815024"/>
                    <a:pt x="17299" y="815024"/>
                    <a:pt x="17299" y="815024"/>
                  </a:cubicBezTo>
                  <a:cubicBezTo>
                    <a:pt x="-5767" y="773726"/>
                    <a:pt x="-5767" y="705706"/>
                    <a:pt x="17299" y="664408"/>
                  </a:cubicBezTo>
                  <a:cubicBezTo>
                    <a:pt x="357216" y="75308"/>
                    <a:pt x="357216" y="75308"/>
                    <a:pt x="357216" y="75308"/>
                  </a:cubicBezTo>
                  <a:cubicBezTo>
                    <a:pt x="381495" y="34010"/>
                    <a:pt x="440981" y="0"/>
                    <a:pt x="488326" y="0"/>
                  </a:cubicBezTo>
                  <a:close/>
                </a:path>
              </a:pathLst>
            </a:custGeom>
            <a:noFill/>
            <a:ln w="19050">
              <a:solidFill>
                <a:srgbClr val="9C4B90"/>
              </a:solidFill>
            </a:ln>
            <a:effectLst/>
          </p:spPr>
          <p:txBody>
            <a:bodyPr vert="horz" wrap="square" lIns="68580" tIns="34290" rIns="68580" bIns="34290" numCol="1" anchor="t" anchorCtr="0" compatLnSpc="1">
              <a:noAutofit/>
            </a:bodyPr>
            <a:lstStyle/>
            <a:p>
              <a:endParaRPr lang="zh-CN" altLang="en-US"/>
            </a:p>
          </p:txBody>
        </p:sp>
        <p:sp>
          <p:nvSpPr>
            <p:cNvPr id="86" name="文本框 8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334095" y="4926725"/>
              <a:ext cx="2339102" cy="1384995"/>
            </a:xfrm>
            <a:prstGeom prst="rect">
              <a:avLst/>
            </a:prstGeom>
            <a:noFill/>
            <a:effectLst/>
          </p:spPr>
          <p:txBody>
            <a:bodyPr wrap="none" rtlCol="0">
              <a:spAutoFit/>
            </a:bodyPr>
            <a:lstStyle/>
            <a:p>
              <a:r>
                <a:rPr lang="zh-CN" altLang="en-US" sz="2800" dirty="0" smtClean="0">
                  <a:solidFill>
                    <a:srgbClr val="9C4B90"/>
                  </a:solidFill>
                  <a:latin typeface="微软雅黑" panose="020B0503020204020204" pitchFamily="34" charset="-122"/>
                  <a:ea typeface="微软雅黑" panose="020B0503020204020204" pitchFamily="34" charset="-122"/>
                </a:rPr>
                <a:t>   因材施教</a:t>
              </a:r>
              <a:endParaRPr lang="en-US" altLang="zh-CN" sz="2800" dirty="0" smtClean="0">
                <a:solidFill>
                  <a:srgbClr val="9C4B90"/>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请</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7" name="Freeform 16"/>
            <p:cNvSpPr>
              <a:spLocks noEditPoints="1"/>
            </p:cNvSpPr>
            <p:nvPr/>
          </p:nvSpPr>
          <p:spPr bwMode="auto">
            <a:xfrm>
              <a:off x="3724572" y="5208369"/>
              <a:ext cx="420284" cy="335163"/>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gradFill>
              <a:gsLst>
                <a:gs pos="0">
                  <a:srgbClr val="D285C1"/>
                </a:gs>
                <a:gs pos="100000">
                  <a:srgbClr val="643A63"/>
                </a:gs>
              </a:gsLst>
              <a:lin ang="3600000" scaled="0"/>
            </a:gradFill>
            <a:ln>
              <a:noFill/>
            </a:ln>
          </p:spPr>
          <p:txBody>
            <a:bodyPr vert="horz" wrap="square" lIns="91440" tIns="45720" rIns="91440" bIns="45720" numCol="1" anchor="t" anchorCtr="0" compatLnSpc="1"/>
            <a:lstStyle/>
            <a:p>
              <a:endParaRPr lang="zh-CN" altLang="en-US">
                <a:solidFill>
                  <a:schemeClr val="accent2"/>
                </a:solidFill>
              </a:endParaRPr>
            </a:p>
          </p:txBody>
        </p:sp>
      </p:grpSp>
      <p:sp>
        <p:nvSpPr>
          <p:cNvPr id="88" name="矩形 87"/>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750" fill="hold"/>
                                        <p:tgtEl>
                                          <p:spTgt spid="48"/>
                                        </p:tgtEl>
                                        <p:attrNameLst>
                                          <p:attrName>ppt_w</p:attrName>
                                        </p:attrNameLst>
                                      </p:cBhvr>
                                      <p:tavLst>
                                        <p:tav tm="0">
                                          <p:val>
                                            <p:fltVal val="0"/>
                                          </p:val>
                                        </p:tav>
                                        <p:tav tm="100000">
                                          <p:val>
                                            <p:strVal val="#ppt_w"/>
                                          </p:val>
                                        </p:tav>
                                      </p:tavLst>
                                    </p:anim>
                                    <p:anim calcmode="lin" valueType="num">
                                      <p:cBhvr>
                                        <p:cTn id="8" dur="750" fill="hold"/>
                                        <p:tgtEl>
                                          <p:spTgt spid="48"/>
                                        </p:tgtEl>
                                        <p:attrNameLst>
                                          <p:attrName>ppt_h</p:attrName>
                                        </p:attrNameLst>
                                      </p:cBhvr>
                                      <p:tavLst>
                                        <p:tav tm="0">
                                          <p:val>
                                            <p:fltVal val="0"/>
                                          </p:val>
                                        </p:tav>
                                        <p:tav tm="100000">
                                          <p:val>
                                            <p:strVal val="#ppt_h"/>
                                          </p:val>
                                        </p:tav>
                                      </p:tavLst>
                                    </p:anim>
                                    <p:animEffect transition="in" filter="fade">
                                      <p:cBhvr>
                                        <p:cTn id="9" dur="750"/>
                                        <p:tgtEl>
                                          <p:spTgt spid="48"/>
                                        </p:tgtEl>
                                      </p:cBhvr>
                                    </p:animEffect>
                                  </p:childTnLst>
                                </p:cTn>
                              </p:par>
                            </p:childTnLst>
                          </p:cTn>
                        </p:par>
                        <p:par>
                          <p:cTn id="10" fill="hold">
                            <p:stCondLst>
                              <p:cond delay="1000"/>
                            </p:stCondLst>
                            <p:childTnLst>
                              <p:par>
                                <p:cTn id="11" presetID="2" presetClass="entr" presetSubtype="2" decel="36000" fill="hold" nodeType="after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750" fill="hold"/>
                                        <p:tgtEl>
                                          <p:spTgt spid="76"/>
                                        </p:tgtEl>
                                        <p:attrNameLst>
                                          <p:attrName>ppt_x</p:attrName>
                                        </p:attrNameLst>
                                      </p:cBhvr>
                                      <p:tavLst>
                                        <p:tav tm="0">
                                          <p:val>
                                            <p:strVal val="1+#ppt_w/2"/>
                                          </p:val>
                                        </p:tav>
                                        <p:tav tm="100000">
                                          <p:val>
                                            <p:strVal val="#ppt_x"/>
                                          </p:val>
                                        </p:tav>
                                      </p:tavLst>
                                    </p:anim>
                                    <p:anim calcmode="lin" valueType="num">
                                      <p:cBhvr additive="base">
                                        <p:cTn id="14" dur="750" fill="hold"/>
                                        <p:tgtEl>
                                          <p:spTgt spid="76"/>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p:cTn id="18" dur="750" fill="hold"/>
                                        <p:tgtEl>
                                          <p:spTgt spid="60"/>
                                        </p:tgtEl>
                                        <p:attrNameLst>
                                          <p:attrName>ppt_w</p:attrName>
                                        </p:attrNameLst>
                                      </p:cBhvr>
                                      <p:tavLst>
                                        <p:tav tm="0">
                                          <p:val>
                                            <p:fltVal val="0"/>
                                          </p:val>
                                        </p:tav>
                                        <p:tav tm="100000">
                                          <p:val>
                                            <p:strVal val="#ppt_w"/>
                                          </p:val>
                                        </p:tav>
                                      </p:tavLst>
                                    </p:anim>
                                    <p:anim calcmode="lin" valueType="num">
                                      <p:cBhvr>
                                        <p:cTn id="19" dur="750" fill="hold"/>
                                        <p:tgtEl>
                                          <p:spTgt spid="60"/>
                                        </p:tgtEl>
                                        <p:attrNameLst>
                                          <p:attrName>ppt_h</p:attrName>
                                        </p:attrNameLst>
                                      </p:cBhvr>
                                      <p:tavLst>
                                        <p:tav tm="0">
                                          <p:val>
                                            <p:fltVal val="0"/>
                                          </p:val>
                                        </p:tav>
                                        <p:tav tm="100000">
                                          <p:val>
                                            <p:strVal val="#ppt_h"/>
                                          </p:val>
                                        </p:tav>
                                      </p:tavLst>
                                    </p:anim>
                                    <p:animEffect transition="in" filter="fade">
                                      <p:cBhvr>
                                        <p:cTn id="20" dur="750"/>
                                        <p:tgtEl>
                                          <p:spTgt spid="60"/>
                                        </p:tgtEl>
                                      </p:cBhvr>
                                    </p:animEffect>
                                  </p:childTnLst>
                                </p:cTn>
                              </p:par>
                            </p:childTnLst>
                          </p:cTn>
                        </p:par>
                        <p:par>
                          <p:cTn id="21" fill="hold">
                            <p:stCondLst>
                              <p:cond delay="3000"/>
                            </p:stCondLst>
                            <p:childTnLst>
                              <p:par>
                                <p:cTn id="22" presetID="2" presetClass="entr" presetSubtype="8" decel="36000" fill="hold" nodeType="after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additive="base">
                                        <p:cTn id="24" dur="750" fill="hold"/>
                                        <p:tgtEl>
                                          <p:spTgt spid="72"/>
                                        </p:tgtEl>
                                        <p:attrNameLst>
                                          <p:attrName>ppt_x</p:attrName>
                                        </p:attrNameLst>
                                      </p:cBhvr>
                                      <p:tavLst>
                                        <p:tav tm="0">
                                          <p:val>
                                            <p:strVal val="0-#ppt_w/2"/>
                                          </p:val>
                                        </p:tav>
                                        <p:tav tm="100000">
                                          <p:val>
                                            <p:strVal val="#ppt_x"/>
                                          </p:val>
                                        </p:tav>
                                      </p:tavLst>
                                    </p:anim>
                                    <p:anim calcmode="lin" valueType="num">
                                      <p:cBhvr additive="base">
                                        <p:cTn id="25" dur="750" fill="hold"/>
                                        <p:tgtEl>
                                          <p:spTgt spid="72"/>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53" presetClass="entr" presetSubtype="16"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750" fill="hold"/>
                                        <p:tgtEl>
                                          <p:spTgt spid="54"/>
                                        </p:tgtEl>
                                        <p:attrNameLst>
                                          <p:attrName>ppt_w</p:attrName>
                                        </p:attrNameLst>
                                      </p:cBhvr>
                                      <p:tavLst>
                                        <p:tav tm="0">
                                          <p:val>
                                            <p:fltVal val="0"/>
                                          </p:val>
                                        </p:tav>
                                        <p:tav tm="100000">
                                          <p:val>
                                            <p:strVal val="#ppt_w"/>
                                          </p:val>
                                        </p:tav>
                                      </p:tavLst>
                                    </p:anim>
                                    <p:anim calcmode="lin" valueType="num">
                                      <p:cBhvr>
                                        <p:cTn id="30" dur="750" fill="hold"/>
                                        <p:tgtEl>
                                          <p:spTgt spid="54"/>
                                        </p:tgtEl>
                                        <p:attrNameLst>
                                          <p:attrName>ppt_h</p:attrName>
                                        </p:attrNameLst>
                                      </p:cBhvr>
                                      <p:tavLst>
                                        <p:tav tm="0">
                                          <p:val>
                                            <p:fltVal val="0"/>
                                          </p:val>
                                        </p:tav>
                                        <p:tav tm="100000">
                                          <p:val>
                                            <p:strVal val="#ppt_h"/>
                                          </p:val>
                                        </p:tav>
                                      </p:tavLst>
                                    </p:anim>
                                    <p:animEffect transition="in" filter="fade">
                                      <p:cBhvr>
                                        <p:cTn id="31" dur="750"/>
                                        <p:tgtEl>
                                          <p:spTgt spid="54"/>
                                        </p:tgtEl>
                                      </p:cBhvr>
                                    </p:animEffect>
                                  </p:childTnLst>
                                </p:cTn>
                              </p:par>
                            </p:childTnLst>
                          </p:cTn>
                        </p:par>
                        <p:par>
                          <p:cTn id="32" fill="hold">
                            <p:stCondLst>
                              <p:cond delay="5000"/>
                            </p:stCondLst>
                            <p:childTnLst>
                              <p:par>
                                <p:cTn id="33" presetID="2" presetClass="entr" presetSubtype="2" decel="36000" fill="hold" nodeType="afterEffect">
                                  <p:stCondLst>
                                    <p:cond delay="0"/>
                                  </p:stCondLst>
                                  <p:childTnLst>
                                    <p:set>
                                      <p:cBhvr>
                                        <p:cTn id="34" dur="1" fill="hold">
                                          <p:stCondLst>
                                            <p:cond delay="0"/>
                                          </p:stCondLst>
                                        </p:cTn>
                                        <p:tgtEl>
                                          <p:spTgt spid="80"/>
                                        </p:tgtEl>
                                        <p:attrNameLst>
                                          <p:attrName>style.visibility</p:attrName>
                                        </p:attrNameLst>
                                      </p:cBhvr>
                                      <p:to>
                                        <p:strVal val="visible"/>
                                      </p:to>
                                    </p:set>
                                    <p:anim calcmode="lin" valueType="num">
                                      <p:cBhvr additive="base">
                                        <p:cTn id="35" dur="750" fill="hold"/>
                                        <p:tgtEl>
                                          <p:spTgt spid="80"/>
                                        </p:tgtEl>
                                        <p:attrNameLst>
                                          <p:attrName>ppt_x</p:attrName>
                                        </p:attrNameLst>
                                      </p:cBhvr>
                                      <p:tavLst>
                                        <p:tav tm="0">
                                          <p:val>
                                            <p:strVal val="1+#ppt_w/2"/>
                                          </p:val>
                                        </p:tav>
                                        <p:tav tm="100000">
                                          <p:val>
                                            <p:strVal val="#ppt_x"/>
                                          </p:val>
                                        </p:tav>
                                      </p:tavLst>
                                    </p:anim>
                                    <p:anim calcmode="lin" valueType="num">
                                      <p:cBhvr additive="base">
                                        <p:cTn id="36" dur="750" fill="hold"/>
                                        <p:tgtEl>
                                          <p:spTgt spid="80"/>
                                        </p:tgtEl>
                                        <p:attrNameLst>
                                          <p:attrName>ppt_y</p:attrName>
                                        </p:attrNameLst>
                                      </p:cBhvr>
                                      <p:tavLst>
                                        <p:tav tm="0">
                                          <p:val>
                                            <p:strVal val="#ppt_y"/>
                                          </p:val>
                                        </p:tav>
                                        <p:tav tm="100000">
                                          <p:val>
                                            <p:strVal val="#ppt_y"/>
                                          </p:val>
                                        </p:tav>
                                      </p:tavLst>
                                    </p:anim>
                                  </p:childTnLst>
                                </p:cTn>
                              </p:par>
                            </p:childTnLst>
                          </p:cTn>
                        </p:par>
                        <p:par>
                          <p:cTn id="37" fill="hold">
                            <p:stCondLst>
                              <p:cond delay="6000"/>
                            </p:stCondLst>
                            <p:childTnLst>
                              <p:par>
                                <p:cTn id="38" presetID="53" presetClass="entr" presetSubtype="16" fill="hold" nodeType="after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750" fill="hold"/>
                                        <p:tgtEl>
                                          <p:spTgt spid="66"/>
                                        </p:tgtEl>
                                        <p:attrNameLst>
                                          <p:attrName>ppt_w</p:attrName>
                                        </p:attrNameLst>
                                      </p:cBhvr>
                                      <p:tavLst>
                                        <p:tav tm="0">
                                          <p:val>
                                            <p:fltVal val="0"/>
                                          </p:val>
                                        </p:tav>
                                        <p:tav tm="100000">
                                          <p:val>
                                            <p:strVal val="#ppt_w"/>
                                          </p:val>
                                        </p:tav>
                                      </p:tavLst>
                                    </p:anim>
                                    <p:anim calcmode="lin" valueType="num">
                                      <p:cBhvr>
                                        <p:cTn id="41" dur="750" fill="hold"/>
                                        <p:tgtEl>
                                          <p:spTgt spid="66"/>
                                        </p:tgtEl>
                                        <p:attrNameLst>
                                          <p:attrName>ppt_h</p:attrName>
                                        </p:attrNameLst>
                                      </p:cBhvr>
                                      <p:tavLst>
                                        <p:tav tm="0">
                                          <p:val>
                                            <p:fltVal val="0"/>
                                          </p:val>
                                        </p:tav>
                                        <p:tav tm="100000">
                                          <p:val>
                                            <p:strVal val="#ppt_h"/>
                                          </p:val>
                                        </p:tav>
                                      </p:tavLst>
                                    </p:anim>
                                    <p:animEffect transition="in" filter="fade">
                                      <p:cBhvr>
                                        <p:cTn id="42" dur="750"/>
                                        <p:tgtEl>
                                          <p:spTgt spid="66"/>
                                        </p:tgtEl>
                                      </p:cBhvr>
                                    </p:animEffect>
                                  </p:childTnLst>
                                </p:cTn>
                              </p:par>
                            </p:childTnLst>
                          </p:cTn>
                        </p:par>
                        <p:par>
                          <p:cTn id="43" fill="hold">
                            <p:stCondLst>
                              <p:cond delay="7000"/>
                            </p:stCondLst>
                            <p:childTnLst>
                              <p:par>
                                <p:cTn id="44" presetID="2" presetClass="entr" presetSubtype="8" decel="36000" fill="hold" nodeType="after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additive="base">
                                        <p:cTn id="46" dur="750" fill="hold"/>
                                        <p:tgtEl>
                                          <p:spTgt spid="84"/>
                                        </p:tgtEl>
                                        <p:attrNameLst>
                                          <p:attrName>ppt_x</p:attrName>
                                        </p:attrNameLst>
                                      </p:cBhvr>
                                      <p:tavLst>
                                        <p:tav tm="0">
                                          <p:val>
                                            <p:strVal val="0-#ppt_w/2"/>
                                          </p:val>
                                        </p:tav>
                                        <p:tav tm="100000">
                                          <p:val>
                                            <p:strVal val="#ppt_x"/>
                                          </p:val>
                                        </p:tav>
                                      </p:tavLst>
                                    </p:anim>
                                    <p:anim calcmode="lin" valueType="num">
                                      <p:cBhvr additive="base">
                                        <p:cTn id="47" dur="75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学情分析</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24694" y="2347215"/>
            <a:ext cx="1107996" cy="2119865"/>
            <a:chOff x="124694" y="2347215"/>
            <a:chExt cx="1107996" cy="2119865"/>
          </a:xfrm>
        </p:grpSpPr>
        <p:grpSp>
          <p:nvGrpSpPr>
            <p:cNvPr id="8" name="组合 7"/>
            <p:cNvGrpSpPr/>
            <p:nvPr/>
          </p:nvGrpSpPr>
          <p:grpSpPr>
            <a:xfrm>
              <a:off x="770183" y="2347215"/>
              <a:ext cx="179916" cy="1100108"/>
              <a:chOff x="4524245" y="3111810"/>
              <a:chExt cx="134937" cy="825081"/>
            </a:xfrm>
          </p:grpSpPr>
          <p:cxnSp>
            <p:nvCxnSpPr>
              <p:cNvPr id="10" name="直接连接符 9"/>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107996" cy="1200329"/>
            </a:xfrm>
            <a:prstGeom prst="rect">
              <a:avLst/>
            </a:prstGeom>
          </p:spPr>
          <p:txBody>
            <a:bodyPr wrap="none">
              <a:spAutoFit/>
            </a:bodyPr>
            <a:lstStyle/>
            <a:p>
              <a:r>
                <a:rPr lang="zh-CN" altLang="en-US" sz="7200" dirty="0">
                  <a:gradFill>
                    <a:gsLst>
                      <a:gs pos="0">
                        <a:srgbClr val="A45EDF"/>
                      </a:gs>
                      <a:gs pos="100000">
                        <a:srgbClr val="380284"/>
                      </a:gs>
                    </a:gsLst>
                    <a:lin ang="3600000" scaled="0"/>
                  </a:gra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gradFill>
                  <a:gsLst>
                    <a:gs pos="0">
                      <a:srgbClr val="A45EDF"/>
                    </a:gs>
                    <a:gs pos="100000">
                      <a:srgbClr val="380284"/>
                    </a:gs>
                  </a:gsLst>
                  <a:lin ang="3600000" scaled="0"/>
                </a:gra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3869778" y="2347215"/>
            <a:ext cx="1107996" cy="2119865"/>
            <a:chOff x="3869778" y="2347215"/>
            <a:chExt cx="1107996" cy="2119865"/>
          </a:xfrm>
        </p:grpSpPr>
        <p:grpSp>
          <p:nvGrpSpPr>
            <p:cNvPr id="14" name="组合 13"/>
            <p:cNvGrpSpPr/>
            <p:nvPr/>
          </p:nvGrpSpPr>
          <p:grpSpPr>
            <a:xfrm>
              <a:off x="4515267" y="2347215"/>
              <a:ext cx="179916" cy="1100108"/>
              <a:chOff x="4524245" y="3111810"/>
              <a:chExt cx="134937" cy="825081"/>
            </a:xfrm>
          </p:grpSpPr>
          <p:cxnSp>
            <p:nvCxnSpPr>
              <p:cNvPr id="16" name="直接连接符 1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3869778" y="3266751"/>
              <a:ext cx="1107996" cy="1200329"/>
            </a:xfrm>
            <a:prstGeom prst="rect">
              <a:avLst/>
            </a:prstGeom>
          </p:spPr>
          <p:txBody>
            <a:bodyPr wrap="none">
              <a:spAutoFit/>
            </a:bodyPr>
            <a:lstStyle/>
            <a:p>
              <a:r>
                <a:rPr lang="zh-CN" altLang="en-US" sz="7200" dirty="0">
                  <a:gradFill>
                    <a:gsLst>
                      <a:gs pos="0">
                        <a:srgbClr val="D285C1"/>
                      </a:gs>
                      <a:gs pos="100000">
                        <a:srgbClr val="643A63"/>
                      </a:gs>
                    </a:gsLst>
                    <a:lin ang="3600000" scaled="0"/>
                  </a:gra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gradFill>
                  <a:gsLst>
                    <a:gs pos="0">
                      <a:srgbClr val="D285C1"/>
                    </a:gs>
                    <a:gs pos="100000">
                      <a:srgbClr val="643A63"/>
                    </a:gs>
                  </a:gsLst>
                  <a:lin ang="3600000" scaled="0"/>
                </a:gra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7614862" y="2347215"/>
            <a:ext cx="1107996" cy="2119865"/>
            <a:chOff x="7614862" y="2347215"/>
            <a:chExt cx="1107996" cy="2119865"/>
          </a:xfrm>
        </p:grpSpPr>
        <p:grpSp>
          <p:nvGrpSpPr>
            <p:cNvPr id="20" name="组合 19"/>
            <p:cNvGrpSpPr/>
            <p:nvPr/>
          </p:nvGrpSpPr>
          <p:grpSpPr>
            <a:xfrm>
              <a:off x="8260351" y="2347215"/>
              <a:ext cx="179916" cy="1100108"/>
              <a:chOff x="4524245" y="3111810"/>
              <a:chExt cx="134937" cy="825081"/>
            </a:xfrm>
          </p:grpSpPr>
          <p:cxnSp>
            <p:nvCxnSpPr>
              <p:cNvPr id="22" name="直接连接符 2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a:off x="7614862" y="3266751"/>
              <a:ext cx="1107996" cy="1200329"/>
            </a:xfrm>
            <a:prstGeom prst="rect">
              <a:avLst/>
            </a:prstGeom>
          </p:spPr>
          <p:txBody>
            <a:bodyPr wrap="none">
              <a:spAutoFit/>
            </a:bodyPr>
            <a:lstStyle/>
            <a:p>
              <a:r>
                <a:rPr lang="zh-CN" altLang="en-US" sz="7200" dirty="0">
                  <a:gradFill>
                    <a:gsLst>
                      <a:gs pos="0">
                        <a:srgbClr val="A45EDF"/>
                      </a:gs>
                      <a:gs pos="100000">
                        <a:srgbClr val="380284"/>
                      </a:gs>
                    </a:gsLst>
                    <a:lin ang="3600000" scaled="0"/>
                  </a:gra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gradFill>
                  <a:gsLst>
                    <a:gs pos="0">
                      <a:srgbClr val="A45EDF"/>
                    </a:gs>
                    <a:gs pos="100000">
                      <a:srgbClr val="380284"/>
                    </a:gs>
                  </a:gsLst>
                  <a:lin ang="3600000" scaled="0"/>
                </a:gra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5" name="组合 24"/>
          <p:cNvGrpSpPr/>
          <p:nvPr/>
        </p:nvGrpSpPr>
        <p:grpSpPr>
          <a:xfrm>
            <a:off x="1113255" y="3451514"/>
            <a:ext cx="1006013" cy="1025234"/>
            <a:chOff x="1113255" y="3451514"/>
            <a:chExt cx="1006013" cy="1025234"/>
          </a:xfrm>
        </p:grpSpPr>
        <p:sp>
          <p:nvSpPr>
            <p:cNvPr id="26" name="Freeform 5"/>
            <p:cNvSpPr>
              <a:spLocks noEditPoints="1"/>
            </p:cNvSpPr>
            <p:nvPr/>
          </p:nvSpPr>
          <p:spPr bwMode="auto">
            <a:xfrm>
              <a:off x="1113255" y="3451514"/>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gradFill>
              <a:gsLst>
                <a:gs pos="0">
                  <a:srgbClr val="A45EDF"/>
                </a:gs>
                <a:gs pos="100000">
                  <a:srgbClr val="380284"/>
                </a:gs>
              </a:gsLst>
              <a:lin ang="3600000" scaled="0"/>
            </a:gradFill>
            <a:ln>
              <a:noFill/>
            </a:ln>
          </p:spPr>
          <p:txBody>
            <a:bodyPr/>
            <a:lstStyle/>
            <a:p>
              <a:endParaRPr lang="zh-CN" altLang="en-US" sz="1800"/>
            </a:p>
          </p:txBody>
        </p:sp>
        <p:sp>
          <p:nvSpPr>
            <p:cNvPr id="27" name="文本框 26"/>
            <p:cNvSpPr txBox="1"/>
            <p:nvPr/>
          </p:nvSpPr>
          <p:spPr>
            <a:xfrm>
              <a:off x="1291492" y="3617442"/>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01</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28" name="组合 27"/>
          <p:cNvGrpSpPr/>
          <p:nvPr/>
        </p:nvGrpSpPr>
        <p:grpSpPr>
          <a:xfrm>
            <a:off x="4858339" y="3441846"/>
            <a:ext cx="1006013" cy="1025234"/>
            <a:chOff x="4858339" y="3441846"/>
            <a:chExt cx="1006013" cy="1025234"/>
          </a:xfrm>
        </p:grpSpPr>
        <p:sp>
          <p:nvSpPr>
            <p:cNvPr id="29" name="Freeform 5"/>
            <p:cNvSpPr>
              <a:spLocks noEditPoints="1"/>
            </p:cNvSpPr>
            <p:nvPr/>
          </p:nvSpPr>
          <p:spPr bwMode="auto">
            <a:xfrm>
              <a:off x="4858339"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gradFill>
              <a:gsLst>
                <a:gs pos="0">
                  <a:srgbClr val="D285C1"/>
                </a:gs>
                <a:gs pos="100000">
                  <a:srgbClr val="643A63"/>
                </a:gs>
              </a:gsLst>
              <a:lin ang="3600000" scaled="0"/>
            </a:gradFill>
            <a:ln>
              <a:noFill/>
            </a:ln>
          </p:spPr>
          <p:txBody>
            <a:bodyPr/>
            <a:lstStyle/>
            <a:p>
              <a:endParaRPr lang="zh-CN" altLang="en-US" sz="1800"/>
            </a:p>
          </p:txBody>
        </p:sp>
        <p:sp>
          <p:nvSpPr>
            <p:cNvPr id="30" name="文本框 29"/>
            <p:cNvSpPr txBox="1"/>
            <p:nvPr/>
          </p:nvSpPr>
          <p:spPr>
            <a:xfrm>
              <a:off x="5036577" y="3617441"/>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02</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31" name="组合 30"/>
          <p:cNvGrpSpPr/>
          <p:nvPr/>
        </p:nvGrpSpPr>
        <p:grpSpPr>
          <a:xfrm>
            <a:off x="8603423" y="3441846"/>
            <a:ext cx="1006013" cy="1025234"/>
            <a:chOff x="8603423" y="3441846"/>
            <a:chExt cx="1006013" cy="1025234"/>
          </a:xfrm>
        </p:grpSpPr>
        <p:sp>
          <p:nvSpPr>
            <p:cNvPr id="32" name="Freeform 5"/>
            <p:cNvSpPr>
              <a:spLocks noEditPoints="1"/>
            </p:cNvSpPr>
            <p:nvPr/>
          </p:nvSpPr>
          <p:spPr bwMode="auto">
            <a:xfrm>
              <a:off x="8603423"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gradFill>
              <a:gsLst>
                <a:gs pos="0">
                  <a:srgbClr val="A45EDF"/>
                </a:gs>
                <a:gs pos="100000">
                  <a:srgbClr val="380284"/>
                </a:gs>
              </a:gsLst>
              <a:lin ang="3600000" scaled="0"/>
            </a:gradFill>
            <a:ln>
              <a:noFill/>
            </a:ln>
          </p:spPr>
          <p:txBody>
            <a:bodyPr/>
            <a:lstStyle/>
            <a:p>
              <a:endParaRPr lang="zh-CN" altLang="en-US" sz="1800"/>
            </a:p>
          </p:txBody>
        </p:sp>
        <p:sp>
          <p:nvSpPr>
            <p:cNvPr id="33" name="文本框 32"/>
            <p:cNvSpPr txBox="1"/>
            <p:nvPr/>
          </p:nvSpPr>
          <p:spPr>
            <a:xfrm>
              <a:off x="8781660" y="3617440"/>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03</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34" name="组合 33"/>
          <p:cNvGrpSpPr/>
          <p:nvPr/>
        </p:nvGrpSpPr>
        <p:grpSpPr>
          <a:xfrm>
            <a:off x="1113255" y="2177622"/>
            <a:ext cx="2877378" cy="992045"/>
            <a:chOff x="1113255" y="2177622"/>
            <a:chExt cx="2877378" cy="992045"/>
          </a:xfrm>
          <a:effectLst>
            <a:outerShdw blurRad="127000" dist="63500" dir="2700000" algn="tl" rotWithShape="0">
              <a:prstClr val="black">
                <a:alpha val="40000"/>
              </a:prstClr>
            </a:outerShdw>
          </a:effectLst>
        </p:grpSpPr>
        <p:sp>
          <p:nvSpPr>
            <p:cNvPr id="35" name="矩形 34"/>
            <p:cNvSpPr/>
            <p:nvPr/>
          </p:nvSpPr>
          <p:spPr>
            <a:xfrm>
              <a:off x="1113255" y="2177622"/>
              <a:ext cx="2877378" cy="992045"/>
            </a:xfrm>
            <a:prstGeom prst="rect">
              <a:avLst/>
            </a:prstGeom>
            <a:gradFill>
              <a:gsLst>
                <a:gs pos="0">
                  <a:srgbClr val="A45EDF"/>
                </a:gs>
                <a:gs pos="100000">
                  <a:srgbClr val="380284"/>
                </a:gs>
              </a:gsLst>
              <a:lin ang="36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36" name="文本框 35"/>
            <p:cNvSpPr txBox="1"/>
            <p:nvPr/>
          </p:nvSpPr>
          <p:spPr>
            <a:xfrm>
              <a:off x="1516913" y="2306658"/>
              <a:ext cx="2037737" cy="646331"/>
            </a:xfrm>
            <a:prstGeom prst="rect">
              <a:avLst/>
            </a:prstGeom>
            <a:noFill/>
          </p:spPr>
          <p:txBody>
            <a:bodyPr wrap="none" rtlCol="0">
              <a:spAutoFit/>
            </a:bodyPr>
            <a:lstStyle/>
            <a:p>
              <a:r>
                <a:rPr lang="zh-CN" altLang="en-US" sz="3600" b="1" dirty="0" smtClean="0">
                  <a:solidFill>
                    <a:srgbClr val="FFFFFF"/>
                  </a:solidFill>
                  <a:latin typeface="幼圆" panose="02010509060101010101" pitchFamily="49" charset="-122"/>
                  <a:ea typeface="幼圆" panose="02010509060101010101" pitchFamily="49" charset="-122"/>
                </a:rPr>
                <a:t>学习基础</a:t>
              </a:r>
              <a:endParaRPr lang="zh-CN" altLang="en-US" sz="3600" b="1" dirty="0">
                <a:solidFill>
                  <a:srgbClr val="FFFFFF"/>
                </a:solidFill>
                <a:latin typeface="幼圆" panose="02010509060101010101" pitchFamily="49" charset="-122"/>
                <a:ea typeface="幼圆" panose="02010509060101010101" pitchFamily="49" charset="-122"/>
              </a:endParaRPr>
            </a:p>
          </p:txBody>
        </p:sp>
      </p:grpSp>
      <p:grpSp>
        <p:nvGrpSpPr>
          <p:cNvPr id="37" name="组合 36"/>
          <p:cNvGrpSpPr/>
          <p:nvPr/>
        </p:nvGrpSpPr>
        <p:grpSpPr>
          <a:xfrm>
            <a:off x="4858339" y="2177622"/>
            <a:ext cx="2877378" cy="992045"/>
            <a:chOff x="4858339" y="2177622"/>
            <a:chExt cx="2877378" cy="992045"/>
          </a:xfrm>
        </p:grpSpPr>
        <p:sp>
          <p:nvSpPr>
            <p:cNvPr id="38" name="矩形 37"/>
            <p:cNvSpPr/>
            <p:nvPr/>
          </p:nvSpPr>
          <p:spPr>
            <a:xfrm>
              <a:off x="4858339" y="2177622"/>
              <a:ext cx="2877378" cy="992045"/>
            </a:xfrm>
            <a:prstGeom prst="rect">
              <a:avLst/>
            </a:prstGeom>
            <a:gradFill>
              <a:gsLst>
                <a:gs pos="0">
                  <a:srgbClr val="D285C1"/>
                </a:gs>
                <a:gs pos="100000">
                  <a:srgbClr val="643A63"/>
                </a:gs>
              </a:gsLst>
              <a:lin ang="3600000" scaled="0"/>
            </a:gradFill>
            <a:ln w="3175">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39" name="文本框 38"/>
            <p:cNvSpPr txBox="1"/>
            <p:nvPr/>
          </p:nvSpPr>
          <p:spPr>
            <a:xfrm>
              <a:off x="5346660" y="2306658"/>
              <a:ext cx="2037737" cy="646331"/>
            </a:xfrm>
            <a:prstGeom prst="rect">
              <a:avLst/>
            </a:prstGeom>
            <a:noFill/>
          </p:spPr>
          <p:txBody>
            <a:bodyPr wrap="none" rtlCol="0">
              <a:spAutoFit/>
            </a:bodyPr>
            <a:lstStyle/>
            <a:p>
              <a:r>
                <a:rPr lang="zh-CN" altLang="en-US" sz="3600" b="1" dirty="0" smtClean="0">
                  <a:solidFill>
                    <a:srgbClr val="FFFFFF"/>
                  </a:solidFill>
                  <a:latin typeface="幼圆" panose="02010509060101010101" pitchFamily="49" charset="-122"/>
                  <a:ea typeface="幼圆" panose="02010509060101010101" pitchFamily="49" charset="-122"/>
                </a:rPr>
                <a:t>认知能力</a:t>
              </a:r>
              <a:endParaRPr lang="zh-CN" altLang="en-US" sz="3600" b="1" dirty="0">
                <a:solidFill>
                  <a:srgbClr val="FFFFFF"/>
                </a:solidFill>
                <a:latin typeface="幼圆" panose="02010509060101010101" pitchFamily="49" charset="-122"/>
                <a:ea typeface="幼圆" panose="02010509060101010101" pitchFamily="49" charset="-122"/>
              </a:endParaRPr>
            </a:p>
          </p:txBody>
        </p:sp>
      </p:grpSp>
      <p:grpSp>
        <p:nvGrpSpPr>
          <p:cNvPr id="40" name="组合 39"/>
          <p:cNvGrpSpPr/>
          <p:nvPr/>
        </p:nvGrpSpPr>
        <p:grpSpPr>
          <a:xfrm>
            <a:off x="8603423" y="2177622"/>
            <a:ext cx="2877378" cy="992045"/>
            <a:chOff x="8603423" y="2177622"/>
            <a:chExt cx="2877378" cy="992045"/>
          </a:xfrm>
        </p:grpSpPr>
        <p:sp>
          <p:nvSpPr>
            <p:cNvPr id="41" name="矩形 40"/>
            <p:cNvSpPr/>
            <p:nvPr/>
          </p:nvSpPr>
          <p:spPr>
            <a:xfrm>
              <a:off x="8603423" y="2177622"/>
              <a:ext cx="2877378" cy="992045"/>
            </a:xfrm>
            <a:prstGeom prst="rect">
              <a:avLst/>
            </a:prstGeom>
            <a:gradFill>
              <a:gsLst>
                <a:gs pos="0">
                  <a:srgbClr val="A45EDF"/>
                </a:gs>
                <a:gs pos="100000">
                  <a:srgbClr val="380284"/>
                </a:gs>
              </a:gsLst>
              <a:lin ang="3600000" scaled="0"/>
            </a:gradFill>
            <a:ln w="3175">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42" name="文本框 41"/>
            <p:cNvSpPr txBox="1"/>
            <p:nvPr/>
          </p:nvSpPr>
          <p:spPr>
            <a:xfrm>
              <a:off x="9023243" y="2301825"/>
              <a:ext cx="2037737" cy="646331"/>
            </a:xfrm>
            <a:prstGeom prst="rect">
              <a:avLst/>
            </a:prstGeom>
            <a:noFill/>
          </p:spPr>
          <p:txBody>
            <a:bodyPr wrap="none" rtlCol="0">
              <a:spAutoFit/>
            </a:bodyPr>
            <a:lstStyle/>
            <a:p>
              <a:r>
                <a:rPr lang="zh-CN" altLang="en-US" sz="3600" b="1" dirty="0" smtClean="0">
                  <a:solidFill>
                    <a:srgbClr val="FFFFFF"/>
                  </a:solidFill>
                  <a:latin typeface="幼圆" panose="02010509060101010101" pitchFamily="49" charset="-122"/>
                  <a:ea typeface="幼圆" panose="02010509060101010101" pitchFamily="49" charset="-122"/>
                </a:rPr>
                <a:t>信息素养</a:t>
              </a:r>
              <a:endParaRPr lang="zh-CN" altLang="en-US" sz="3600" b="1" dirty="0">
                <a:solidFill>
                  <a:srgbClr val="FFFFFF"/>
                </a:solidFill>
                <a:latin typeface="幼圆" panose="02010509060101010101" pitchFamily="49" charset="-122"/>
                <a:ea typeface="幼圆" panose="02010509060101010101" pitchFamily="49" charset="-122"/>
              </a:endParaRPr>
            </a:p>
          </p:txBody>
        </p:sp>
      </p:grpSp>
      <p:sp>
        <p:nvSpPr>
          <p:cNvPr id="43" name="矩形 47"/>
          <p:cNvSpPr>
            <a:spLocks noChangeArrowheads="1"/>
          </p:cNvSpPr>
          <p:nvPr/>
        </p:nvSpPr>
        <p:spPr bwMode="auto">
          <a:xfrm>
            <a:off x="600901" y="4921578"/>
            <a:ext cx="2953749"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44" name="矩形 47"/>
          <p:cNvSpPr>
            <a:spLocks noChangeArrowheads="1"/>
          </p:cNvSpPr>
          <p:nvPr/>
        </p:nvSpPr>
        <p:spPr bwMode="auto">
          <a:xfrm>
            <a:off x="4387477" y="4921578"/>
            <a:ext cx="2953749"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45" name="矩形 47"/>
          <p:cNvSpPr>
            <a:spLocks noChangeArrowheads="1"/>
          </p:cNvSpPr>
          <p:nvPr/>
        </p:nvSpPr>
        <p:spPr bwMode="auto">
          <a:xfrm>
            <a:off x="8107231" y="4921578"/>
            <a:ext cx="2953749"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25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strVal val="4*#ppt_w"/>
                                          </p:val>
                                        </p:tav>
                                        <p:tav tm="100000">
                                          <p:val>
                                            <p:strVal val="#ppt_w"/>
                                          </p:val>
                                        </p:tav>
                                      </p:tavLst>
                                    </p:anim>
                                    <p:anim calcmode="lin" valueType="num">
                                      <p:cBhvr>
                                        <p:cTn id="8" dur="750" fill="hold"/>
                                        <p:tgtEl>
                                          <p:spTgt spid="25"/>
                                        </p:tgtEl>
                                        <p:attrNameLst>
                                          <p:attrName>ppt_h</p:attrName>
                                        </p:attrNameLst>
                                      </p:cBhvr>
                                      <p:tavLst>
                                        <p:tav tm="0">
                                          <p:val>
                                            <p:strVal val="4*#ppt_h"/>
                                          </p:val>
                                        </p:tav>
                                        <p:tav tm="100000">
                                          <p:val>
                                            <p:strVal val="#ppt_h"/>
                                          </p:val>
                                        </p:tav>
                                      </p:tavLst>
                                    </p:anim>
                                  </p:childTnLst>
                                </p:cTn>
                              </p:par>
                            </p:childTnLst>
                          </p:cTn>
                        </p:par>
                        <p:par>
                          <p:cTn id="9" fill="hold">
                            <p:stCondLst>
                              <p:cond delay="1250"/>
                            </p:stCondLst>
                            <p:childTnLst>
                              <p:par>
                                <p:cTn id="10" presetID="26" presetClass="emph" presetSubtype="0" fill="hold" nodeType="afterEffect">
                                  <p:stCondLst>
                                    <p:cond delay="0"/>
                                  </p:stCondLst>
                                  <p:childTnLst>
                                    <p:animEffect transition="out" filter="fade">
                                      <p:cBhvr>
                                        <p:cTn id="11" dur="500" tmFilter="0, 0; .2, .5; .8, .5; 1, 0"/>
                                        <p:tgtEl>
                                          <p:spTgt spid="25"/>
                                        </p:tgtEl>
                                      </p:cBhvr>
                                    </p:animEffect>
                                    <p:animScale>
                                      <p:cBhvr>
                                        <p:cTn id="12" dur="250" autoRev="1" fill="hold"/>
                                        <p:tgtEl>
                                          <p:spTgt spid="25"/>
                                        </p:tgtEl>
                                      </p:cBhvr>
                                      <p:by x="105000" y="105000"/>
                                    </p:animScale>
                                  </p:childTnLst>
                                </p:cTn>
                              </p:par>
                            </p:childTnLst>
                          </p:cTn>
                        </p:par>
                        <p:par>
                          <p:cTn id="13" fill="hold">
                            <p:stCondLst>
                              <p:cond delay="175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2250"/>
                            </p:stCondLst>
                            <p:childTnLst>
                              <p:par>
                                <p:cTn id="18" presetID="30" presetClass="entr" presetSubtype="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800" decel="100000"/>
                                        <p:tgtEl>
                                          <p:spTgt spid="34"/>
                                        </p:tgtEl>
                                      </p:cBhvr>
                                    </p:animEffect>
                                    <p:anim calcmode="lin" valueType="num">
                                      <p:cBhvr>
                                        <p:cTn id="21" dur="800" decel="100000" fill="hold"/>
                                        <p:tgtEl>
                                          <p:spTgt spid="34"/>
                                        </p:tgtEl>
                                        <p:attrNameLst>
                                          <p:attrName>style.rotation</p:attrName>
                                        </p:attrNameLst>
                                      </p:cBhvr>
                                      <p:tavLst>
                                        <p:tav tm="0">
                                          <p:val>
                                            <p:fltVal val="-90"/>
                                          </p:val>
                                        </p:tav>
                                        <p:tav tm="100000">
                                          <p:val>
                                            <p:fltVal val="0"/>
                                          </p:val>
                                        </p:tav>
                                      </p:tavLst>
                                    </p:anim>
                                    <p:anim calcmode="lin" valueType="num">
                                      <p:cBhvr>
                                        <p:cTn id="22" dur="800" decel="100000" fill="hold"/>
                                        <p:tgtEl>
                                          <p:spTgt spid="34"/>
                                        </p:tgtEl>
                                        <p:attrNameLst>
                                          <p:attrName>ppt_x</p:attrName>
                                        </p:attrNameLst>
                                      </p:cBhvr>
                                      <p:tavLst>
                                        <p:tav tm="0">
                                          <p:val>
                                            <p:strVal val="#ppt_x+0.4"/>
                                          </p:val>
                                        </p:tav>
                                        <p:tav tm="100000">
                                          <p:val>
                                            <p:strVal val="#ppt_x-0.05"/>
                                          </p:val>
                                        </p:tav>
                                      </p:tavLst>
                                    </p:anim>
                                    <p:anim calcmode="lin" valueType="num">
                                      <p:cBhvr>
                                        <p:cTn id="23" dur="800" decel="100000" fill="hold"/>
                                        <p:tgtEl>
                                          <p:spTgt spid="34"/>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4"/>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4"/>
                                        </p:tgtEl>
                                        <p:attrNameLst>
                                          <p:attrName>ppt_y</p:attrName>
                                        </p:attrNameLst>
                                      </p:cBhvr>
                                      <p:tavLst>
                                        <p:tav tm="0">
                                          <p:val>
                                            <p:strVal val="#ppt_y+0.1"/>
                                          </p:val>
                                        </p:tav>
                                        <p:tav tm="100000">
                                          <p:val>
                                            <p:strVal val="#ppt_y"/>
                                          </p:val>
                                        </p:tav>
                                      </p:tavLst>
                                    </p:anim>
                                  </p:childTnLst>
                                </p:cTn>
                              </p:par>
                            </p:childTnLst>
                          </p:cTn>
                        </p:par>
                        <p:par>
                          <p:cTn id="26" fill="hold">
                            <p:stCondLst>
                              <p:cond delay="3250"/>
                            </p:stCondLst>
                            <p:childTnLst>
                              <p:par>
                                <p:cTn id="27" presetID="23" presetClass="entr" presetSubtype="3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750" fill="hold"/>
                                        <p:tgtEl>
                                          <p:spTgt spid="28"/>
                                        </p:tgtEl>
                                        <p:attrNameLst>
                                          <p:attrName>ppt_w</p:attrName>
                                        </p:attrNameLst>
                                      </p:cBhvr>
                                      <p:tavLst>
                                        <p:tav tm="0">
                                          <p:val>
                                            <p:strVal val="4*#ppt_w"/>
                                          </p:val>
                                        </p:tav>
                                        <p:tav tm="100000">
                                          <p:val>
                                            <p:strVal val="#ppt_w"/>
                                          </p:val>
                                        </p:tav>
                                      </p:tavLst>
                                    </p:anim>
                                    <p:anim calcmode="lin" valueType="num">
                                      <p:cBhvr>
                                        <p:cTn id="30" dur="750" fill="hold"/>
                                        <p:tgtEl>
                                          <p:spTgt spid="28"/>
                                        </p:tgtEl>
                                        <p:attrNameLst>
                                          <p:attrName>ppt_h</p:attrName>
                                        </p:attrNameLst>
                                      </p:cBhvr>
                                      <p:tavLst>
                                        <p:tav tm="0">
                                          <p:val>
                                            <p:strVal val="4*#ppt_h"/>
                                          </p:val>
                                        </p:tav>
                                        <p:tav tm="100000">
                                          <p:val>
                                            <p:strVal val="#ppt_h"/>
                                          </p:val>
                                        </p:tav>
                                      </p:tavLst>
                                    </p:anim>
                                  </p:childTnLst>
                                </p:cTn>
                              </p:par>
                            </p:childTnLst>
                          </p:cTn>
                        </p:par>
                        <p:par>
                          <p:cTn id="31" fill="hold">
                            <p:stCondLst>
                              <p:cond delay="4250"/>
                            </p:stCondLst>
                            <p:childTnLst>
                              <p:par>
                                <p:cTn id="32" presetID="26" presetClass="emph" presetSubtype="0" fill="hold" nodeType="afterEffect">
                                  <p:stCondLst>
                                    <p:cond delay="0"/>
                                  </p:stCondLst>
                                  <p:childTnLst>
                                    <p:animEffect transition="out" filter="fade">
                                      <p:cBhvr>
                                        <p:cTn id="33" dur="500" tmFilter="0, 0; .2, .5; .8, .5; 1, 0"/>
                                        <p:tgtEl>
                                          <p:spTgt spid="28"/>
                                        </p:tgtEl>
                                      </p:cBhvr>
                                    </p:animEffect>
                                    <p:animScale>
                                      <p:cBhvr>
                                        <p:cTn id="34" dur="250" autoRev="1" fill="hold"/>
                                        <p:tgtEl>
                                          <p:spTgt spid="28"/>
                                        </p:tgtEl>
                                      </p:cBhvr>
                                      <p:by x="105000" y="105000"/>
                                    </p:animScale>
                                  </p:childTnLst>
                                </p:cTn>
                              </p:par>
                            </p:childTnLst>
                          </p:cTn>
                        </p:par>
                        <p:par>
                          <p:cTn id="35" fill="hold">
                            <p:stCondLst>
                              <p:cond delay="4750"/>
                            </p:stCondLst>
                            <p:childTnLst>
                              <p:par>
                                <p:cTn id="36" presetID="22" presetClass="entr" presetSubtype="4"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par>
                          <p:cTn id="39" fill="hold">
                            <p:stCondLst>
                              <p:cond delay="5250"/>
                            </p:stCondLst>
                            <p:childTnLst>
                              <p:par>
                                <p:cTn id="40" presetID="30" presetClass="entr" presetSubtype="0" fill="hold"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800" decel="100000"/>
                                        <p:tgtEl>
                                          <p:spTgt spid="37"/>
                                        </p:tgtEl>
                                      </p:cBhvr>
                                    </p:animEffect>
                                    <p:anim calcmode="lin" valueType="num">
                                      <p:cBhvr>
                                        <p:cTn id="43" dur="800" decel="100000" fill="hold"/>
                                        <p:tgtEl>
                                          <p:spTgt spid="37"/>
                                        </p:tgtEl>
                                        <p:attrNameLst>
                                          <p:attrName>style.rotation</p:attrName>
                                        </p:attrNameLst>
                                      </p:cBhvr>
                                      <p:tavLst>
                                        <p:tav tm="0">
                                          <p:val>
                                            <p:fltVal val="-90"/>
                                          </p:val>
                                        </p:tav>
                                        <p:tav tm="100000">
                                          <p:val>
                                            <p:fltVal val="0"/>
                                          </p:val>
                                        </p:tav>
                                      </p:tavLst>
                                    </p:anim>
                                    <p:anim calcmode="lin" valueType="num">
                                      <p:cBhvr>
                                        <p:cTn id="44" dur="800" decel="100000" fill="hold"/>
                                        <p:tgtEl>
                                          <p:spTgt spid="37"/>
                                        </p:tgtEl>
                                        <p:attrNameLst>
                                          <p:attrName>ppt_x</p:attrName>
                                        </p:attrNameLst>
                                      </p:cBhvr>
                                      <p:tavLst>
                                        <p:tav tm="0">
                                          <p:val>
                                            <p:strVal val="#ppt_x+0.4"/>
                                          </p:val>
                                        </p:tav>
                                        <p:tav tm="100000">
                                          <p:val>
                                            <p:strVal val="#ppt_x-0.05"/>
                                          </p:val>
                                        </p:tav>
                                      </p:tavLst>
                                    </p:anim>
                                    <p:anim calcmode="lin" valueType="num">
                                      <p:cBhvr>
                                        <p:cTn id="45" dur="800" decel="100000" fill="hold"/>
                                        <p:tgtEl>
                                          <p:spTgt spid="37"/>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par>
                          <p:cTn id="48" fill="hold">
                            <p:stCondLst>
                              <p:cond delay="6250"/>
                            </p:stCondLst>
                            <p:childTnLst>
                              <p:par>
                                <p:cTn id="49" presetID="23" presetClass="entr" presetSubtype="32"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750" fill="hold"/>
                                        <p:tgtEl>
                                          <p:spTgt spid="31"/>
                                        </p:tgtEl>
                                        <p:attrNameLst>
                                          <p:attrName>ppt_w</p:attrName>
                                        </p:attrNameLst>
                                      </p:cBhvr>
                                      <p:tavLst>
                                        <p:tav tm="0">
                                          <p:val>
                                            <p:strVal val="4*#ppt_w"/>
                                          </p:val>
                                        </p:tav>
                                        <p:tav tm="100000">
                                          <p:val>
                                            <p:strVal val="#ppt_w"/>
                                          </p:val>
                                        </p:tav>
                                      </p:tavLst>
                                    </p:anim>
                                    <p:anim calcmode="lin" valueType="num">
                                      <p:cBhvr>
                                        <p:cTn id="52" dur="750" fill="hold"/>
                                        <p:tgtEl>
                                          <p:spTgt spid="31"/>
                                        </p:tgtEl>
                                        <p:attrNameLst>
                                          <p:attrName>ppt_h</p:attrName>
                                        </p:attrNameLst>
                                      </p:cBhvr>
                                      <p:tavLst>
                                        <p:tav tm="0">
                                          <p:val>
                                            <p:strVal val="4*#ppt_h"/>
                                          </p:val>
                                        </p:tav>
                                        <p:tav tm="100000">
                                          <p:val>
                                            <p:strVal val="#ppt_h"/>
                                          </p:val>
                                        </p:tav>
                                      </p:tavLst>
                                    </p:anim>
                                  </p:childTnLst>
                                </p:cTn>
                              </p:par>
                            </p:childTnLst>
                          </p:cTn>
                        </p:par>
                        <p:par>
                          <p:cTn id="53" fill="hold">
                            <p:stCondLst>
                              <p:cond delay="7250"/>
                            </p:stCondLst>
                            <p:childTnLst>
                              <p:par>
                                <p:cTn id="54" presetID="26" presetClass="emph" presetSubtype="0" fill="hold" nodeType="afterEffect">
                                  <p:stCondLst>
                                    <p:cond delay="0"/>
                                  </p:stCondLst>
                                  <p:childTnLst>
                                    <p:animEffect transition="out" filter="fade">
                                      <p:cBhvr>
                                        <p:cTn id="55" dur="500" tmFilter="0, 0; .2, .5; .8, .5; 1, 0"/>
                                        <p:tgtEl>
                                          <p:spTgt spid="31"/>
                                        </p:tgtEl>
                                      </p:cBhvr>
                                    </p:animEffect>
                                    <p:animScale>
                                      <p:cBhvr>
                                        <p:cTn id="56" dur="250" autoRev="1" fill="hold"/>
                                        <p:tgtEl>
                                          <p:spTgt spid="31"/>
                                        </p:tgtEl>
                                      </p:cBhvr>
                                      <p:by x="105000" y="105000"/>
                                    </p:animScale>
                                  </p:childTnLst>
                                </p:cTn>
                              </p:par>
                            </p:childTnLst>
                          </p:cTn>
                        </p:par>
                        <p:par>
                          <p:cTn id="57" fill="hold">
                            <p:stCondLst>
                              <p:cond delay="7750"/>
                            </p:stCondLst>
                            <p:childTnLst>
                              <p:par>
                                <p:cTn id="58" presetID="22" presetClass="entr" presetSubtype="4"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childTnLst>
                          </p:cTn>
                        </p:par>
                        <p:par>
                          <p:cTn id="61" fill="hold">
                            <p:stCondLst>
                              <p:cond delay="8250"/>
                            </p:stCondLst>
                            <p:childTnLst>
                              <p:par>
                                <p:cTn id="62" presetID="30" presetClass="entr" presetSubtype="0" fill="hold"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800" decel="100000"/>
                                        <p:tgtEl>
                                          <p:spTgt spid="40"/>
                                        </p:tgtEl>
                                      </p:cBhvr>
                                    </p:animEffect>
                                    <p:anim calcmode="lin" valueType="num">
                                      <p:cBhvr>
                                        <p:cTn id="65" dur="800" decel="100000" fill="hold"/>
                                        <p:tgtEl>
                                          <p:spTgt spid="40"/>
                                        </p:tgtEl>
                                        <p:attrNameLst>
                                          <p:attrName>style.rotation</p:attrName>
                                        </p:attrNameLst>
                                      </p:cBhvr>
                                      <p:tavLst>
                                        <p:tav tm="0">
                                          <p:val>
                                            <p:fltVal val="-90"/>
                                          </p:val>
                                        </p:tav>
                                        <p:tav tm="100000">
                                          <p:val>
                                            <p:fltVal val="0"/>
                                          </p:val>
                                        </p:tav>
                                      </p:tavLst>
                                    </p:anim>
                                    <p:anim calcmode="lin" valueType="num">
                                      <p:cBhvr>
                                        <p:cTn id="66" dur="800" decel="100000" fill="hold"/>
                                        <p:tgtEl>
                                          <p:spTgt spid="40"/>
                                        </p:tgtEl>
                                        <p:attrNameLst>
                                          <p:attrName>ppt_x</p:attrName>
                                        </p:attrNameLst>
                                      </p:cBhvr>
                                      <p:tavLst>
                                        <p:tav tm="0">
                                          <p:val>
                                            <p:strVal val="#ppt_x+0.4"/>
                                          </p:val>
                                        </p:tav>
                                        <p:tav tm="100000">
                                          <p:val>
                                            <p:strVal val="#ppt_x-0.05"/>
                                          </p:val>
                                        </p:tav>
                                      </p:tavLst>
                                    </p:anim>
                                    <p:anim calcmode="lin" valueType="num">
                                      <p:cBhvr>
                                        <p:cTn id="67" dur="800" decel="100000" fill="hold"/>
                                        <p:tgtEl>
                                          <p:spTgt spid="40"/>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par>
                          <p:cTn id="70" fill="hold">
                            <p:stCondLst>
                              <p:cond delay="9250"/>
                            </p:stCondLst>
                            <p:childTnLst>
                              <p:par>
                                <p:cTn id="71" presetID="16" presetClass="entr" presetSubtype="37" fill="hold" grpId="0" nodeType="after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barn(outVertical)">
                                      <p:cBhvr>
                                        <p:cTn id="73" dur="500"/>
                                        <p:tgtEl>
                                          <p:spTgt spid="43"/>
                                        </p:tgtEl>
                                      </p:cBhvr>
                                    </p:animEffect>
                                  </p:childTnLst>
                                </p:cTn>
                              </p:par>
                            </p:childTnLst>
                          </p:cTn>
                        </p:par>
                        <p:par>
                          <p:cTn id="74" fill="hold">
                            <p:stCondLst>
                              <p:cond delay="9750"/>
                            </p:stCondLst>
                            <p:childTnLst>
                              <p:par>
                                <p:cTn id="75" presetID="16" presetClass="entr" presetSubtype="37" fill="hold" grpId="0" nodeType="after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barn(outVertical)">
                                      <p:cBhvr>
                                        <p:cTn id="77" dur="500"/>
                                        <p:tgtEl>
                                          <p:spTgt spid="44"/>
                                        </p:tgtEl>
                                      </p:cBhvr>
                                    </p:animEffect>
                                  </p:childTnLst>
                                </p:cTn>
                              </p:par>
                            </p:childTnLst>
                          </p:cTn>
                        </p:par>
                        <p:par>
                          <p:cTn id="78" fill="hold">
                            <p:stCondLst>
                              <p:cond delay="10250"/>
                            </p:stCondLst>
                            <p:childTnLst>
                              <p:par>
                                <p:cTn id="79" presetID="16" presetClass="entr" presetSubtype="37" fill="hold" grpId="0" nodeType="after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barn(outVertical)">
                                      <p:cBhvr>
                                        <p:cTn id="8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81799"/>
          <a:stretch>
            <a:fillRect/>
          </a:stretch>
        </p:blipFill>
        <p:spPr>
          <a:xfrm>
            <a:off x="0" y="0"/>
            <a:ext cx="12192000" cy="1248229"/>
          </a:xfrm>
          <a:prstGeom prst="rect">
            <a:avLst/>
          </a:prstGeom>
        </p:spPr>
      </p:pic>
      <p:sp>
        <p:nvSpPr>
          <p:cNvPr id="4" name="文本框 3"/>
          <p:cNvSpPr txBox="1"/>
          <p:nvPr/>
        </p:nvSpPr>
        <p:spPr>
          <a:xfrm>
            <a:off x="393456" y="143759"/>
            <a:ext cx="2954655" cy="923330"/>
          </a:xfrm>
          <a:prstGeom prst="rect">
            <a:avLst/>
          </a:prstGeom>
          <a:noFill/>
        </p:spPr>
        <p:txBody>
          <a:bodyPr wrap="non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添加标题</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2436813" y="-1418416"/>
            <a:ext cx="812800" cy="1315464"/>
          </a:xfrm>
          <a:prstGeom prst="rect">
            <a:avLst/>
          </a:prstGeom>
          <a:gradFill>
            <a:gsLst>
              <a:gs pos="0">
                <a:srgbClr val="A45EDF"/>
              </a:gs>
              <a:gs pos="100000">
                <a:srgbClr val="38028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366258" y="-1418416"/>
            <a:ext cx="812800" cy="1315464"/>
          </a:xfrm>
          <a:prstGeom prst="rect">
            <a:avLst/>
          </a:prstGeom>
          <a:gradFill>
            <a:gsLst>
              <a:gs pos="0">
                <a:srgbClr val="D285C1"/>
              </a:gs>
              <a:gs pos="100000">
                <a:srgbClr val="643A6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6247711" y="1687330"/>
            <a:ext cx="5042806" cy="1622382"/>
            <a:chOff x="6247711" y="1413010"/>
            <a:chExt cx="5042806" cy="1622382"/>
          </a:xfrm>
        </p:grpSpPr>
        <p:sp>
          <p:nvSpPr>
            <p:cNvPr id="8" name="任意多边形 7"/>
            <p:cNvSpPr/>
            <p:nvPr/>
          </p:nvSpPr>
          <p:spPr>
            <a:xfrm flipH="1">
              <a:off x="6247711" y="1413010"/>
              <a:ext cx="5042806" cy="1264496"/>
            </a:xfrm>
            <a:custGeom>
              <a:avLst/>
              <a:gdLst>
                <a:gd name="connsiteX0" fmla="*/ 4669224 w 5042806"/>
                <a:gd name="connsiteY0" fmla="*/ 126700 h 1264496"/>
                <a:gd name="connsiteX1" fmla="*/ 4890693 w 5042806"/>
                <a:gd name="connsiteY1" fmla="*/ 348169 h 1264496"/>
                <a:gd name="connsiteX2" fmla="*/ 4890693 w 5042806"/>
                <a:gd name="connsiteY2" fmla="*/ 905003 h 1264496"/>
                <a:gd name="connsiteX3" fmla="*/ 4669224 w 5042806"/>
                <a:gd name="connsiteY3" fmla="*/ 1126472 h 1264496"/>
                <a:gd name="connsiteX4" fmla="*/ 4112390 w 5042806"/>
                <a:gd name="connsiteY4" fmla="*/ 1126472 h 1264496"/>
                <a:gd name="connsiteX5" fmla="*/ 3890921 w 5042806"/>
                <a:gd name="connsiteY5" fmla="*/ 905003 h 1264496"/>
                <a:gd name="connsiteX6" fmla="*/ 3890921 w 5042806"/>
                <a:gd name="connsiteY6" fmla="*/ 348169 h 1264496"/>
                <a:gd name="connsiteX7" fmla="*/ 4112390 w 5042806"/>
                <a:gd name="connsiteY7" fmla="*/ 126700 h 1264496"/>
                <a:gd name="connsiteX8" fmla="*/ 4831784 w 5042806"/>
                <a:gd name="connsiteY8" fmla="*/ 0 h 1264496"/>
                <a:gd name="connsiteX9" fmla="*/ 4000656 w 5042806"/>
                <a:gd name="connsiteY9" fmla="*/ 0 h 1264496"/>
                <a:gd name="connsiteX10" fmla="*/ 3996053 w 5042806"/>
                <a:gd name="connsiteY10" fmla="*/ 464 h 1264496"/>
                <a:gd name="connsiteX11" fmla="*/ 632016 w 5042806"/>
                <a:gd name="connsiteY11" fmla="*/ 464 h 1264496"/>
                <a:gd name="connsiteX12" fmla="*/ 0 w 5042806"/>
                <a:gd name="connsiteY12" fmla="*/ 632480 h 1264496"/>
                <a:gd name="connsiteX13" fmla="*/ 632016 w 5042806"/>
                <a:gd name="connsiteY13" fmla="*/ 1264496 h 1264496"/>
                <a:gd name="connsiteX14" fmla="*/ 4000656 w 5042806"/>
                <a:gd name="connsiteY14" fmla="*/ 1264496 h 1264496"/>
                <a:gd name="connsiteX15" fmla="*/ 4218285 w 5042806"/>
                <a:gd name="connsiteY15" fmla="*/ 1264496 h 1264496"/>
                <a:gd name="connsiteX16" fmla="*/ 4831784 w 5042806"/>
                <a:gd name="connsiteY16" fmla="*/ 1264496 h 1264496"/>
                <a:gd name="connsiteX17" fmla="*/ 5042806 w 5042806"/>
                <a:gd name="connsiteY17" fmla="*/ 1053474 h 1264496"/>
                <a:gd name="connsiteX18" fmla="*/ 5042806 w 5042806"/>
                <a:gd name="connsiteY18" fmla="*/ 211022 h 1264496"/>
                <a:gd name="connsiteX19" fmla="*/ 4831784 w 5042806"/>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2806" h="1264496">
                  <a:moveTo>
                    <a:pt x="4669224" y="126700"/>
                  </a:moveTo>
                  <a:cubicBezTo>
                    <a:pt x="4791538" y="126700"/>
                    <a:pt x="4890693" y="225855"/>
                    <a:pt x="4890693" y="348169"/>
                  </a:cubicBezTo>
                  <a:lnTo>
                    <a:pt x="4890693" y="905003"/>
                  </a:lnTo>
                  <a:cubicBezTo>
                    <a:pt x="4890693" y="1027317"/>
                    <a:pt x="4791538" y="1126472"/>
                    <a:pt x="4669224" y="1126472"/>
                  </a:cubicBezTo>
                  <a:lnTo>
                    <a:pt x="4112390" y="1126472"/>
                  </a:lnTo>
                  <a:cubicBezTo>
                    <a:pt x="3990076" y="1126472"/>
                    <a:pt x="3890921" y="1027317"/>
                    <a:pt x="3890921" y="905003"/>
                  </a:cubicBezTo>
                  <a:lnTo>
                    <a:pt x="3890921" y="348169"/>
                  </a:lnTo>
                  <a:cubicBezTo>
                    <a:pt x="3890921" y="225855"/>
                    <a:pt x="3990076" y="126700"/>
                    <a:pt x="4112390" y="126700"/>
                  </a:cubicBezTo>
                  <a:close/>
                  <a:moveTo>
                    <a:pt x="4831784" y="0"/>
                  </a:moveTo>
                  <a:lnTo>
                    <a:pt x="4000656" y="0"/>
                  </a:lnTo>
                  <a:lnTo>
                    <a:pt x="3996053" y="464"/>
                  </a:lnTo>
                  <a:lnTo>
                    <a:pt x="632016" y="464"/>
                  </a:lnTo>
                  <a:cubicBezTo>
                    <a:pt x="282963" y="464"/>
                    <a:pt x="0" y="283427"/>
                    <a:pt x="0" y="632480"/>
                  </a:cubicBezTo>
                  <a:cubicBezTo>
                    <a:pt x="0" y="981533"/>
                    <a:pt x="282963" y="1264496"/>
                    <a:pt x="632016" y="1264496"/>
                  </a:cubicBezTo>
                  <a:lnTo>
                    <a:pt x="4000656" y="1264496"/>
                  </a:lnTo>
                  <a:lnTo>
                    <a:pt x="4218285" y="1264496"/>
                  </a:lnTo>
                  <a:lnTo>
                    <a:pt x="4831784" y="1264496"/>
                  </a:lnTo>
                  <a:cubicBezTo>
                    <a:pt x="4948328" y="1264496"/>
                    <a:pt x="5042806" y="1170018"/>
                    <a:pt x="5042806" y="1053474"/>
                  </a:cubicBezTo>
                  <a:lnTo>
                    <a:pt x="5042806" y="211022"/>
                  </a:lnTo>
                  <a:cubicBezTo>
                    <a:pt x="5042806" y="94478"/>
                    <a:pt x="4948328" y="0"/>
                    <a:pt x="4831784" y="0"/>
                  </a:cubicBezTo>
                  <a:close/>
                </a:path>
              </a:pathLst>
            </a:custGeom>
            <a:gradFill>
              <a:gsLst>
                <a:gs pos="0">
                  <a:srgbClr val="A45EDF"/>
                </a:gs>
                <a:gs pos="100000">
                  <a:srgbClr val="380284"/>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8"/>
            <p:cNvSpPr txBox="1"/>
            <p:nvPr/>
          </p:nvSpPr>
          <p:spPr>
            <a:xfrm>
              <a:off x="6480112" y="1691315"/>
              <a:ext cx="793807" cy="707886"/>
            </a:xfrm>
            <a:prstGeom prst="rect">
              <a:avLst/>
            </a:prstGeom>
            <a:noFill/>
            <a:effectLst/>
          </p:spPr>
          <p:txBody>
            <a:bodyPr wrap="none" rtlCol="0">
              <a:spAutoFit/>
            </a:bodyPr>
            <a:lstStyle/>
            <a:p>
              <a:r>
                <a:rPr lang="en-US" altLang="zh-CN" sz="3200" b="1" dirty="0" smtClean="0"/>
                <a:t> </a:t>
              </a:r>
              <a:r>
                <a:rPr lang="en-US" altLang="zh-CN" sz="4000" b="1" dirty="0" smtClean="0">
                  <a:gradFill>
                    <a:gsLst>
                      <a:gs pos="0">
                        <a:srgbClr val="A45EDF"/>
                      </a:gs>
                      <a:gs pos="100000">
                        <a:srgbClr val="380284"/>
                      </a:gs>
                    </a:gsLst>
                    <a:lin ang="3600000" scaled="0"/>
                  </a:gradFill>
                  <a:latin typeface="幼圆" panose="02010509060101010101" pitchFamily="49" charset="-122"/>
                  <a:ea typeface="幼圆" panose="02010509060101010101" pitchFamily="49" charset="-122"/>
                </a:rPr>
                <a:t>01</a:t>
              </a:r>
              <a:endParaRPr lang="zh-CN" altLang="en-US" sz="4000" b="1" dirty="0">
                <a:gradFill>
                  <a:gsLst>
                    <a:gs pos="0">
                      <a:srgbClr val="A45EDF"/>
                    </a:gs>
                    <a:gs pos="100000">
                      <a:srgbClr val="380284"/>
                    </a:gs>
                  </a:gsLst>
                  <a:lin ang="3600000" scaled="0"/>
                </a:gradFill>
                <a:latin typeface="幼圆" panose="02010509060101010101" pitchFamily="49" charset="-122"/>
                <a:ea typeface="幼圆" panose="02010509060101010101" pitchFamily="49" charset="-122"/>
              </a:endParaRPr>
            </a:p>
          </p:txBody>
        </p:sp>
        <p:sp>
          <p:nvSpPr>
            <p:cNvPr id="10" name="文本框 9"/>
            <p:cNvSpPr txBox="1"/>
            <p:nvPr/>
          </p:nvSpPr>
          <p:spPr>
            <a:xfrm>
              <a:off x="7924314" y="1588842"/>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6324514" y="4209749"/>
            <a:ext cx="5042806" cy="1639055"/>
            <a:chOff x="6324514" y="3935429"/>
            <a:chExt cx="5042806" cy="1639055"/>
          </a:xfrm>
        </p:grpSpPr>
        <p:sp>
          <p:nvSpPr>
            <p:cNvPr id="12" name="任意多边形 11"/>
            <p:cNvSpPr/>
            <p:nvPr/>
          </p:nvSpPr>
          <p:spPr>
            <a:xfrm flipH="1">
              <a:off x="6324514" y="3935429"/>
              <a:ext cx="5042806" cy="1264496"/>
            </a:xfrm>
            <a:custGeom>
              <a:avLst/>
              <a:gdLst>
                <a:gd name="connsiteX0" fmla="*/ 4669224 w 5042806"/>
                <a:gd name="connsiteY0" fmla="*/ 126700 h 1264496"/>
                <a:gd name="connsiteX1" fmla="*/ 4890693 w 5042806"/>
                <a:gd name="connsiteY1" fmla="*/ 348169 h 1264496"/>
                <a:gd name="connsiteX2" fmla="*/ 4890693 w 5042806"/>
                <a:gd name="connsiteY2" fmla="*/ 905003 h 1264496"/>
                <a:gd name="connsiteX3" fmla="*/ 4669224 w 5042806"/>
                <a:gd name="connsiteY3" fmla="*/ 1126472 h 1264496"/>
                <a:gd name="connsiteX4" fmla="*/ 4112390 w 5042806"/>
                <a:gd name="connsiteY4" fmla="*/ 1126472 h 1264496"/>
                <a:gd name="connsiteX5" fmla="*/ 3890921 w 5042806"/>
                <a:gd name="connsiteY5" fmla="*/ 905003 h 1264496"/>
                <a:gd name="connsiteX6" fmla="*/ 3890921 w 5042806"/>
                <a:gd name="connsiteY6" fmla="*/ 348169 h 1264496"/>
                <a:gd name="connsiteX7" fmla="*/ 4112390 w 5042806"/>
                <a:gd name="connsiteY7" fmla="*/ 126700 h 1264496"/>
                <a:gd name="connsiteX8" fmla="*/ 4831784 w 5042806"/>
                <a:gd name="connsiteY8" fmla="*/ 0 h 1264496"/>
                <a:gd name="connsiteX9" fmla="*/ 4000656 w 5042806"/>
                <a:gd name="connsiteY9" fmla="*/ 0 h 1264496"/>
                <a:gd name="connsiteX10" fmla="*/ 3996053 w 5042806"/>
                <a:gd name="connsiteY10" fmla="*/ 464 h 1264496"/>
                <a:gd name="connsiteX11" fmla="*/ 632016 w 5042806"/>
                <a:gd name="connsiteY11" fmla="*/ 464 h 1264496"/>
                <a:gd name="connsiteX12" fmla="*/ 0 w 5042806"/>
                <a:gd name="connsiteY12" fmla="*/ 632480 h 1264496"/>
                <a:gd name="connsiteX13" fmla="*/ 632016 w 5042806"/>
                <a:gd name="connsiteY13" fmla="*/ 1264496 h 1264496"/>
                <a:gd name="connsiteX14" fmla="*/ 4000656 w 5042806"/>
                <a:gd name="connsiteY14" fmla="*/ 1264496 h 1264496"/>
                <a:gd name="connsiteX15" fmla="*/ 4218285 w 5042806"/>
                <a:gd name="connsiteY15" fmla="*/ 1264496 h 1264496"/>
                <a:gd name="connsiteX16" fmla="*/ 4831784 w 5042806"/>
                <a:gd name="connsiteY16" fmla="*/ 1264496 h 1264496"/>
                <a:gd name="connsiteX17" fmla="*/ 5042806 w 5042806"/>
                <a:gd name="connsiteY17" fmla="*/ 1053474 h 1264496"/>
                <a:gd name="connsiteX18" fmla="*/ 5042806 w 5042806"/>
                <a:gd name="connsiteY18" fmla="*/ 211022 h 1264496"/>
                <a:gd name="connsiteX19" fmla="*/ 4831784 w 5042806"/>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2806" h="1264496">
                  <a:moveTo>
                    <a:pt x="4669224" y="126700"/>
                  </a:moveTo>
                  <a:cubicBezTo>
                    <a:pt x="4791538" y="126700"/>
                    <a:pt x="4890693" y="225855"/>
                    <a:pt x="4890693" y="348169"/>
                  </a:cubicBezTo>
                  <a:lnTo>
                    <a:pt x="4890693" y="905003"/>
                  </a:lnTo>
                  <a:cubicBezTo>
                    <a:pt x="4890693" y="1027317"/>
                    <a:pt x="4791538" y="1126472"/>
                    <a:pt x="4669224" y="1126472"/>
                  </a:cubicBezTo>
                  <a:lnTo>
                    <a:pt x="4112390" y="1126472"/>
                  </a:lnTo>
                  <a:cubicBezTo>
                    <a:pt x="3990076" y="1126472"/>
                    <a:pt x="3890921" y="1027317"/>
                    <a:pt x="3890921" y="905003"/>
                  </a:cubicBezTo>
                  <a:lnTo>
                    <a:pt x="3890921" y="348169"/>
                  </a:lnTo>
                  <a:cubicBezTo>
                    <a:pt x="3890921" y="225855"/>
                    <a:pt x="3990076" y="126700"/>
                    <a:pt x="4112390" y="126700"/>
                  </a:cubicBezTo>
                  <a:close/>
                  <a:moveTo>
                    <a:pt x="4831784" y="0"/>
                  </a:moveTo>
                  <a:lnTo>
                    <a:pt x="4000656" y="0"/>
                  </a:lnTo>
                  <a:lnTo>
                    <a:pt x="3996053" y="464"/>
                  </a:lnTo>
                  <a:lnTo>
                    <a:pt x="632016" y="464"/>
                  </a:lnTo>
                  <a:cubicBezTo>
                    <a:pt x="282963" y="464"/>
                    <a:pt x="0" y="283427"/>
                    <a:pt x="0" y="632480"/>
                  </a:cubicBezTo>
                  <a:cubicBezTo>
                    <a:pt x="0" y="981533"/>
                    <a:pt x="282963" y="1264496"/>
                    <a:pt x="632016" y="1264496"/>
                  </a:cubicBezTo>
                  <a:lnTo>
                    <a:pt x="4000656" y="1264496"/>
                  </a:lnTo>
                  <a:lnTo>
                    <a:pt x="4218285" y="1264496"/>
                  </a:lnTo>
                  <a:lnTo>
                    <a:pt x="4831784" y="1264496"/>
                  </a:lnTo>
                  <a:cubicBezTo>
                    <a:pt x="4948328" y="1264496"/>
                    <a:pt x="5042806" y="1170018"/>
                    <a:pt x="5042806" y="1053474"/>
                  </a:cubicBezTo>
                  <a:lnTo>
                    <a:pt x="5042806" y="211022"/>
                  </a:lnTo>
                  <a:cubicBezTo>
                    <a:pt x="5042806" y="94478"/>
                    <a:pt x="4948328" y="0"/>
                    <a:pt x="4831784" y="0"/>
                  </a:cubicBezTo>
                  <a:close/>
                </a:path>
              </a:pathLst>
            </a:custGeom>
            <a:gradFill>
              <a:gsLst>
                <a:gs pos="0">
                  <a:srgbClr val="A45EDF"/>
                </a:gs>
                <a:gs pos="100000">
                  <a:srgbClr val="380284"/>
                </a:gs>
              </a:gsLst>
              <a:lin ang="3600000" scaled="0"/>
            </a:gra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3" name="文本框 12"/>
            <p:cNvSpPr txBox="1"/>
            <p:nvPr/>
          </p:nvSpPr>
          <p:spPr>
            <a:xfrm>
              <a:off x="6517019" y="4213734"/>
              <a:ext cx="793807" cy="707886"/>
            </a:xfrm>
            <a:prstGeom prst="rect">
              <a:avLst/>
            </a:prstGeom>
            <a:noFill/>
            <a:effectLst/>
          </p:spPr>
          <p:txBody>
            <a:bodyPr wrap="none" rtlCol="0">
              <a:spAutoFit/>
            </a:bodyPr>
            <a:lstStyle/>
            <a:p>
              <a:r>
                <a:rPr lang="en-US" altLang="zh-CN" sz="3200" b="1" dirty="0" smtClean="0"/>
                <a:t> </a:t>
              </a:r>
              <a:r>
                <a:rPr lang="en-US" altLang="zh-CN" sz="4000" b="1" dirty="0" smtClean="0">
                  <a:gradFill>
                    <a:gsLst>
                      <a:gs pos="0">
                        <a:srgbClr val="A45EDF"/>
                      </a:gs>
                      <a:gs pos="100000">
                        <a:srgbClr val="380284"/>
                      </a:gs>
                    </a:gsLst>
                    <a:lin ang="3600000" scaled="0"/>
                  </a:gradFill>
                  <a:latin typeface="幼圆" panose="02010509060101010101" pitchFamily="49" charset="-122"/>
                  <a:ea typeface="幼圆" panose="02010509060101010101" pitchFamily="49" charset="-122"/>
                </a:rPr>
                <a:t>03</a:t>
              </a:r>
              <a:endParaRPr lang="zh-CN" altLang="en-US" sz="4000" b="1" dirty="0">
                <a:gradFill>
                  <a:gsLst>
                    <a:gs pos="0">
                      <a:srgbClr val="A45EDF"/>
                    </a:gs>
                    <a:gs pos="100000">
                      <a:srgbClr val="380284"/>
                    </a:gs>
                  </a:gsLst>
                  <a:lin ang="3600000" scaled="0"/>
                </a:gradFill>
                <a:latin typeface="幼圆" panose="02010509060101010101" pitchFamily="49" charset="-122"/>
                <a:ea typeface="幼圆" panose="02010509060101010101" pitchFamily="49" charset="-122"/>
              </a:endParaRPr>
            </a:p>
          </p:txBody>
        </p:sp>
        <p:sp>
          <p:nvSpPr>
            <p:cNvPr id="14" name="文本框 13"/>
            <p:cNvSpPr txBox="1"/>
            <p:nvPr/>
          </p:nvSpPr>
          <p:spPr>
            <a:xfrm>
              <a:off x="7919368" y="4127934"/>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843018" y="2783382"/>
            <a:ext cx="5042806" cy="1588384"/>
            <a:chOff x="843018" y="2509062"/>
            <a:chExt cx="5042806" cy="1588384"/>
          </a:xfrm>
        </p:grpSpPr>
        <p:sp>
          <p:nvSpPr>
            <p:cNvPr id="16" name="任意多边形 15"/>
            <p:cNvSpPr/>
            <p:nvPr/>
          </p:nvSpPr>
          <p:spPr>
            <a:xfrm>
              <a:off x="843018" y="2509062"/>
              <a:ext cx="5042806" cy="1264496"/>
            </a:xfrm>
            <a:custGeom>
              <a:avLst/>
              <a:gdLst>
                <a:gd name="connsiteX0" fmla="*/ 4112392 w 5042806"/>
                <a:gd name="connsiteY0" fmla="*/ 126700 h 1264496"/>
                <a:gd name="connsiteX1" fmla="*/ 3890923 w 5042806"/>
                <a:gd name="connsiteY1" fmla="*/ 348169 h 1264496"/>
                <a:gd name="connsiteX2" fmla="*/ 3890923 w 5042806"/>
                <a:gd name="connsiteY2" fmla="*/ 905003 h 1264496"/>
                <a:gd name="connsiteX3" fmla="*/ 4112392 w 5042806"/>
                <a:gd name="connsiteY3" fmla="*/ 1126472 h 1264496"/>
                <a:gd name="connsiteX4" fmla="*/ 4669226 w 5042806"/>
                <a:gd name="connsiteY4" fmla="*/ 1126472 h 1264496"/>
                <a:gd name="connsiteX5" fmla="*/ 4890695 w 5042806"/>
                <a:gd name="connsiteY5" fmla="*/ 905003 h 1264496"/>
                <a:gd name="connsiteX6" fmla="*/ 4890695 w 5042806"/>
                <a:gd name="connsiteY6" fmla="*/ 348169 h 1264496"/>
                <a:gd name="connsiteX7" fmla="*/ 4669226 w 5042806"/>
                <a:gd name="connsiteY7" fmla="*/ 126700 h 1264496"/>
                <a:gd name="connsiteX8" fmla="*/ 4000656 w 5042806"/>
                <a:gd name="connsiteY8" fmla="*/ 0 h 1264496"/>
                <a:gd name="connsiteX9" fmla="*/ 4831784 w 5042806"/>
                <a:gd name="connsiteY9" fmla="*/ 0 h 1264496"/>
                <a:gd name="connsiteX10" fmla="*/ 5042806 w 5042806"/>
                <a:gd name="connsiteY10" fmla="*/ 211022 h 1264496"/>
                <a:gd name="connsiteX11" fmla="*/ 5042806 w 5042806"/>
                <a:gd name="connsiteY11" fmla="*/ 1053474 h 1264496"/>
                <a:gd name="connsiteX12" fmla="*/ 4831784 w 5042806"/>
                <a:gd name="connsiteY12" fmla="*/ 1264496 h 1264496"/>
                <a:gd name="connsiteX13" fmla="*/ 4218285 w 5042806"/>
                <a:gd name="connsiteY13" fmla="*/ 1264496 h 1264496"/>
                <a:gd name="connsiteX14" fmla="*/ 4000656 w 5042806"/>
                <a:gd name="connsiteY14" fmla="*/ 1264496 h 1264496"/>
                <a:gd name="connsiteX15" fmla="*/ 632016 w 5042806"/>
                <a:gd name="connsiteY15" fmla="*/ 1264496 h 1264496"/>
                <a:gd name="connsiteX16" fmla="*/ 0 w 5042806"/>
                <a:gd name="connsiteY16" fmla="*/ 632480 h 1264496"/>
                <a:gd name="connsiteX17" fmla="*/ 632016 w 5042806"/>
                <a:gd name="connsiteY17" fmla="*/ 464 h 1264496"/>
                <a:gd name="connsiteX18" fmla="*/ 3996053 w 5042806"/>
                <a:gd name="connsiteY18" fmla="*/ 464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2806" h="1264496">
                  <a:moveTo>
                    <a:pt x="4112392" y="126700"/>
                  </a:moveTo>
                  <a:cubicBezTo>
                    <a:pt x="3990078" y="126700"/>
                    <a:pt x="3890923" y="225855"/>
                    <a:pt x="3890923" y="348169"/>
                  </a:cubicBezTo>
                  <a:lnTo>
                    <a:pt x="3890923" y="905003"/>
                  </a:lnTo>
                  <a:cubicBezTo>
                    <a:pt x="3890923" y="1027317"/>
                    <a:pt x="3990078" y="1126472"/>
                    <a:pt x="4112392" y="1126472"/>
                  </a:cubicBezTo>
                  <a:lnTo>
                    <a:pt x="4669226" y="1126472"/>
                  </a:lnTo>
                  <a:cubicBezTo>
                    <a:pt x="4791540" y="1126472"/>
                    <a:pt x="4890695" y="1027317"/>
                    <a:pt x="4890695" y="905003"/>
                  </a:cubicBezTo>
                  <a:lnTo>
                    <a:pt x="4890695" y="348169"/>
                  </a:lnTo>
                  <a:cubicBezTo>
                    <a:pt x="4890695" y="225855"/>
                    <a:pt x="4791540" y="126700"/>
                    <a:pt x="4669226" y="126700"/>
                  </a:cubicBezTo>
                  <a:close/>
                  <a:moveTo>
                    <a:pt x="4000656" y="0"/>
                  </a:moveTo>
                  <a:lnTo>
                    <a:pt x="4831784" y="0"/>
                  </a:lnTo>
                  <a:cubicBezTo>
                    <a:pt x="4948328" y="0"/>
                    <a:pt x="5042806" y="94478"/>
                    <a:pt x="5042806" y="211022"/>
                  </a:cubicBezTo>
                  <a:lnTo>
                    <a:pt x="5042806" y="1053474"/>
                  </a:lnTo>
                  <a:cubicBezTo>
                    <a:pt x="5042806" y="1170018"/>
                    <a:pt x="4948328" y="1264496"/>
                    <a:pt x="4831784" y="1264496"/>
                  </a:cubicBezTo>
                  <a:lnTo>
                    <a:pt x="4218285" y="1264496"/>
                  </a:lnTo>
                  <a:lnTo>
                    <a:pt x="4000656" y="1264496"/>
                  </a:lnTo>
                  <a:lnTo>
                    <a:pt x="632016" y="1264496"/>
                  </a:lnTo>
                  <a:cubicBezTo>
                    <a:pt x="282963" y="1264496"/>
                    <a:pt x="0" y="981533"/>
                    <a:pt x="0" y="632480"/>
                  </a:cubicBezTo>
                  <a:cubicBezTo>
                    <a:pt x="0" y="283427"/>
                    <a:pt x="282963" y="464"/>
                    <a:pt x="632016" y="464"/>
                  </a:cubicBezTo>
                  <a:lnTo>
                    <a:pt x="3996053" y="464"/>
                  </a:lnTo>
                  <a:close/>
                </a:path>
              </a:pathLst>
            </a:custGeom>
            <a:gradFill>
              <a:gsLst>
                <a:gs pos="0">
                  <a:srgbClr val="D285C1"/>
                </a:gs>
                <a:gs pos="100000">
                  <a:srgbClr val="643A63"/>
                </a:gs>
              </a:gsLst>
              <a:lin ang="3600000" scaled="0"/>
            </a:gradFill>
            <a:ln>
              <a:noFill/>
            </a:ln>
            <a:effectLst>
              <a:outerShdw blurRad="1270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7" name="文本框 16"/>
            <p:cNvSpPr txBox="1"/>
            <p:nvPr/>
          </p:nvSpPr>
          <p:spPr>
            <a:xfrm>
              <a:off x="4777906" y="2787367"/>
              <a:ext cx="793807" cy="707886"/>
            </a:xfrm>
            <a:prstGeom prst="rect">
              <a:avLst/>
            </a:prstGeom>
            <a:noFill/>
            <a:effectLst/>
          </p:spPr>
          <p:txBody>
            <a:bodyPr wrap="none" rtlCol="0">
              <a:spAutoFit/>
            </a:bodyPr>
            <a:lstStyle/>
            <a:p>
              <a:r>
                <a:rPr lang="en-US" altLang="zh-CN" sz="3200" b="1" dirty="0" smtClean="0">
                  <a:solidFill>
                    <a:srgbClr val="12B19F"/>
                  </a:solidFill>
                </a:rPr>
                <a:t> </a:t>
              </a:r>
              <a:r>
                <a:rPr lang="en-US" altLang="zh-CN" sz="4000" b="1" dirty="0" smtClean="0">
                  <a:gradFill>
                    <a:gsLst>
                      <a:gs pos="0">
                        <a:srgbClr val="D285C1"/>
                      </a:gs>
                      <a:gs pos="100000">
                        <a:srgbClr val="643A63"/>
                      </a:gs>
                    </a:gsLst>
                    <a:lin ang="3600000" scaled="0"/>
                  </a:gradFill>
                  <a:latin typeface="幼圆" panose="02010509060101010101" pitchFamily="49" charset="-122"/>
                  <a:ea typeface="幼圆" panose="02010509060101010101" pitchFamily="49" charset="-122"/>
                </a:rPr>
                <a:t>02</a:t>
              </a:r>
              <a:endParaRPr lang="zh-CN" altLang="en-US" sz="4000" b="1" dirty="0">
                <a:gradFill>
                  <a:gsLst>
                    <a:gs pos="0">
                      <a:srgbClr val="D285C1"/>
                    </a:gs>
                    <a:gs pos="100000">
                      <a:srgbClr val="643A63"/>
                    </a:gs>
                  </a:gsLst>
                  <a:lin ang="3600000" scaled="0"/>
                </a:gradFill>
                <a:latin typeface="幼圆" panose="02010509060101010101" pitchFamily="49" charset="-122"/>
                <a:ea typeface="幼圆" panose="02010509060101010101" pitchFamily="49" charset="-122"/>
              </a:endParaRPr>
            </a:p>
          </p:txBody>
        </p:sp>
        <p:sp>
          <p:nvSpPr>
            <p:cNvPr id="18" name="文本框 17"/>
            <p:cNvSpPr txBox="1"/>
            <p:nvPr/>
          </p:nvSpPr>
          <p:spPr>
            <a:xfrm>
              <a:off x="1694307" y="2650896"/>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5693320" y="2416975"/>
            <a:ext cx="813903" cy="3081331"/>
            <a:chOff x="5693320" y="2142655"/>
            <a:chExt cx="813903" cy="3081331"/>
          </a:xfrm>
        </p:grpSpPr>
        <p:grpSp>
          <p:nvGrpSpPr>
            <p:cNvPr id="20" name="组合 19"/>
            <p:cNvGrpSpPr/>
            <p:nvPr/>
          </p:nvGrpSpPr>
          <p:grpSpPr>
            <a:xfrm>
              <a:off x="5733713" y="3569022"/>
              <a:ext cx="773510" cy="558912"/>
              <a:chOff x="5733713" y="3569022"/>
              <a:chExt cx="773510" cy="558912"/>
            </a:xfrm>
          </p:grpSpPr>
          <p:sp>
            <p:nvSpPr>
              <p:cNvPr id="29" name="矩形 28"/>
              <p:cNvSpPr/>
              <p:nvPr/>
            </p:nvSpPr>
            <p:spPr>
              <a:xfrm flipH="1">
                <a:off x="6127198" y="3935429"/>
                <a:ext cx="380025" cy="192505"/>
              </a:xfrm>
              <a:prstGeom prst="rect">
                <a:avLst/>
              </a:prstGeom>
              <a:solidFill>
                <a:srgbClr val="633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矩形 29"/>
              <p:cNvSpPr/>
              <p:nvPr/>
            </p:nvSpPr>
            <p:spPr>
              <a:xfrm flipH="1">
                <a:off x="5939504" y="3761527"/>
                <a:ext cx="192505" cy="192505"/>
              </a:xfrm>
              <a:prstGeom prst="rect">
                <a:avLst/>
              </a:prstGeom>
              <a:solidFill>
                <a:srgbClr val="633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flipH="1">
                <a:off x="5733713" y="3569022"/>
                <a:ext cx="205789" cy="192505"/>
              </a:xfrm>
              <a:prstGeom prst="rect">
                <a:avLst/>
              </a:prstGeom>
              <a:solidFill>
                <a:srgbClr val="633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1" name="组合 20"/>
            <p:cNvGrpSpPr/>
            <p:nvPr/>
          </p:nvGrpSpPr>
          <p:grpSpPr>
            <a:xfrm>
              <a:off x="5693320" y="2142655"/>
              <a:ext cx="627931" cy="558912"/>
              <a:chOff x="5693320" y="2142655"/>
              <a:chExt cx="627931" cy="558912"/>
            </a:xfrm>
          </p:grpSpPr>
          <p:sp>
            <p:nvSpPr>
              <p:cNvPr id="26" name="矩形 25"/>
              <p:cNvSpPr/>
              <p:nvPr/>
            </p:nvSpPr>
            <p:spPr>
              <a:xfrm>
                <a:off x="5693320" y="2509062"/>
                <a:ext cx="242921" cy="192505"/>
              </a:xfrm>
              <a:prstGeom prst="rect">
                <a:avLst/>
              </a:prstGeom>
              <a:solidFill>
                <a:srgbClr val="764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a:off x="5936241" y="2335160"/>
                <a:ext cx="192505" cy="192505"/>
              </a:xfrm>
              <a:prstGeom prst="rect">
                <a:avLst/>
              </a:prstGeom>
              <a:solidFill>
                <a:srgbClr val="764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p:cNvSpPr/>
              <p:nvPr/>
            </p:nvSpPr>
            <p:spPr>
              <a:xfrm>
                <a:off x="6128746" y="2142655"/>
                <a:ext cx="192505" cy="192505"/>
              </a:xfrm>
              <a:prstGeom prst="rect">
                <a:avLst/>
              </a:prstGeom>
              <a:solidFill>
                <a:srgbClr val="764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2" name="组合 21"/>
            <p:cNvGrpSpPr/>
            <p:nvPr/>
          </p:nvGrpSpPr>
          <p:grpSpPr>
            <a:xfrm>
              <a:off x="5766859" y="4665074"/>
              <a:ext cx="627931" cy="558912"/>
              <a:chOff x="5766859" y="4665074"/>
              <a:chExt cx="627931" cy="558912"/>
            </a:xfrm>
          </p:grpSpPr>
          <p:sp>
            <p:nvSpPr>
              <p:cNvPr id="23" name="矩形 22"/>
              <p:cNvSpPr/>
              <p:nvPr/>
            </p:nvSpPr>
            <p:spPr>
              <a:xfrm>
                <a:off x="5766859" y="5031481"/>
                <a:ext cx="237933" cy="192505"/>
              </a:xfrm>
              <a:prstGeom prst="rect">
                <a:avLst/>
              </a:prstGeom>
              <a:solidFill>
                <a:srgbClr val="734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矩形 23"/>
              <p:cNvSpPr/>
              <p:nvPr/>
            </p:nvSpPr>
            <p:spPr>
              <a:xfrm>
                <a:off x="6009780" y="4857579"/>
                <a:ext cx="192505" cy="192505"/>
              </a:xfrm>
              <a:prstGeom prst="rect">
                <a:avLst/>
              </a:prstGeom>
              <a:solidFill>
                <a:srgbClr val="734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a:off x="6202285" y="4665074"/>
                <a:ext cx="192505" cy="192505"/>
              </a:xfrm>
              <a:prstGeom prst="rect">
                <a:avLst/>
              </a:prstGeom>
              <a:solidFill>
                <a:srgbClr val="734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32" name="组合 31"/>
          <p:cNvGrpSpPr/>
          <p:nvPr/>
        </p:nvGrpSpPr>
        <p:grpSpPr>
          <a:xfrm>
            <a:off x="916558" y="5305801"/>
            <a:ext cx="5019683" cy="1678267"/>
            <a:chOff x="916558" y="5031481"/>
            <a:chExt cx="5019683" cy="1678267"/>
          </a:xfrm>
        </p:grpSpPr>
        <p:sp>
          <p:nvSpPr>
            <p:cNvPr id="33" name="任意多边形 32"/>
            <p:cNvSpPr/>
            <p:nvPr/>
          </p:nvSpPr>
          <p:spPr>
            <a:xfrm>
              <a:off x="916558" y="5031481"/>
              <a:ext cx="5019683" cy="1264496"/>
            </a:xfrm>
            <a:custGeom>
              <a:avLst/>
              <a:gdLst>
                <a:gd name="connsiteX0" fmla="*/ 4112391 w 5019683"/>
                <a:gd name="connsiteY0" fmla="*/ 126700 h 1264496"/>
                <a:gd name="connsiteX1" fmla="*/ 3890922 w 5019683"/>
                <a:gd name="connsiteY1" fmla="*/ 348169 h 1264496"/>
                <a:gd name="connsiteX2" fmla="*/ 3890922 w 5019683"/>
                <a:gd name="connsiteY2" fmla="*/ 905003 h 1264496"/>
                <a:gd name="connsiteX3" fmla="*/ 4112391 w 5019683"/>
                <a:gd name="connsiteY3" fmla="*/ 1126472 h 1264496"/>
                <a:gd name="connsiteX4" fmla="*/ 4669225 w 5019683"/>
                <a:gd name="connsiteY4" fmla="*/ 1126472 h 1264496"/>
                <a:gd name="connsiteX5" fmla="*/ 4890694 w 5019683"/>
                <a:gd name="connsiteY5" fmla="*/ 905003 h 1264496"/>
                <a:gd name="connsiteX6" fmla="*/ 4890694 w 5019683"/>
                <a:gd name="connsiteY6" fmla="*/ 348169 h 1264496"/>
                <a:gd name="connsiteX7" fmla="*/ 4669225 w 5019683"/>
                <a:gd name="connsiteY7" fmla="*/ 126700 h 1264496"/>
                <a:gd name="connsiteX8" fmla="*/ 632248 w 5019683"/>
                <a:gd name="connsiteY8" fmla="*/ 0 h 1264496"/>
                <a:gd name="connsiteX9" fmla="*/ 3977533 w 5019683"/>
                <a:gd name="connsiteY9" fmla="*/ 0 h 1264496"/>
                <a:gd name="connsiteX10" fmla="*/ 4218053 w 5019683"/>
                <a:gd name="connsiteY10" fmla="*/ 0 h 1264496"/>
                <a:gd name="connsiteX11" fmla="*/ 4808661 w 5019683"/>
                <a:gd name="connsiteY11" fmla="*/ 0 h 1264496"/>
                <a:gd name="connsiteX12" fmla="*/ 5019683 w 5019683"/>
                <a:gd name="connsiteY12" fmla="*/ 211022 h 1264496"/>
                <a:gd name="connsiteX13" fmla="*/ 5019683 w 5019683"/>
                <a:gd name="connsiteY13" fmla="*/ 1053473 h 1264496"/>
                <a:gd name="connsiteX14" fmla="*/ 4808661 w 5019683"/>
                <a:gd name="connsiteY14" fmla="*/ 1264495 h 1264496"/>
                <a:gd name="connsiteX15" fmla="*/ 4218063 w 5019683"/>
                <a:gd name="connsiteY15" fmla="*/ 1264495 h 1264496"/>
                <a:gd name="connsiteX16" fmla="*/ 4218053 w 5019683"/>
                <a:gd name="connsiteY16" fmla="*/ 1264496 h 1264496"/>
                <a:gd name="connsiteX17" fmla="*/ 632248 w 5019683"/>
                <a:gd name="connsiteY17" fmla="*/ 1264496 h 1264496"/>
                <a:gd name="connsiteX18" fmla="*/ 0 w 5019683"/>
                <a:gd name="connsiteY18" fmla="*/ 632248 h 1264496"/>
                <a:gd name="connsiteX19" fmla="*/ 632248 w 5019683"/>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19683" h="1264496">
                  <a:moveTo>
                    <a:pt x="4112391" y="126700"/>
                  </a:moveTo>
                  <a:cubicBezTo>
                    <a:pt x="3990077" y="126700"/>
                    <a:pt x="3890922" y="225855"/>
                    <a:pt x="3890922" y="348169"/>
                  </a:cubicBezTo>
                  <a:lnTo>
                    <a:pt x="3890922" y="905003"/>
                  </a:lnTo>
                  <a:cubicBezTo>
                    <a:pt x="3890922" y="1027317"/>
                    <a:pt x="3990077" y="1126472"/>
                    <a:pt x="4112391" y="1126472"/>
                  </a:cubicBezTo>
                  <a:lnTo>
                    <a:pt x="4669225" y="1126472"/>
                  </a:lnTo>
                  <a:cubicBezTo>
                    <a:pt x="4791539" y="1126472"/>
                    <a:pt x="4890694" y="1027317"/>
                    <a:pt x="4890694" y="905003"/>
                  </a:cubicBezTo>
                  <a:lnTo>
                    <a:pt x="4890694" y="348169"/>
                  </a:lnTo>
                  <a:cubicBezTo>
                    <a:pt x="4890694" y="225855"/>
                    <a:pt x="4791539" y="126700"/>
                    <a:pt x="4669225" y="126700"/>
                  </a:cubicBezTo>
                  <a:close/>
                  <a:moveTo>
                    <a:pt x="632248" y="0"/>
                  </a:moveTo>
                  <a:lnTo>
                    <a:pt x="3977533" y="0"/>
                  </a:lnTo>
                  <a:lnTo>
                    <a:pt x="4218053" y="0"/>
                  </a:lnTo>
                  <a:lnTo>
                    <a:pt x="4808661" y="0"/>
                  </a:lnTo>
                  <a:cubicBezTo>
                    <a:pt x="4925205" y="0"/>
                    <a:pt x="5019683" y="94478"/>
                    <a:pt x="5019683" y="211022"/>
                  </a:cubicBezTo>
                  <a:lnTo>
                    <a:pt x="5019683" y="1053473"/>
                  </a:lnTo>
                  <a:cubicBezTo>
                    <a:pt x="5019683" y="1170017"/>
                    <a:pt x="4925205" y="1264495"/>
                    <a:pt x="4808661" y="1264495"/>
                  </a:cubicBezTo>
                  <a:lnTo>
                    <a:pt x="4218063" y="1264495"/>
                  </a:lnTo>
                  <a:lnTo>
                    <a:pt x="4218053" y="1264496"/>
                  </a:lnTo>
                  <a:lnTo>
                    <a:pt x="632248" y="1264496"/>
                  </a:lnTo>
                  <a:cubicBezTo>
                    <a:pt x="283067" y="1264496"/>
                    <a:pt x="0" y="981429"/>
                    <a:pt x="0" y="632248"/>
                  </a:cubicBezTo>
                  <a:cubicBezTo>
                    <a:pt x="0" y="283067"/>
                    <a:pt x="283067" y="0"/>
                    <a:pt x="632248" y="0"/>
                  </a:cubicBezTo>
                  <a:close/>
                </a:path>
              </a:pathLst>
            </a:custGeom>
            <a:gradFill>
              <a:gsLst>
                <a:gs pos="0">
                  <a:srgbClr val="D285C1"/>
                </a:gs>
                <a:gs pos="100000">
                  <a:srgbClr val="643A63"/>
                </a:gs>
              </a:gsLst>
              <a:lin ang="3600000" scaled="0"/>
            </a:gradFill>
            <a:ln>
              <a:noFill/>
            </a:ln>
            <a:effectLst>
              <a:outerShdw blurRad="1270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34" name="文本框 33"/>
            <p:cNvSpPr txBox="1"/>
            <p:nvPr/>
          </p:nvSpPr>
          <p:spPr>
            <a:xfrm>
              <a:off x="4899513" y="5309786"/>
              <a:ext cx="793807" cy="707886"/>
            </a:xfrm>
            <a:prstGeom prst="rect">
              <a:avLst/>
            </a:prstGeom>
            <a:noFill/>
            <a:effectLst/>
          </p:spPr>
          <p:txBody>
            <a:bodyPr wrap="none" rtlCol="0">
              <a:spAutoFit/>
            </a:bodyPr>
            <a:lstStyle/>
            <a:p>
              <a:r>
                <a:rPr lang="en-US" altLang="zh-CN" sz="3200" b="1" dirty="0" smtClean="0"/>
                <a:t> </a:t>
              </a:r>
              <a:r>
                <a:rPr lang="en-US" altLang="zh-CN" sz="4000" b="1" dirty="0" smtClean="0">
                  <a:gradFill>
                    <a:gsLst>
                      <a:gs pos="0">
                        <a:srgbClr val="D285C1"/>
                      </a:gs>
                      <a:gs pos="100000">
                        <a:srgbClr val="643A63"/>
                      </a:gs>
                    </a:gsLst>
                    <a:lin ang="3600000" scaled="0"/>
                  </a:gradFill>
                  <a:latin typeface="幼圆" panose="02010509060101010101" pitchFamily="49" charset="-122"/>
                  <a:ea typeface="幼圆" panose="02010509060101010101" pitchFamily="49" charset="-122"/>
                </a:rPr>
                <a:t>04</a:t>
              </a:r>
              <a:endParaRPr lang="zh-CN" altLang="en-US" sz="4000" b="1" dirty="0">
                <a:gradFill>
                  <a:gsLst>
                    <a:gs pos="0">
                      <a:srgbClr val="D285C1"/>
                    </a:gs>
                    <a:gs pos="100000">
                      <a:srgbClr val="643A63"/>
                    </a:gs>
                  </a:gsLst>
                  <a:lin ang="3600000" scaled="0"/>
                </a:gradFill>
                <a:latin typeface="幼圆" panose="02010509060101010101" pitchFamily="49" charset="-122"/>
                <a:ea typeface="幼圆" panose="02010509060101010101" pitchFamily="49" charset="-122"/>
              </a:endParaRPr>
            </a:p>
          </p:txBody>
        </p:sp>
        <p:sp>
          <p:nvSpPr>
            <p:cNvPr id="35" name="文本框 34"/>
            <p:cNvSpPr txBox="1"/>
            <p:nvPr/>
          </p:nvSpPr>
          <p:spPr>
            <a:xfrm>
              <a:off x="1694307" y="5263198"/>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06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30600"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0-#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decel="30600"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decel="30600" fill="hold" nodeType="withEffect">
                                  <p:stCondLst>
                                    <p:cond delay="75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750" fill="hold"/>
                                        <p:tgtEl>
                                          <p:spTgt spid="32"/>
                                        </p:tgtEl>
                                        <p:attrNameLst>
                                          <p:attrName>ppt_x</p:attrName>
                                        </p:attrNameLst>
                                      </p:cBhvr>
                                      <p:tavLst>
                                        <p:tav tm="0">
                                          <p:val>
                                            <p:strVal val="0-#ppt_w/2"/>
                                          </p:val>
                                        </p:tav>
                                        <p:tav tm="100000">
                                          <p:val>
                                            <p:strVal val="#ppt_x"/>
                                          </p:val>
                                        </p:tav>
                                      </p:tavLst>
                                    </p:anim>
                                    <p:anim calcmode="lin" valueType="num">
                                      <p:cBhvr additive="base">
                                        <p:cTn id="20" dur="750" fill="hold"/>
                                        <p:tgtEl>
                                          <p:spTgt spid="32"/>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5190" cy="685800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3137" r="78993" b="51177"/>
          <a:stretch>
            <a:fillRect/>
          </a:stretch>
        </p:blipFill>
        <p:spPr>
          <a:xfrm rot="19704285">
            <a:off x="618992" y="2365829"/>
            <a:ext cx="2166165" cy="2447366"/>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6242" t="3332" r="62721" b="68040"/>
          <a:stretch>
            <a:fillRect/>
          </a:stretch>
        </p:blipFill>
        <p:spPr>
          <a:xfrm rot="1568399">
            <a:off x="1407365" y="1718021"/>
            <a:ext cx="6095653" cy="3739349"/>
          </a:xfrm>
          <a:prstGeom prst="rect">
            <a:avLst/>
          </a:prstGeom>
          <a:effectLst>
            <a:outerShdw blurRad="127000" dist="63500" dir="2700000" algn="tl" rotWithShape="0">
              <a:prstClr val="black">
                <a:alpha val="40000"/>
              </a:prstClr>
            </a:outerShdw>
          </a:effectLst>
        </p:spPr>
      </p:pic>
      <p:sp>
        <p:nvSpPr>
          <p:cNvPr id="8" name="文本框 7"/>
          <p:cNvSpPr txBox="1"/>
          <p:nvPr/>
        </p:nvSpPr>
        <p:spPr>
          <a:xfrm>
            <a:off x="4453689" y="2468418"/>
            <a:ext cx="1377300" cy="2646878"/>
          </a:xfrm>
          <a:prstGeom prst="rect">
            <a:avLst/>
          </a:prstGeom>
          <a:noFill/>
        </p:spPr>
        <p:txBody>
          <a:bodyPr wrap="none" rtlCol="0">
            <a:spAutoFit/>
          </a:bodyPr>
          <a:lstStyle>
            <a:defPPr>
              <a:defRPr lang="zh-CN"/>
            </a:defPPr>
            <a:lvl1pPr algn="ctr">
              <a:defRPr sz="2000">
                <a:solidFill>
                  <a:schemeClr val="tx1">
                    <a:lumMod val="65000"/>
                    <a:lumOff val="35000"/>
                  </a:schemeClr>
                </a:solidFill>
                <a:ea typeface="方正兰亭纤黑简体" panose="02000000000000000000" pitchFamily="65" charset="-122"/>
                <a:cs typeface="Microsoft Himalaya" panose="01010100010101010101" pitchFamily="2" charset="0"/>
              </a:defRPr>
            </a:lvl1pPr>
          </a:lstStyle>
          <a:p>
            <a:r>
              <a:rPr lang="en-US" altLang="zh-CN" sz="16600" b="1" dirty="0">
                <a:solidFill>
                  <a:srgbClr val="FDFDFD"/>
                </a:solidFill>
              </a:rPr>
              <a:t>B</a:t>
            </a:r>
            <a:endParaRPr lang="zh-CN" altLang="en-US" sz="16600" b="1" dirty="0">
              <a:solidFill>
                <a:srgbClr val="FDFDFD"/>
              </a:solidFill>
            </a:endParaRPr>
          </a:p>
        </p:txBody>
      </p:sp>
      <p:sp>
        <p:nvSpPr>
          <p:cNvPr id="9" name="矩形 8"/>
          <p:cNvSpPr/>
          <p:nvPr/>
        </p:nvSpPr>
        <p:spPr>
          <a:xfrm>
            <a:off x="7849382" y="3272009"/>
            <a:ext cx="3877985" cy="1200329"/>
          </a:xfrm>
          <a:prstGeom prst="rect">
            <a:avLst/>
          </a:prstGeom>
        </p:spPr>
        <p:txBody>
          <a:bodyPr wrap="none">
            <a:spAutoFit/>
          </a:bodyPr>
          <a:lstStyle/>
          <a:p>
            <a:r>
              <a:rPr lang="zh-CN" altLang="en-US" sz="7200" b="1" dirty="0">
                <a:gradFill>
                  <a:gsLst>
                    <a:gs pos="0">
                      <a:srgbClr val="36017F"/>
                    </a:gs>
                    <a:gs pos="100000">
                      <a:srgbClr val="9C4B90"/>
                    </a:gs>
                  </a:gsLst>
                  <a:lin ang="3600000" scaled="0"/>
                </a:gradFill>
                <a:latin typeface="微软雅黑" panose="020B0503020204020204" pitchFamily="34" charset="-122"/>
                <a:ea typeface="微软雅黑" panose="020B0503020204020204" pitchFamily="34" charset="-122"/>
              </a:rPr>
              <a:t>教学策略</a:t>
            </a:r>
            <a:endParaRPr lang="en-US" altLang="zh-CN" sz="7200" b="1" dirty="0">
              <a:gradFill>
                <a:gsLst>
                  <a:gs pos="0">
                    <a:srgbClr val="36017F"/>
                  </a:gs>
                  <a:gs pos="100000">
                    <a:srgbClr val="9C4B90"/>
                  </a:gs>
                </a:gsLst>
                <a:lin ang="3600000" scaled="0"/>
              </a:gra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Click="0" advTm="0">
        <p:checker/>
      </p:transition>
    </mc:Choice>
    <mc:Fallback>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by="(-#ppt_w*2)" calcmode="lin" valueType="num">
                                      <p:cBhvr rctx="PPT">
                                        <p:cTn id="13" dur="625" autoRev="1" fill="hold">
                                          <p:stCondLst>
                                            <p:cond delay="0"/>
                                          </p:stCondLst>
                                        </p:cTn>
                                        <p:tgtEl>
                                          <p:spTgt spid="8"/>
                                        </p:tgtEl>
                                        <p:attrNameLst>
                                          <p:attrName>ppt_w</p:attrName>
                                        </p:attrNameLst>
                                      </p:cBhvr>
                                    </p:anim>
                                    <p:anim by="(#ppt_w*0.50)" calcmode="lin" valueType="num">
                                      <p:cBhvr>
                                        <p:cTn id="14" dur="625" decel="50000" autoRev="1" fill="hold">
                                          <p:stCondLst>
                                            <p:cond delay="0"/>
                                          </p:stCondLst>
                                        </p:cTn>
                                        <p:tgtEl>
                                          <p:spTgt spid="8"/>
                                        </p:tgtEl>
                                        <p:attrNameLst>
                                          <p:attrName>ppt_x</p:attrName>
                                        </p:attrNameLst>
                                      </p:cBhvr>
                                    </p:anim>
                                    <p:anim from="(-#ppt_h/2)" to="(#ppt_y)" calcmode="lin" valueType="num">
                                      <p:cBhvr>
                                        <p:cTn id="15" dur="1250" fill="hold">
                                          <p:stCondLst>
                                            <p:cond delay="0"/>
                                          </p:stCondLst>
                                        </p:cTn>
                                        <p:tgtEl>
                                          <p:spTgt spid="8"/>
                                        </p:tgtEl>
                                        <p:attrNameLst>
                                          <p:attrName>ppt_y</p:attrName>
                                        </p:attrNameLst>
                                      </p:cBhvr>
                                    </p:anim>
                                    <p:animRot by="21600000">
                                      <p:cBhvr>
                                        <p:cTn id="16" dur="1250" fill="hold">
                                          <p:stCondLst>
                                            <p:cond delay="0"/>
                                          </p:stCondLst>
                                        </p:cTn>
                                        <p:tgtEl>
                                          <p:spTgt spid="8"/>
                                        </p:tgtEl>
                                        <p:attrNameLst>
                                          <p:attrName>r</p:attrName>
                                        </p:attrNameLst>
                                      </p:cBhvr>
                                    </p:animRot>
                                  </p:childTnLst>
                                </p:cTn>
                              </p:par>
                            </p:childTnLst>
                          </p:cTn>
                        </p:par>
                        <p:par>
                          <p:cTn id="17" fill="hold">
                            <p:stCondLst>
                              <p:cond delay="125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anim calcmode="lin" valueType="num">
                                      <p:cBhvr>
                                        <p:cTn id="21" dur="1250" fill="hold"/>
                                        <p:tgtEl>
                                          <p:spTgt spid="9"/>
                                        </p:tgtEl>
                                        <p:attrNameLst>
                                          <p:attrName>ppt_x</p:attrName>
                                        </p:attrNameLst>
                                      </p:cBhvr>
                                      <p:tavLst>
                                        <p:tav tm="0">
                                          <p:val>
                                            <p:strVal val="#ppt_x"/>
                                          </p:val>
                                        </p:tav>
                                        <p:tav tm="100000">
                                          <p:val>
                                            <p:strVal val="#ppt_x"/>
                                          </p:val>
                                        </p:tav>
                                      </p:tavLst>
                                    </p:anim>
                                    <p:anim calcmode="lin" valueType="num">
                                      <p:cBhvr>
                                        <p:cTn id="22"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3835</Words>
  <Application>WPS 演示</Application>
  <PresentationFormat>宽屏</PresentationFormat>
  <Paragraphs>712</Paragraphs>
  <Slides>35</Slides>
  <Notes>35</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35</vt:i4>
      </vt:variant>
    </vt:vector>
  </HeadingPairs>
  <TitlesOfParts>
    <vt:vector size="54" baseType="lpstr">
      <vt:lpstr>Arial</vt:lpstr>
      <vt:lpstr>宋体</vt:lpstr>
      <vt:lpstr>Wingdings</vt:lpstr>
      <vt:lpstr>幼圆</vt:lpstr>
      <vt:lpstr>微软雅黑</vt:lpstr>
      <vt:lpstr>Kartika</vt:lpstr>
      <vt:lpstr>Kalinga</vt:lpstr>
      <vt:lpstr>方正姚体</vt:lpstr>
      <vt:lpstr>Calibri</vt:lpstr>
      <vt:lpstr>方正兰亭纤黑简体</vt:lpstr>
      <vt:lpstr>Microsoft Himalaya</vt:lpstr>
      <vt:lpstr>Impact</vt:lpstr>
      <vt:lpstr>LiHei Pro</vt:lpstr>
      <vt:lpstr>Arial Unicode MS</vt:lpstr>
      <vt:lpstr>Calibri Light</vt:lpstr>
      <vt:lpstr>汉仪菱心体简</vt:lpstr>
      <vt:lpstr>Hiragino Sans GB W6</vt:lpstr>
      <vt:lpstr>方正超粗黑简体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283</cp:revision>
  <dcterms:created xsi:type="dcterms:W3CDTF">2016-09-26T08:48:00Z</dcterms:created>
  <dcterms:modified xsi:type="dcterms:W3CDTF">2017-09-10T14:48:02Z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